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7" r:id="rId2"/>
  </p:sldMasterIdLst>
  <p:notesMasterIdLst>
    <p:notesMasterId r:id="rId19"/>
  </p:notesMasterIdLst>
  <p:sldIdLst>
    <p:sldId id="344" r:id="rId3"/>
    <p:sldId id="363" r:id="rId4"/>
    <p:sldId id="364" r:id="rId5"/>
    <p:sldId id="356" r:id="rId6"/>
    <p:sldId id="357" r:id="rId7"/>
    <p:sldId id="358" r:id="rId8"/>
    <p:sldId id="359" r:id="rId9"/>
    <p:sldId id="774" r:id="rId10"/>
    <p:sldId id="369" r:id="rId11"/>
    <p:sldId id="370" r:id="rId12"/>
    <p:sldId id="345" r:id="rId13"/>
    <p:sldId id="346" r:id="rId14"/>
    <p:sldId id="367" r:id="rId15"/>
    <p:sldId id="368" r:id="rId16"/>
    <p:sldId id="365" r:id="rId17"/>
    <p:sldId id="366" r:id="rId1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6FEC8-826F-4B77-A8F0-C31B5D60550C}" v="108" dt="2025-09-04T20:09:0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3699"/>
  </p:normalViewPr>
  <p:slideViewPr>
    <p:cSldViewPr>
      <p:cViewPr varScale="1">
        <p:scale>
          <a:sx n="77" d="100"/>
          <a:sy n="7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delMainMaster">
      <pc:chgData name="Zonghua Gu" userId="9a7e1853e1951ef5" providerId="LiveId" clId="{CF1FAA12-072C-4ED5-BA76-0FFFAEFDB88A}" dt="2025-09-04T20:09:44.465" v="254" actId="20577"/>
      <pc:docMkLst>
        <pc:docMk/>
      </pc:docMkLst>
      <pc:sldChg chg="del">
        <pc:chgData name="Zonghua Gu" userId="9a7e1853e1951ef5" providerId="LiveId" clId="{CF1FAA12-072C-4ED5-BA76-0FFFAEFDB88A}" dt="2025-09-04T20:09:20.572" v="247" actId="47"/>
        <pc:sldMkLst>
          <pc:docMk/>
          <pc:sldMk cId="4290701864" sldId="343"/>
        </pc:sldMkLst>
      </pc:sldChg>
      <pc:sldChg chg="modSp mod">
        <pc:chgData name="Zonghua Gu" userId="9a7e1853e1951ef5" providerId="LiveId" clId="{CF1FAA12-072C-4ED5-BA76-0FFFAEFDB88A}" dt="2025-09-04T20:09:44.465" v="254" actId="20577"/>
        <pc:sldMkLst>
          <pc:docMk/>
          <pc:sldMk cId="674451106" sldId="344"/>
        </pc:sldMkLst>
        <pc:spChg chg="mod">
          <ac:chgData name="Zonghua Gu" userId="9a7e1853e1951ef5" providerId="LiveId" clId="{CF1FAA12-072C-4ED5-BA76-0FFFAEFDB88A}" dt="2025-09-04T20:09:44.465" v="254" actId="20577"/>
          <ac:spMkLst>
            <pc:docMk/>
            <pc:sldMk cId="674451106" sldId="344"/>
            <ac:spMk id="1638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04T19:21:29.553" v="5" actId="47"/>
        <pc:sldMkLst>
          <pc:docMk/>
          <pc:sldMk cId="3184772370" sldId="353"/>
        </pc:sldMkLst>
      </pc:sldChg>
      <pc:sldChg chg="addSp delSp modSp mod modAnim">
        <pc:chgData name="Zonghua Gu" userId="9a7e1853e1951ef5" providerId="LiveId" clId="{CF1FAA12-072C-4ED5-BA76-0FFFAEFDB88A}" dt="2025-09-04T20:06:08.165" v="185" actId="478"/>
        <pc:sldMkLst>
          <pc:docMk/>
          <pc:sldMk cId="3486040908" sldId="363"/>
        </pc:sldMkLst>
        <pc:spChg chg="del">
          <ac:chgData name="Zonghua Gu" userId="9a7e1853e1951ef5" providerId="LiveId" clId="{CF1FAA12-072C-4ED5-BA76-0FFFAEFDB88A}" dt="2025-09-04T20:04:29.921" v="99" actId="478"/>
          <ac:spMkLst>
            <pc:docMk/>
            <pc:sldMk cId="3486040908" sldId="363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04T20:05:21.918" v="171" actId="20577"/>
          <ac:spMkLst>
            <pc:docMk/>
            <pc:sldMk cId="3486040908" sldId="363"/>
            <ac:spMk id="5" creationId="{49EAAEAC-5A83-FC31-3AD1-D95A0084E014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3" creationId="{32139613-6F00-189E-A3E7-E5782922CBC4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4" creationId="{78CA3B04-30BA-AB52-96CE-C4D0D46EBB0E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5" creationId="{23CD2F51-C323-A016-AE65-89BBE14397AE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6" creationId="{3604BC0F-A245-42B3-C099-6BBF3E77DA07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8" creationId="{0169F1EE-91D8-E398-DD9D-52F4AB1EE7FB}"/>
          </ac:spMkLst>
        </pc:spChg>
        <pc:spChg chg="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2" creationId="{2C9B86DC-C9E1-CB88-7CD3-681B277B4DE8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5" creationId="{3BADE73D-7CA6-218E-0220-1DF06272FAF8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7" creationId="{879C1593-9919-82DF-B1C1-1207903CD675}"/>
          </ac:spMkLst>
        </pc:spChg>
        <pc:spChg chg="add del mod">
          <ac:chgData name="Zonghua Gu" userId="9a7e1853e1951ef5" providerId="LiveId" clId="{CF1FAA12-072C-4ED5-BA76-0FFFAEFDB88A}" dt="2025-09-04T20:06:06.963" v="184" actId="478"/>
          <ac:spMkLst>
            <pc:docMk/>
            <pc:sldMk cId="3486040908" sldId="363"/>
            <ac:spMk id="30" creationId="{6F5683ED-C36C-353F-8C79-33B2D340450B}"/>
          </ac:spMkLst>
        </pc:spChg>
        <pc:spChg chg="del">
          <ac:chgData name="Zonghua Gu" userId="9a7e1853e1951ef5" providerId="LiveId" clId="{CF1FAA12-072C-4ED5-BA76-0FFFAEFDB88A}" dt="2025-09-04T20:06:08.165" v="185" actId="478"/>
          <ac:spMkLst>
            <pc:docMk/>
            <pc:sldMk cId="3486040908" sldId="363"/>
            <ac:spMk id="31" creationId="{2CA57022-2CB8-EB3A-F5D2-A0953390ABC6}"/>
          </ac:spMkLst>
        </pc:spChg>
      </pc:sldChg>
      <pc:sldChg chg="addSp delSp modSp mod modAnim">
        <pc:chgData name="Zonghua Gu" userId="9a7e1853e1951ef5" providerId="LiveId" clId="{CF1FAA12-072C-4ED5-BA76-0FFFAEFDB88A}" dt="2025-09-04T20:07:55.093" v="243" actId="207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04T20:05:50.253" v="182" actId="14100"/>
          <ac:spMkLst>
            <pc:docMk/>
            <pc:sldMk cId="3561992185" sldId="364"/>
            <ac:spMk id="4" creationId="{00000000-0000-0000-0000-000000000000}"/>
          </ac:spMkLst>
        </pc:spChg>
        <pc:spChg chg="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7" creationId="{FB5D03F1-A762-F492-543B-9AD6EC9F9CD7}"/>
          </ac:spMkLst>
        </pc:spChg>
        <pc:spChg chg="add 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8" creationId="{EE9EBAB1-3E91-1738-6671-40808660D47E}"/>
          </ac:spMkLst>
        </pc:spChg>
        <pc:spChg chg="mod">
          <ac:chgData name="Zonghua Gu" userId="9a7e1853e1951ef5" providerId="LiveId" clId="{CF1FAA12-072C-4ED5-BA76-0FFFAEFDB88A}" dt="2025-09-04T20:02:08.878" v="55" actId="6549"/>
          <ac:spMkLst>
            <pc:docMk/>
            <pc:sldMk cId="3561992185" sldId="364"/>
            <ac:spMk id="10" creationId="{F31FEC1C-ACD5-A713-4BFA-212468CF1CDB}"/>
          </ac:spMkLst>
        </pc:spChg>
        <pc:spChg chg="mod">
          <ac:chgData name="Zonghua Gu" userId="9a7e1853e1951ef5" providerId="LiveId" clId="{CF1FAA12-072C-4ED5-BA76-0FFFAEFDB88A}" dt="2025-09-04T20:02:07.684" v="54" actId="6549"/>
          <ac:spMkLst>
            <pc:docMk/>
            <pc:sldMk cId="3561992185" sldId="364"/>
            <ac:spMk id="11" creationId="{8901F92C-FFDE-99A5-2A39-F3A959892A58}"/>
          </ac:spMkLst>
        </pc:spChg>
        <pc:spChg chg="mod">
          <ac:chgData name="Zonghua Gu" userId="9a7e1853e1951ef5" providerId="LiveId" clId="{CF1FAA12-072C-4ED5-BA76-0FFFAEFDB88A}" dt="2025-09-04T20:02:05.883" v="53" actId="6549"/>
          <ac:spMkLst>
            <pc:docMk/>
            <pc:sldMk cId="3561992185" sldId="364"/>
            <ac:spMk id="12" creationId="{FBF8E902-648C-92E9-3599-30414D1EC9B3}"/>
          </ac:spMkLst>
        </pc:spChg>
        <pc:spChg chg="mod">
          <ac:chgData name="Zonghua Gu" userId="9a7e1853e1951ef5" providerId="LiveId" clId="{CF1FAA12-072C-4ED5-BA76-0FFFAEFDB88A}" dt="2025-09-04T20:02:02.426" v="52" actId="20577"/>
          <ac:spMkLst>
            <pc:docMk/>
            <pc:sldMk cId="3561992185" sldId="364"/>
            <ac:spMk id="13" creationId="{936169EB-F16E-DE3D-C69C-5E732BA948EB}"/>
          </ac:spMkLst>
        </pc:spChg>
        <pc:spChg chg="add mod">
          <ac:chgData name="Zonghua Gu" userId="9a7e1853e1951ef5" providerId="LiveId" clId="{CF1FAA12-072C-4ED5-BA76-0FFFAEFDB88A}" dt="2025-09-04T20:03:45.114" v="75" actId="404"/>
          <ac:spMkLst>
            <pc:docMk/>
            <pc:sldMk cId="3561992185" sldId="364"/>
            <ac:spMk id="14" creationId="{30136153-F36F-FA15-4D76-068229B88F7A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5" creationId="{679CB7C6-E157-92DF-797C-BCBEF1292FF3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6" creationId="{C7519806-F7FA-F088-EDA0-400A30CE0486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7" creationId="{E4A961C8-CAFC-5D62-A95B-EA81F6CE747D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8" creationId="{34AA8BB3-C5EF-3F77-86D2-DB1CCAEF36EC}"/>
          </ac:spMkLst>
        </pc:spChg>
        <pc:spChg chg="add 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20" creationId="{3CD6B71C-8785-BDEE-BEA1-D103CF6951D1}"/>
          </ac:spMkLst>
        </pc:spChg>
        <pc:spChg chg="add del mod">
          <ac:chgData name="Zonghua Gu" userId="9a7e1853e1951ef5" providerId="LiveId" clId="{CF1FAA12-072C-4ED5-BA76-0FFFAEFDB88A}" dt="2025-09-04T20:02:13.451" v="58" actId="6549"/>
          <ac:spMkLst>
            <pc:docMk/>
            <pc:sldMk cId="3561992185" sldId="364"/>
            <ac:spMk id="22" creationId="{ED0F7942-A8BC-20A0-E327-00CCBDCEDAE7}"/>
          </ac:spMkLst>
        </pc:spChg>
        <pc:spChg chg="mod">
          <ac:chgData name="Zonghua Gu" userId="9a7e1853e1951ef5" providerId="LiveId" clId="{CF1FAA12-072C-4ED5-BA76-0FFFAEFDB88A}" dt="2025-09-04T20:02:14.432" v="59" actId="6549"/>
          <ac:spMkLst>
            <pc:docMk/>
            <pc:sldMk cId="3561992185" sldId="364"/>
            <ac:spMk id="23" creationId="{3B811DFC-B92F-7CA1-6FD4-485CC4601B73}"/>
          </ac:spMkLst>
        </pc:spChg>
        <pc:spChg chg="mod">
          <ac:chgData name="Zonghua Gu" userId="9a7e1853e1951ef5" providerId="LiveId" clId="{CF1FAA12-072C-4ED5-BA76-0FFFAEFDB88A}" dt="2025-09-04T20:02:15.276" v="60" actId="6549"/>
          <ac:spMkLst>
            <pc:docMk/>
            <pc:sldMk cId="3561992185" sldId="364"/>
            <ac:spMk id="24" creationId="{19400406-FD11-6DEA-2CD1-191108C0D0F0}"/>
          </ac:spMkLst>
        </pc:spChg>
        <pc:spChg chg="mod">
          <ac:chgData name="Zonghua Gu" userId="9a7e1853e1951ef5" providerId="LiveId" clId="{CF1FAA12-072C-4ED5-BA76-0FFFAEFDB88A}" dt="2025-09-04T20:02:16.356" v="61" actId="6549"/>
          <ac:spMkLst>
            <pc:docMk/>
            <pc:sldMk cId="3561992185" sldId="364"/>
            <ac:spMk id="25" creationId="{CB0D7C8C-041A-DC9B-629E-F0CCD357FE28}"/>
          </ac:spMkLst>
        </pc:spChg>
        <pc:spChg chg="add mod">
          <ac:chgData name="Zonghua Gu" userId="9a7e1853e1951ef5" providerId="LiveId" clId="{CF1FAA12-072C-4ED5-BA76-0FFFAEFDB88A}" dt="2025-09-04T20:03:45.114" v="75" actId="404"/>
          <ac:spMkLst>
            <pc:docMk/>
            <pc:sldMk cId="3561992185" sldId="364"/>
            <ac:spMk id="26" creationId="{6BB9DD8F-2242-59A2-BE32-39681AA7529C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7" creationId="{86C21416-D864-3591-BC43-7915457E3818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8" creationId="{D2D21E6B-94B9-06E4-6B52-2FB442C51E81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9" creationId="{4EE7BC82-354E-E661-231F-1B084AAE406E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30" creationId="{0AED4791-16C8-D283-A94D-BFD275E68AC3}"/>
          </ac:spMkLst>
        </pc:spChg>
        <pc:spChg chg="add mod ord">
          <ac:chgData name="Zonghua Gu" userId="9a7e1853e1951ef5" providerId="LiveId" clId="{CF1FAA12-072C-4ED5-BA76-0FFFAEFDB88A}" dt="2025-09-04T20:07:47.953" v="241" actId="207"/>
          <ac:spMkLst>
            <pc:docMk/>
            <pc:sldMk cId="3561992185" sldId="364"/>
            <ac:spMk id="31" creationId="{53638461-6269-C6E9-6786-C46710975E86}"/>
          </ac:spMkLst>
        </pc:spChg>
        <pc:spChg chg="add mod">
          <ac:chgData name="Zonghua Gu" userId="9a7e1853e1951ef5" providerId="LiveId" clId="{CF1FAA12-072C-4ED5-BA76-0FFFAEFDB88A}" dt="2025-09-04T20:07:55.093" v="243" actId="207"/>
          <ac:spMkLst>
            <pc:docMk/>
            <pc:sldMk cId="3561992185" sldId="364"/>
            <ac:spMk id="32" creationId="{6526192F-D559-ADA3-4CCF-645E6A7E1269}"/>
          </ac:spMkLst>
        </pc:spChg>
        <pc:graphicFrameChg chg="add del mod modGraphic">
          <ac:chgData name="Zonghua Gu" userId="9a7e1853e1951ef5" providerId="LiveId" clId="{CF1FAA12-072C-4ED5-BA76-0FFFAEFDB88A}" dt="2025-09-04T19:36:35.977" v="22" actId="478"/>
          <ac:graphicFrameMkLst>
            <pc:docMk/>
            <pc:sldMk cId="3561992185" sldId="364"/>
            <ac:graphicFrameMk id="5" creationId="{9D3B4C92-616A-3E8F-02EB-593D101A8E66}"/>
          </ac:graphicFrameMkLst>
        </pc:graphicFrameChg>
        <pc:graphicFrameChg chg="add del mod modGraphic">
          <ac:chgData name="Zonghua Gu" userId="9a7e1853e1951ef5" providerId="LiveId" clId="{CF1FAA12-072C-4ED5-BA76-0FFFAEFDB88A}" dt="2025-09-04T20:00:08.635" v="27" actId="478"/>
          <ac:graphicFrameMkLst>
            <pc:docMk/>
            <pc:sldMk cId="3561992185" sldId="364"/>
            <ac:graphicFrameMk id="6" creationId="{EB9B4EF0-BA70-BF52-0946-92FA6C05E790}"/>
          </ac:graphicFrameMkLst>
        </pc:graphicFrameChg>
      </pc:sldChg>
      <pc:sldChg chg="del">
        <pc:chgData name="Zonghua Gu" userId="9a7e1853e1951ef5" providerId="LiveId" clId="{CF1FAA12-072C-4ED5-BA76-0FFFAEFDB88A}" dt="2025-09-04T19:21:24.797" v="4" actId="47"/>
        <pc:sldMkLst>
          <pc:docMk/>
          <pc:sldMk cId="3221067157" sldId="371"/>
        </pc:sldMkLst>
      </pc:sldChg>
      <pc:sldChg chg="addSp modSp add mod">
        <pc:chgData name="Zonghua Gu" userId="9a7e1853e1951ef5" providerId="LiveId" clId="{CF1FAA12-072C-4ED5-BA76-0FFFAEFDB88A}" dt="2025-09-04T20:09:13.047" v="246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04T20:09:13.047" v="246" actId="1076"/>
          <ac:spMkLst>
            <pc:docMk/>
            <pc:sldMk cId="1864663475" sldId="774"/>
            <ac:spMk id="5" creationId="{403B0BD2-2931-BDC5-E683-51FBAB7B8593}"/>
          </ac:spMkLst>
        </pc:spChg>
        <pc:spChg chg="add mod">
          <ac:chgData name="Zonghua Gu" userId="9a7e1853e1951ef5" providerId="LiveId" clId="{CF1FAA12-072C-4ED5-BA76-0FFFAEFDB88A}" dt="2025-09-04T20:09:04.565" v="245"/>
          <ac:spMkLst>
            <pc:docMk/>
            <pc:sldMk cId="1864663475" sldId="774"/>
            <ac:spMk id="6" creationId="{9847AA0A-7964-4433-C181-1EB7B5E48F3F}"/>
          </ac:spMkLst>
        </pc:spChg>
        <pc:grpChg chg="mod">
          <ac:chgData name="Zonghua Gu" userId="9a7e1853e1951ef5" providerId="LiveId" clId="{CF1FAA12-072C-4ED5-BA76-0FFFAEFDB88A}" dt="2025-09-04T20:09:13.047" v="246" actId="1076"/>
          <ac:grpSpMkLst>
            <pc:docMk/>
            <pc:sldMk cId="1864663475" sldId="774"/>
            <ac:grpSpMk id="17" creationId="{00000000-0000-0000-0000-000000000000}"/>
          </ac:grpSpMkLst>
        </pc:grpChg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2311836764" sldId="828"/>
        </pc:sldMkLst>
        <pc:spChg chg="mod">
          <ac:chgData name="Zonghua Gu" userId="9a7e1853e1951ef5" providerId="LiveId" clId="{CF1FAA12-072C-4ED5-BA76-0FFFAEFDB88A}" dt="2025-09-04T19:22:13.200" v="6"/>
          <ac:spMkLst>
            <pc:docMk/>
            <pc:sldMk cId="2311836764" sldId="828"/>
            <ac:spMk id="4" creationId="{16432E91-7EF0-F071-90AF-EF4288E7F176}"/>
          </ac:spMkLst>
        </pc:spChg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737825702" sldId="829"/>
        </pc:sldMkLst>
        <pc:spChg chg="mod">
          <ac:chgData name="Zonghua Gu" userId="9a7e1853e1951ef5" providerId="LiveId" clId="{CF1FAA12-072C-4ED5-BA76-0FFFAEFDB88A}" dt="2025-09-04T19:22:13.200" v="6"/>
          <ac:spMkLst>
            <pc:docMk/>
            <pc:sldMk cId="737825702" sldId="829"/>
            <ac:spMk id="4" creationId="{5FB9865A-4327-1729-46DA-E13BE738542E}"/>
          </ac:spMkLst>
        </pc:spChg>
      </pc:sldChg>
      <pc:sldMasterChg chg="del delSldLayout">
        <pc:chgData name="Zonghua Gu" userId="9a7e1853e1951ef5" providerId="LiveId" clId="{CF1FAA12-072C-4ED5-BA76-0FFFAEFDB88A}" dt="2025-09-04T19:21:29.553" v="5" actId="47"/>
        <pc:sldMasterMkLst>
          <pc:docMk/>
          <pc:sldMasterMk cId="253117585" sldId="2147483702"/>
        </pc:sldMasterMkLst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39573708" sldId="214748370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85973289" sldId="214748370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681706613" sldId="214748370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243301307" sldId="2147483706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455363119" sldId="2147483707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091977330" sldId="2147483708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007997571" sldId="2147483709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20695794" sldId="2147483710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504242250" sldId="2147483711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7506320" sldId="2147483712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746292961" sldId="214748371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852936685" sldId="214748371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334106016" sldId="214748371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944074732" sldId="21474837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4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18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198050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531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208970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726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47209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331793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2775845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40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158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2636446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/>
              <a:t>L2 (CHAPTER 5)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Times New Roman" pitchFamily="18" charset="0"/>
              </a:rPr>
              <a:t>Programming in Assembly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Part 1</a:t>
            </a:r>
            <a:r>
              <a:rPr lang="en-US">
                <a:cs typeface="Times New Roman" pitchFamily="18" charset="0"/>
              </a:rPr>
              <a:t>: ARM ISA</a:t>
            </a:r>
            <a:br>
              <a:rPr lang="en-US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Exercises ANS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Answer: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105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102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2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(d) 1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  <a:r>
              <a:rPr lang="en-US" altLang="zh-CN" sz="1600" dirty="0">
                <a:solidFill>
                  <a:prstClr val="black"/>
                </a:solidFill>
              </a:rPr>
              <a:t>H</a:t>
            </a:r>
            <a:r>
              <a:rPr lang="en-US" sz="160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304800"/>
            <a:ext cx="8229600" cy="1143000"/>
          </a:xfrm>
        </p:spPr>
        <p:txBody>
          <a:bodyPr/>
          <a:lstStyle/>
          <a:p>
            <a:r>
              <a:rPr lang="en-US" dirty="0"/>
              <a:t>Answer: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A: (a) The operand contains memory content </a:t>
            </a:r>
            <a:r>
              <a:rPr lang="en-US" altLang="zh-CN" sz="1600" dirty="0">
                <a:solidFill>
                  <a:prstClr val="black"/>
                </a:solidFill>
                <a:latin typeface="Calibri"/>
              </a:rPr>
              <a:t>in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address range [5,6]. It can be read in 1 memory cycle; the memory controller returns a word in address range [4,7]. The </a:t>
            </a:r>
            <a:r>
              <a:rPr lang="en-US" sz="1600" dirty="0">
                <a:solidFill>
                  <a:prstClr val="black"/>
                </a:solidFill>
              </a:rPr>
              <a:t>operand can be obtained via 1-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Byte offset addressing into the word.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(b) </a:t>
            </a:r>
            <a:r>
              <a:rPr lang="en-US" sz="1600" dirty="0">
                <a:solidFill>
                  <a:prstClr val="black"/>
                </a:solidFill>
              </a:rPr>
              <a:t>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(c) </a:t>
            </a:r>
            <a:r>
              <a:rPr lang="en-US" sz="1600" dirty="0">
                <a:solidFill>
                  <a:prstClr val="black"/>
                </a:solidFill>
              </a:rPr>
              <a:t>The operand contains memory content in address range [10,13]. It can be read in 2 memory cycles; the memory controller returns 2 words </a:t>
            </a:r>
            <a:r>
              <a:rPr lang="en-US" altLang="zh-CN" sz="1600" dirty="0">
                <a:solidFill>
                  <a:prstClr val="black"/>
                </a:solidFill>
              </a:rPr>
              <a:t>in</a:t>
            </a:r>
            <a:r>
              <a:rPr lang="en-US" sz="160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  <a:p>
            <a:pPr marL="0" indent="0" defTabSz="342900">
              <a:buNone/>
            </a:pPr>
            <a:endParaRPr lang="en-US" sz="16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28600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2793" y="297996"/>
            <a:ext cx="8229600" cy="1143000"/>
          </a:xfrm>
        </p:spPr>
        <p:txBody>
          <a:bodyPr/>
          <a:lstStyle/>
          <a:p>
            <a:r>
              <a:rPr lang="en-US" dirty="0"/>
              <a:t>Question: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endParaRPr lang="en-US" altLang="zh-CN" sz="2400" dirty="0">
              <a:solidFill>
                <a:prstClr val="black"/>
              </a:solidFill>
            </a:endParaRPr>
          </a:p>
          <a:p>
            <a:pPr marL="657225" lvl="1" indent="-257175" defTabSz="342900"/>
            <a:endParaRPr lang="en-US" sz="20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272143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180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x[0]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x[1]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12345678+1=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12345678+2=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r>
              <a:rPr lang="en-US" altLang="zh-CN" sz="1600" dirty="0">
                <a:solidFill>
                  <a:prstClr val="black"/>
                </a:solidFill>
              </a:rPr>
              <a:t>: </a:t>
            </a:r>
            <a:r>
              <a:rPr lang="en-US" sz="1600" dirty="0">
                <a:solidFill>
                  <a:prstClr val="black"/>
                </a:solidFill>
              </a:rPr>
              <a:t>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12345678+4=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longs: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12345678+8= 0</a:t>
            </a:r>
            <a:r>
              <a:rPr lang="en-US" altLang="zh-CN" sz="1600" dirty="0">
                <a:solidFill>
                  <a:prstClr val="black"/>
                </a:solidFill>
              </a:rPr>
              <a:t>x</a:t>
            </a:r>
            <a:r>
              <a:rPr lang="en-US" sz="1600" dirty="0">
                <a:solidFill>
                  <a:prstClr val="black"/>
                </a:solidFill>
              </a:rPr>
              <a:t>12345680</a:t>
            </a:r>
          </a:p>
          <a:p>
            <a:pPr marL="257175" indent="-257175" defTabSz="342900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Assume Big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000" dirty="0">
                <a:solidFill>
                  <a:prstClr val="black"/>
                </a:solidFill>
              </a:rPr>
              <a:t>Redo the question assuming Little Endian ordering.</a:t>
            </a:r>
          </a:p>
          <a:p>
            <a:pPr marL="257175" indent="-257175" defTabSz="342900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414569" y="31309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164500" y="26257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164500" y="21205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164500" y="16153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2B737-C4CA-666C-7381-726AE2810029}"/>
              </a:ext>
            </a:extLst>
          </p:cNvPr>
          <p:cNvSpPr txBox="1"/>
          <p:nvPr/>
        </p:nvSpPr>
        <p:spPr>
          <a:xfrm>
            <a:off x="7414569" y="57084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9C1593-9919-82DF-B1C1-1207903CD675}"/>
              </a:ext>
            </a:extLst>
          </p:cNvPr>
          <p:cNvSpPr txBox="1"/>
          <p:nvPr/>
        </p:nvSpPr>
        <p:spPr>
          <a:xfrm>
            <a:off x="7164500" y="52032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131F4-49C2-41CB-B120-1D95E9BC8D28}"/>
              </a:ext>
            </a:extLst>
          </p:cNvPr>
          <p:cNvSpPr txBox="1"/>
          <p:nvPr/>
        </p:nvSpPr>
        <p:spPr>
          <a:xfrm>
            <a:off x="7164500" y="46980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56331-7EE5-1D81-15A9-F4F2DCDE82CA}"/>
              </a:ext>
            </a:extLst>
          </p:cNvPr>
          <p:cNvSpPr txBox="1"/>
          <p:nvPr/>
        </p:nvSpPr>
        <p:spPr>
          <a:xfrm>
            <a:off x="7164500" y="41928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Assume Big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Redo the question assuming Little Endian ordering.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A: With Big Endian ordering: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N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N (the half-word has address range of [N, N+1], so its address is N)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With Little Endian ordering: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N+3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N+2 (the half-word has address range of [N+2, N+3], so its address is N+2)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9CB7C6-E157-92DF-797C-BCBEF1292FF3}"/>
              </a:ext>
            </a:extLst>
          </p:cNvPr>
          <p:cNvSpPr txBox="1"/>
          <p:nvPr/>
        </p:nvSpPr>
        <p:spPr>
          <a:xfrm>
            <a:off x="7414569" y="31309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19806-F7FA-F088-EDA0-400A30CE0486}"/>
              </a:ext>
            </a:extLst>
          </p:cNvPr>
          <p:cNvSpPr txBox="1"/>
          <p:nvPr/>
        </p:nvSpPr>
        <p:spPr>
          <a:xfrm>
            <a:off x="7164500" y="26257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961C8-CAFC-5D62-A95B-EA81F6CE747D}"/>
              </a:ext>
            </a:extLst>
          </p:cNvPr>
          <p:cNvSpPr txBox="1"/>
          <p:nvPr/>
        </p:nvSpPr>
        <p:spPr>
          <a:xfrm>
            <a:off x="7164500" y="21205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A8BB3-C5EF-3F77-86D2-DB1CCAEF36EC}"/>
              </a:ext>
            </a:extLst>
          </p:cNvPr>
          <p:cNvSpPr txBox="1"/>
          <p:nvPr/>
        </p:nvSpPr>
        <p:spPr>
          <a:xfrm>
            <a:off x="7164500" y="16153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C21416-D864-3591-BC43-7915457E3818}"/>
              </a:ext>
            </a:extLst>
          </p:cNvPr>
          <p:cNvSpPr txBox="1"/>
          <p:nvPr/>
        </p:nvSpPr>
        <p:spPr>
          <a:xfrm>
            <a:off x="7414569" y="57084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21E6B-94B9-06E4-6B52-2FB442C51E81}"/>
              </a:ext>
            </a:extLst>
          </p:cNvPr>
          <p:cNvSpPr txBox="1"/>
          <p:nvPr/>
        </p:nvSpPr>
        <p:spPr>
          <a:xfrm>
            <a:off x="7164500" y="52032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E7BC82-354E-E661-231F-1B084AAE406E}"/>
              </a:ext>
            </a:extLst>
          </p:cNvPr>
          <p:cNvSpPr txBox="1"/>
          <p:nvPr/>
        </p:nvSpPr>
        <p:spPr>
          <a:xfrm>
            <a:off x="7164500" y="46980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ED4791-16C8-D283-A94D-BFD275E68AC3}"/>
              </a:ext>
            </a:extLst>
          </p:cNvPr>
          <p:cNvSpPr txBox="1"/>
          <p:nvPr/>
        </p:nvSpPr>
        <p:spPr>
          <a:xfrm>
            <a:off x="7164500" y="41928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1754326"/>
            <a:chOff x="-314426" y="4497972"/>
            <a:chExt cx="11581404" cy="2339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691975" cy="2339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read cycle would retrieve 4 bytes from addresses 4 through 7; of these, the bytes from addresses 4 and 5</a:t>
              </a:r>
            </a:p>
            <a:p>
              <a:r>
                <a:rPr lang="en-US" sz="1200" dirty="0"/>
                <a:t>are discarded, and those from addresses 6 and 7 are moved to the far right;</a:t>
              </a:r>
            </a:p>
            <a:p>
              <a:r>
                <a:rPr lang="en-US" sz="1200" dirty="0"/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r>
                <a:rPr lang="en-US" sz="1200" dirty="0"/>
                <a:t>Finally, the two halves are combined to form the desired 32-bit operand: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2805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</a:t>
            </a:r>
            <a:r>
              <a:rPr lang="en-US" sz="1400">
                <a:solidFill>
                  <a:prstClr val="black"/>
                </a:solidFill>
              </a:rPr>
              <a:t>assuming 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20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2909</TotalTime>
  <Words>1857</Words>
  <Application>Microsoft Office PowerPoint</Application>
  <PresentationFormat>On-screen Show (4:3)</PresentationFormat>
  <Paragraphs>261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Gill Sans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Office Theme</vt:lpstr>
      <vt:lpstr>Origin</vt:lpstr>
      <vt:lpstr>L2 (CHAPTER 5)  Programming in Assembly Part 1: ARM ISA Exercises ANS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Data Alignment</vt:lpstr>
      <vt:lpstr>Question: Data Alignment</vt:lpstr>
      <vt:lpstr>Answer: Data Alignment</vt:lpstr>
      <vt:lpstr>Question: Data Alignment</vt:lpstr>
      <vt:lpstr>Answer: Data Alignment</vt:lpstr>
      <vt:lpstr>Question: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166</cp:revision>
  <cp:lastPrinted>2017-02-20T16:32:07Z</cp:lastPrinted>
  <dcterms:created xsi:type="dcterms:W3CDTF">2014-02-09T17:12:51Z</dcterms:created>
  <dcterms:modified xsi:type="dcterms:W3CDTF">2025-09-04T20:09:45Z</dcterms:modified>
</cp:coreProperties>
</file>