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17" r:id="rId2"/>
  </p:sldMasterIdLst>
  <p:notesMasterIdLst>
    <p:notesMasterId r:id="rId12"/>
  </p:notesMasterIdLst>
  <p:sldIdLst>
    <p:sldId id="344" r:id="rId3"/>
    <p:sldId id="363" r:id="rId4"/>
    <p:sldId id="356" r:id="rId5"/>
    <p:sldId id="358" r:id="rId6"/>
    <p:sldId id="774" r:id="rId7"/>
    <p:sldId id="369" r:id="rId8"/>
    <p:sldId id="345" r:id="rId9"/>
    <p:sldId id="367" r:id="rId10"/>
    <p:sldId id="365" r:id="rId11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56FEC8-826F-4B77-A8F0-C31B5D60550C}" v="108" dt="2025-09-04T20:09:04.5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93699"/>
  </p:normalViewPr>
  <p:slideViewPr>
    <p:cSldViewPr>
      <p:cViewPr varScale="1">
        <p:scale>
          <a:sx n="77" d="100"/>
          <a:sy n="77" d="100"/>
        </p:scale>
        <p:origin x="157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custSel addSld delSld modSld delMainMaster">
      <pc:chgData name="Zonghua Gu" userId="9a7e1853e1951ef5" providerId="LiveId" clId="{CF1FAA12-072C-4ED5-BA76-0FFFAEFDB88A}" dt="2025-09-04T20:10:51.034" v="262" actId="20577"/>
      <pc:docMkLst>
        <pc:docMk/>
      </pc:docMkLst>
      <pc:sldChg chg="del">
        <pc:chgData name="Zonghua Gu" userId="9a7e1853e1951ef5" providerId="LiveId" clId="{CF1FAA12-072C-4ED5-BA76-0FFFAEFDB88A}" dt="2025-09-04T20:09:20.572" v="247" actId="47"/>
        <pc:sldMkLst>
          <pc:docMk/>
          <pc:sldMk cId="4290701864" sldId="343"/>
        </pc:sldMkLst>
      </pc:sldChg>
      <pc:sldChg chg="modSp mod">
        <pc:chgData name="Zonghua Gu" userId="9a7e1853e1951ef5" providerId="LiveId" clId="{CF1FAA12-072C-4ED5-BA76-0FFFAEFDB88A}" dt="2025-09-04T20:10:51.034" v="262" actId="20577"/>
        <pc:sldMkLst>
          <pc:docMk/>
          <pc:sldMk cId="674451106" sldId="344"/>
        </pc:sldMkLst>
        <pc:spChg chg="mod">
          <ac:chgData name="Zonghua Gu" userId="9a7e1853e1951ef5" providerId="LiveId" clId="{CF1FAA12-072C-4ED5-BA76-0FFFAEFDB88A}" dt="2025-09-04T20:10:51.034" v="262" actId="20577"/>
          <ac:spMkLst>
            <pc:docMk/>
            <pc:sldMk cId="674451106" sldId="344"/>
            <ac:spMk id="16386" creationId="{00000000-0000-0000-0000-000000000000}"/>
          </ac:spMkLst>
        </pc:spChg>
      </pc:sldChg>
      <pc:sldChg chg="del">
        <pc:chgData name="Zonghua Gu" userId="9a7e1853e1951ef5" providerId="LiveId" clId="{CF1FAA12-072C-4ED5-BA76-0FFFAEFDB88A}" dt="2025-09-04T20:10:45.871" v="259" actId="47"/>
        <pc:sldMkLst>
          <pc:docMk/>
          <pc:sldMk cId="2173526811" sldId="346"/>
        </pc:sldMkLst>
      </pc:sldChg>
      <pc:sldChg chg="del">
        <pc:chgData name="Zonghua Gu" userId="9a7e1853e1951ef5" providerId="LiveId" clId="{CF1FAA12-072C-4ED5-BA76-0FFFAEFDB88A}" dt="2025-09-04T19:21:29.553" v="5" actId="47"/>
        <pc:sldMkLst>
          <pc:docMk/>
          <pc:sldMk cId="3184772370" sldId="353"/>
        </pc:sldMkLst>
      </pc:sldChg>
      <pc:sldChg chg="del">
        <pc:chgData name="Zonghua Gu" userId="9a7e1853e1951ef5" providerId="LiveId" clId="{CF1FAA12-072C-4ED5-BA76-0FFFAEFDB88A}" dt="2025-09-04T20:10:39.485" v="256" actId="47"/>
        <pc:sldMkLst>
          <pc:docMk/>
          <pc:sldMk cId="1239709488" sldId="357"/>
        </pc:sldMkLst>
      </pc:sldChg>
      <pc:sldChg chg="del">
        <pc:chgData name="Zonghua Gu" userId="9a7e1853e1951ef5" providerId="LiveId" clId="{CF1FAA12-072C-4ED5-BA76-0FFFAEFDB88A}" dt="2025-09-04T20:10:40.418" v="257" actId="47"/>
        <pc:sldMkLst>
          <pc:docMk/>
          <pc:sldMk cId="670903100" sldId="359"/>
        </pc:sldMkLst>
      </pc:sldChg>
      <pc:sldChg chg="addSp delSp modSp mod modAnim">
        <pc:chgData name="Zonghua Gu" userId="9a7e1853e1951ef5" providerId="LiveId" clId="{CF1FAA12-072C-4ED5-BA76-0FFFAEFDB88A}" dt="2025-09-04T20:06:08.165" v="185" actId="478"/>
        <pc:sldMkLst>
          <pc:docMk/>
          <pc:sldMk cId="3486040908" sldId="363"/>
        </pc:sldMkLst>
        <pc:spChg chg="del">
          <ac:chgData name="Zonghua Gu" userId="9a7e1853e1951ef5" providerId="LiveId" clId="{CF1FAA12-072C-4ED5-BA76-0FFFAEFDB88A}" dt="2025-09-04T20:04:29.921" v="99" actId="478"/>
          <ac:spMkLst>
            <pc:docMk/>
            <pc:sldMk cId="3486040908" sldId="363"/>
            <ac:spMk id="4" creationId="{00000000-0000-0000-0000-000000000000}"/>
          </ac:spMkLst>
        </pc:spChg>
        <pc:spChg chg="add mod">
          <ac:chgData name="Zonghua Gu" userId="9a7e1853e1951ef5" providerId="LiveId" clId="{CF1FAA12-072C-4ED5-BA76-0FFFAEFDB88A}" dt="2025-09-04T20:05:21.918" v="171" actId="20577"/>
          <ac:spMkLst>
            <pc:docMk/>
            <pc:sldMk cId="3486040908" sldId="363"/>
            <ac:spMk id="5" creationId="{49EAAEAC-5A83-FC31-3AD1-D95A0084E014}"/>
          </ac:spMkLst>
        </pc:spChg>
        <pc:spChg chg="add mod">
          <ac:chgData name="Zonghua Gu" userId="9a7e1853e1951ef5" providerId="LiveId" clId="{CF1FAA12-072C-4ED5-BA76-0FFFAEFDB88A}" dt="2025-09-04T20:06:02.243" v="183"/>
          <ac:spMkLst>
            <pc:docMk/>
            <pc:sldMk cId="3486040908" sldId="363"/>
            <ac:spMk id="13" creationId="{32139613-6F00-189E-A3E7-E5782922CBC4}"/>
          </ac:spMkLst>
        </pc:spChg>
        <pc:spChg chg="add mod">
          <ac:chgData name="Zonghua Gu" userId="9a7e1853e1951ef5" providerId="LiveId" clId="{CF1FAA12-072C-4ED5-BA76-0FFFAEFDB88A}" dt="2025-09-04T20:06:02.243" v="183"/>
          <ac:spMkLst>
            <pc:docMk/>
            <pc:sldMk cId="3486040908" sldId="363"/>
            <ac:spMk id="14" creationId="{78CA3B04-30BA-AB52-96CE-C4D0D46EBB0E}"/>
          </ac:spMkLst>
        </pc:spChg>
        <pc:spChg chg="add mod">
          <ac:chgData name="Zonghua Gu" userId="9a7e1853e1951ef5" providerId="LiveId" clId="{CF1FAA12-072C-4ED5-BA76-0FFFAEFDB88A}" dt="2025-09-04T20:06:02.243" v="183"/>
          <ac:spMkLst>
            <pc:docMk/>
            <pc:sldMk cId="3486040908" sldId="363"/>
            <ac:spMk id="15" creationId="{23CD2F51-C323-A016-AE65-89BBE14397AE}"/>
          </ac:spMkLst>
        </pc:spChg>
        <pc:spChg chg="add mod">
          <ac:chgData name="Zonghua Gu" userId="9a7e1853e1951ef5" providerId="LiveId" clId="{CF1FAA12-072C-4ED5-BA76-0FFFAEFDB88A}" dt="2025-09-04T20:06:02.243" v="183"/>
          <ac:spMkLst>
            <pc:docMk/>
            <pc:sldMk cId="3486040908" sldId="363"/>
            <ac:spMk id="16" creationId="{3604BC0F-A245-42B3-C099-6BBF3E77DA07}"/>
          </ac:spMkLst>
        </pc:spChg>
        <pc:spChg chg="add mod">
          <ac:chgData name="Zonghua Gu" userId="9a7e1853e1951ef5" providerId="LiveId" clId="{CF1FAA12-072C-4ED5-BA76-0FFFAEFDB88A}" dt="2025-09-04T20:06:02.243" v="183"/>
          <ac:spMkLst>
            <pc:docMk/>
            <pc:sldMk cId="3486040908" sldId="363"/>
            <ac:spMk id="17" creationId="{92DF79D3-BC63-01D9-8A39-ECF46F38BC95}"/>
          </ac:spMkLst>
        </pc:spChg>
        <pc:spChg chg="add mod">
          <ac:chgData name="Zonghua Gu" userId="9a7e1853e1951ef5" providerId="LiveId" clId="{CF1FAA12-072C-4ED5-BA76-0FFFAEFDB88A}" dt="2025-09-04T20:06:02.243" v="183"/>
          <ac:spMkLst>
            <pc:docMk/>
            <pc:sldMk cId="3486040908" sldId="363"/>
            <ac:spMk id="18" creationId="{0169F1EE-91D8-E398-DD9D-52F4AB1EE7FB}"/>
          </ac:spMkLst>
        </pc:spChg>
        <pc:spChg chg="mod">
          <ac:chgData name="Zonghua Gu" userId="9a7e1853e1951ef5" providerId="LiveId" clId="{CF1FAA12-072C-4ED5-BA76-0FFFAEFDB88A}" dt="2025-09-04T20:06:02.243" v="183"/>
          <ac:spMkLst>
            <pc:docMk/>
            <pc:sldMk cId="3486040908" sldId="363"/>
            <ac:spMk id="22" creationId="{2C9B86DC-C9E1-CB88-7CD3-681B277B4DE8}"/>
          </ac:spMkLst>
        </pc:spChg>
        <pc:spChg chg="add mod">
          <ac:chgData name="Zonghua Gu" userId="9a7e1853e1951ef5" providerId="LiveId" clId="{CF1FAA12-072C-4ED5-BA76-0FFFAEFDB88A}" dt="2025-09-04T20:06:02.243" v="183"/>
          <ac:spMkLst>
            <pc:docMk/>
            <pc:sldMk cId="3486040908" sldId="363"/>
            <ac:spMk id="25" creationId="{3BADE73D-7CA6-218E-0220-1DF06272FAF8}"/>
          </ac:spMkLst>
        </pc:spChg>
        <pc:spChg chg="add mod">
          <ac:chgData name="Zonghua Gu" userId="9a7e1853e1951ef5" providerId="LiveId" clId="{CF1FAA12-072C-4ED5-BA76-0FFFAEFDB88A}" dt="2025-09-04T20:06:02.243" v="183"/>
          <ac:spMkLst>
            <pc:docMk/>
            <pc:sldMk cId="3486040908" sldId="363"/>
            <ac:spMk id="27" creationId="{879C1593-9919-82DF-B1C1-1207903CD675}"/>
          </ac:spMkLst>
        </pc:spChg>
        <pc:spChg chg="add del mod">
          <ac:chgData name="Zonghua Gu" userId="9a7e1853e1951ef5" providerId="LiveId" clId="{CF1FAA12-072C-4ED5-BA76-0FFFAEFDB88A}" dt="2025-09-04T20:06:06.963" v="184" actId="478"/>
          <ac:spMkLst>
            <pc:docMk/>
            <pc:sldMk cId="3486040908" sldId="363"/>
            <ac:spMk id="30" creationId="{6F5683ED-C36C-353F-8C79-33B2D340450B}"/>
          </ac:spMkLst>
        </pc:spChg>
        <pc:spChg chg="del">
          <ac:chgData name="Zonghua Gu" userId="9a7e1853e1951ef5" providerId="LiveId" clId="{CF1FAA12-072C-4ED5-BA76-0FFFAEFDB88A}" dt="2025-09-04T20:06:08.165" v="185" actId="478"/>
          <ac:spMkLst>
            <pc:docMk/>
            <pc:sldMk cId="3486040908" sldId="363"/>
            <ac:spMk id="31" creationId="{2CA57022-2CB8-EB3A-F5D2-A0953390ABC6}"/>
          </ac:spMkLst>
        </pc:spChg>
      </pc:sldChg>
      <pc:sldChg chg="addSp delSp modSp del mod modAnim">
        <pc:chgData name="Zonghua Gu" userId="9a7e1853e1951ef5" providerId="LiveId" clId="{CF1FAA12-072C-4ED5-BA76-0FFFAEFDB88A}" dt="2025-09-04T20:10:38.575" v="255" actId="47"/>
        <pc:sldMkLst>
          <pc:docMk/>
          <pc:sldMk cId="3561992185" sldId="364"/>
        </pc:sldMkLst>
        <pc:spChg chg="mod">
          <ac:chgData name="Zonghua Gu" userId="9a7e1853e1951ef5" providerId="LiveId" clId="{CF1FAA12-072C-4ED5-BA76-0FFFAEFDB88A}" dt="2025-09-04T20:05:50.253" v="182" actId="14100"/>
          <ac:spMkLst>
            <pc:docMk/>
            <pc:sldMk cId="3561992185" sldId="364"/>
            <ac:spMk id="4" creationId="{00000000-0000-0000-0000-000000000000}"/>
          </ac:spMkLst>
        </pc:spChg>
        <pc:spChg chg="mod">
          <ac:chgData name="Zonghua Gu" userId="9a7e1853e1951ef5" providerId="LiveId" clId="{CF1FAA12-072C-4ED5-BA76-0FFFAEFDB88A}" dt="2025-09-04T20:00:22.474" v="29" actId="1076"/>
          <ac:spMkLst>
            <pc:docMk/>
            <pc:sldMk cId="3561992185" sldId="364"/>
            <ac:spMk id="7" creationId="{FB5D03F1-A762-F492-543B-9AD6EC9F9CD7}"/>
          </ac:spMkLst>
        </pc:spChg>
        <pc:spChg chg="add mod">
          <ac:chgData name="Zonghua Gu" userId="9a7e1853e1951ef5" providerId="LiveId" clId="{CF1FAA12-072C-4ED5-BA76-0FFFAEFDB88A}" dt="2025-09-04T20:00:22.474" v="29" actId="1076"/>
          <ac:spMkLst>
            <pc:docMk/>
            <pc:sldMk cId="3561992185" sldId="364"/>
            <ac:spMk id="8" creationId="{EE9EBAB1-3E91-1738-6671-40808660D47E}"/>
          </ac:spMkLst>
        </pc:spChg>
        <pc:spChg chg="mod">
          <ac:chgData name="Zonghua Gu" userId="9a7e1853e1951ef5" providerId="LiveId" clId="{CF1FAA12-072C-4ED5-BA76-0FFFAEFDB88A}" dt="2025-09-04T20:02:08.878" v="55" actId="6549"/>
          <ac:spMkLst>
            <pc:docMk/>
            <pc:sldMk cId="3561992185" sldId="364"/>
            <ac:spMk id="10" creationId="{F31FEC1C-ACD5-A713-4BFA-212468CF1CDB}"/>
          </ac:spMkLst>
        </pc:spChg>
        <pc:spChg chg="mod">
          <ac:chgData name="Zonghua Gu" userId="9a7e1853e1951ef5" providerId="LiveId" clId="{CF1FAA12-072C-4ED5-BA76-0FFFAEFDB88A}" dt="2025-09-04T20:02:07.684" v="54" actId="6549"/>
          <ac:spMkLst>
            <pc:docMk/>
            <pc:sldMk cId="3561992185" sldId="364"/>
            <ac:spMk id="11" creationId="{8901F92C-FFDE-99A5-2A39-F3A959892A58}"/>
          </ac:spMkLst>
        </pc:spChg>
        <pc:spChg chg="mod">
          <ac:chgData name="Zonghua Gu" userId="9a7e1853e1951ef5" providerId="LiveId" clId="{CF1FAA12-072C-4ED5-BA76-0FFFAEFDB88A}" dt="2025-09-04T20:02:05.883" v="53" actId="6549"/>
          <ac:spMkLst>
            <pc:docMk/>
            <pc:sldMk cId="3561992185" sldId="364"/>
            <ac:spMk id="12" creationId="{FBF8E902-648C-92E9-3599-30414D1EC9B3}"/>
          </ac:spMkLst>
        </pc:spChg>
        <pc:spChg chg="mod">
          <ac:chgData name="Zonghua Gu" userId="9a7e1853e1951ef5" providerId="LiveId" clId="{CF1FAA12-072C-4ED5-BA76-0FFFAEFDB88A}" dt="2025-09-04T20:02:02.426" v="52" actId="20577"/>
          <ac:spMkLst>
            <pc:docMk/>
            <pc:sldMk cId="3561992185" sldId="364"/>
            <ac:spMk id="13" creationId="{936169EB-F16E-DE3D-C69C-5E732BA948EB}"/>
          </ac:spMkLst>
        </pc:spChg>
        <pc:spChg chg="add mod">
          <ac:chgData name="Zonghua Gu" userId="9a7e1853e1951ef5" providerId="LiveId" clId="{CF1FAA12-072C-4ED5-BA76-0FFFAEFDB88A}" dt="2025-09-04T20:03:45.114" v="75" actId="404"/>
          <ac:spMkLst>
            <pc:docMk/>
            <pc:sldMk cId="3561992185" sldId="364"/>
            <ac:spMk id="14" creationId="{30136153-F36F-FA15-4D76-068229B88F7A}"/>
          </ac:spMkLst>
        </pc:spChg>
        <pc:spChg chg="add mod">
          <ac:chgData name="Zonghua Gu" userId="9a7e1853e1951ef5" providerId="LiveId" clId="{CF1FAA12-072C-4ED5-BA76-0FFFAEFDB88A}" dt="2025-09-04T20:02:28.530" v="63" actId="1076"/>
          <ac:spMkLst>
            <pc:docMk/>
            <pc:sldMk cId="3561992185" sldId="364"/>
            <ac:spMk id="15" creationId="{679CB7C6-E157-92DF-797C-BCBEF1292FF3}"/>
          </ac:spMkLst>
        </pc:spChg>
        <pc:spChg chg="mod">
          <ac:chgData name="Zonghua Gu" userId="9a7e1853e1951ef5" providerId="LiveId" clId="{CF1FAA12-072C-4ED5-BA76-0FFFAEFDB88A}" dt="2025-09-04T20:02:28.530" v="63" actId="1076"/>
          <ac:spMkLst>
            <pc:docMk/>
            <pc:sldMk cId="3561992185" sldId="364"/>
            <ac:spMk id="16" creationId="{C7519806-F7FA-F088-EDA0-400A30CE0486}"/>
          </ac:spMkLst>
        </pc:spChg>
        <pc:spChg chg="mod">
          <ac:chgData name="Zonghua Gu" userId="9a7e1853e1951ef5" providerId="LiveId" clId="{CF1FAA12-072C-4ED5-BA76-0FFFAEFDB88A}" dt="2025-09-04T20:02:28.530" v="63" actId="1076"/>
          <ac:spMkLst>
            <pc:docMk/>
            <pc:sldMk cId="3561992185" sldId="364"/>
            <ac:spMk id="17" creationId="{E4A961C8-CAFC-5D62-A95B-EA81F6CE747D}"/>
          </ac:spMkLst>
        </pc:spChg>
        <pc:spChg chg="add mod">
          <ac:chgData name="Zonghua Gu" userId="9a7e1853e1951ef5" providerId="LiveId" clId="{CF1FAA12-072C-4ED5-BA76-0FFFAEFDB88A}" dt="2025-09-04T20:02:28.530" v="63" actId="1076"/>
          <ac:spMkLst>
            <pc:docMk/>
            <pc:sldMk cId="3561992185" sldId="364"/>
            <ac:spMk id="18" creationId="{34AA8BB3-C5EF-3F77-86D2-DB1CCAEF36EC}"/>
          </ac:spMkLst>
        </pc:spChg>
        <pc:spChg chg="add mod">
          <ac:chgData name="Zonghua Gu" userId="9a7e1853e1951ef5" providerId="LiveId" clId="{CF1FAA12-072C-4ED5-BA76-0FFFAEFDB88A}" dt="2025-09-04T20:00:22.474" v="29" actId="1076"/>
          <ac:spMkLst>
            <pc:docMk/>
            <pc:sldMk cId="3561992185" sldId="364"/>
            <ac:spMk id="20" creationId="{3CD6B71C-8785-BDEE-BEA1-D103CF6951D1}"/>
          </ac:spMkLst>
        </pc:spChg>
        <pc:spChg chg="add del mod">
          <ac:chgData name="Zonghua Gu" userId="9a7e1853e1951ef5" providerId="LiveId" clId="{CF1FAA12-072C-4ED5-BA76-0FFFAEFDB88A}" dt="2025-09-04T20:02:13.451" v="58" actId="6549"/>
          <ac:spMkLst>
            <pc:docMk/>
            <pc:sldMk cId="3561992185" sldId="364"/>
            <ac:spMk id="22" creationId="{ED0F7942-A8BC-20A0-E327-00CCBDCEDAE7}"/>
          </ac:spMkLst>
        </pc:spChg>
        <pc:spChg chg="mod">
          <ac:chgData name="Zonghua Gu" userId="9a7e1853e1951ef5" providerId="LiveId" clId="{CF1FAA12-072C-4ED5-BA76-0FFFAEFDB88A}" dt="2025-09-04T20:02:14.432" v="59" actId="6549"/>
          <ac:spMkLst>
            <pc:docMk/>
            <pc:sldMk cId="3561992185" sldId="364"/>
            <ac:spMk id="23" creationId="{3B811DFC-B92F-7CA1-6FD4-485CC4601B73}"/>
          </ac:spMkLst>
        </pc:spChg>
        <pc:spChg chg="mod">
          <ac:chgData name="Zonghua Gu" userId="9a7e1853e1951ef5" providerId="LiveId" clId="{CF1FAA12-072C-4ED5-BA76-0FFFAEFDB88A}" dt="2025-09-04T20:02:15.276" v="60" actId="6549"/>
          <ac:spMkLst>
            <pc:docMk/>
            <pc:sldMk cId="3561992185" sldId="364"/>
            <ac:spMk id="24" creationId="{19400406-FD11-6DEA-2CD1-191108C0D0F0}"/>
          </ac:spMkLst>
        </pc:spChg>
        <pc:spChg chg="mod">
          <ac:chgData name="Zonghua Gu" userId="9a7e1853e1951ef5" providerId="LiveId" clId="{CF1FAA12-072C-4ED5-BA76-0FFFAEFDB88A}" dt="2025-09-04T20:02:16.356" v="61" actId="6549"/>
          <ac:spMkLst>
            <pc:docMk/>
            <pc:sldMk cId="3561992185" sldId="364"/>
            <ac:spMk id="25" creationId="{CB0D7C8C-041A-DC9B-629E-F0CCD357FE28}"/>
          </ac:spMkLst>
        </pc:spChg>
        <pc:spChg chg="add mod">
          <ac:chgData name="Zonghua Gu" userId="9a7e1853e1951ef5" providerId="LiveId" clId="{CF1FAA12-072C-4ED5-BA76-0FFFAEFDB88A}" dt="2025-09-04T20:03:45.114" v="75" actId="404"/>
          <ac:spMkLst>
            <pc:docMk/>
            <pc:sldMk cId="3561992185" sldId="364"/>
            <ac:spMk id="26" creationId="{6BB9DD8F-2242-59A2-BE32-39681AA7529C}"/>
          </ac:spMkLst>
        </pc:spChg>
        <pc:spChg chg="mod">
          <ac:chgData name="Zonghua Gu" userId="9a7e1853e1951ef5" providerId="LiveId" clId="{CF1FAA12-072C-4ED5-BA76-0FFFAEFDB88A}" dt="2025-09-04T20:02:28.530" v="63" actId="1076"/>
          <ac:spMkLst>
            <pc:docMk/>
            <pc:sldMk cId="3561992185" sldId="364"/>
            <ac:spMk id="27" creationId="{86C21416-D864-3591-BC43-7915457E3818}"/>
          </ac:spMkLst>
        </pc:spChg>
        <pc:spChg chg="mod">
          <ac:chgData name="Zonghua Gu" userId="9a7e1853e1951ef5" providerId="LiveId" clId="{CF1FAA12-072C-4ED5-BA76-0FFFAEFDB88A}" dt="2025-09-04T20:02:28.530" v="63" actId="1076"/>
          <ac:spMkLst>
            <pc:docMk/>
            <pc:sldMk cId="3561992185" sldId="364"/>
            <ac:spMk id="28" creationId="{D2D21E6B-94B9-06E4-6B52-2FB442C51E81}"/>
          </ac:spMkLst>
        </pc:spChg>
        <pc:spChg chg="add mod">
          <ac:chgData name="Zonghua Gu" userId="9a7e1853e1951ef5" providerId="LiveId" clId="{CF1FAA12-072C-4ED5-BA76-0FFFAEFDB88A}" dt="2025-09-04T20:02:28.530" v="63" actId="1076"/>
          <ac:spMkLst>
            <pc:docMk/>
            <pc:sldMk cId="3561992185" sldId="364"/>
            <ac:spMk id="29" creationId="{4EE7BC82-354E-E661-231F-1B084AAE406E}"/>
          </ac:spMkLst>
        </pc:spChg>
        <pc:spChg chg="mod">
          <ac:chgData name="Zonghua Gu" userId="9a7e1853e1951ef5" providerId="LiveId" clId="{CF1FAA12-072C-4ED5-BA76-0FFFAEFDB88A}" dt="2025-09-04T20:02:28.530" v="63" actId="1076"/>
          <ac:spMkLst>
            <pc:docMk/>
            <pc:sldMk cId="3561992185" sldId="364"/>
            <ac:spMk id="30" creationId="{0AED4791-16C8-D283-A94D-BFD275E68AC3}"/>
          </ac:spMkLst>
        </pc:spChg>
        <pc:spChg chg="add mod ord">
          <ac:chgData name="Zonghua Gu" userId="9a7e1853e1951ef5" providerId="LiveId" clId="{CF1FAA12-072C-4ED5-BA76-0FFFAEFDB88A}" dt="2025-09-04T20:07:47.953" v="241" actId="207"/>
          <ac:spMkLst>
            <pc:docMk/>
            <pc:sldMk cId="3561992185" sldId="364"/>
            <ac:spMk id="31" creationId="{53638461-6269-C6E9-6786-C46710975E86}"/>
          </ac:spMkLst>
        </pc:spChg>
        <pc:spChg chg="add mod">
          <ac:chgData name="Zonghua Gu" userId="9a7e1853e1951ef5" providerId="LiveId" clId="{CF1FAA12-072C-4ED5-BA76-0FFFAEFDB88A}" dt="2025-09-04T20:07:55.093" v="243" actId="207"/>
          <ac:spMkLst>
            <pc:docMk/>
            <pc:sldMk cId="3561992185" sldId="364"/>
            <ac:spMk id="32" creationId="{6526192F-D559-ADA3-4CCF-645E6A7E1269}"/>
          </ac:spMkLst>
        </pc:spChg>
        <pc:graphicFrameChg chg="add del mod modGraphic">
          <ac:chgData name="Zonghua Gu" userId="9a7e1853e1951ef5" providerId="LiveId" clId="{CF1FAA12-072C-4ED5-BA76-0FFFAEFDB88A}" dt="2025-09-04T19:36:35.977" v="22" actId="478"/>
          <ac:graphicFrameMkLst>
            <pc:docMk/>
            <pc:sldMk cId="3561992185" sldId="364"/>
            <ac:graphicFrameMk id="5" creationId="{9D3B4C92-616A-3E8F-02EB-593D101A8E66}"/>
          </ac:graphicFrameMkLst>
        </pc:graphicFrameChg>
        <pc:graphicFrameChg chg="add del mod modGraphic">
          <ac:chgData name="Zonghua Gu" userId="9a7e1853e1951ef5" providerId="LiveId" clId="{CF1FAA12-072C-4ED5-BA76-0FFFAEFDB88A}" dt="2025-09-04T20:00:08.635" v="27" actId="478"/>
          <ac:graphicFrameMkLst>
            <pc:docMk/>
            <pc:sldMk cId="3561992185" sldId="364"/>
            <ac:graphicFrameMk id="6" creationId="{EB9B4EF0-BA70-BF52-0946-92FA6C05E790}"/>
          </ac:graphicFrameMkLst>
        </pc:graphicFrameChg>
      </pc:sldChg>
      <pc:sldChg chg="del">
        <pc:chgData name="Zonghua Gu" userId="9a7e1853e1951ef5" providerId="LiveId" clId="{CF1FAA12-072C-4ED5-BA76-0FFFAEFDB88A}" dt="2025-09-04T20:10:47.362" v="261" actId="47"/>
        <pc:sldMkLst>
          <pc:docMk/>
          <pc:sldMk cId="415260018" sldId="366"/>
        </pc:sldMkLst>
      </pc:sldChg>
      <pc:sldChg chg="del">
        <pc:chgData name="Zonghua Gu" userId="9a7e1853e1951ef5" providerId="LiveId" clId="{CF1FAA12-072C-4ED5-BA76-0FFFAEFDB88A}" dt="2025-09-04T20:10:46.665" v="260" actId="47"/>
        <pc:sldMkLst>
          <pc:docMk/>
          <pc:sldMk cId="3116329460" sldId="368"/>
        </pc:sldMkLst>
      </pc:sldChg>
      <pc:sldChg chg="del">
        <pc:chgData name="Zonghua Gu" userId="9a7e1853e1951ef5" providerId="LiveId" clId="{CF1FAA12-072C-4ED5-BA76-0FFFAEFDB88A}" dt="2025-09-04T20:10:44.916" v="258" actId="47"/>
        <pc:sldMkLst>
          <pc:docMk/>
          <pc:sldMk cId="1352278469" sldId="370"/>
        </pc:sldMkLst>
      </pc:sldChg>
      <pc:sldChg chg="del">
        <pc:chgData name="Zonghua Gu" userId="9a7e1853e1951ef5" providerId="LiveId" clId="{CF1FAA12-072C-4ED5-BA76-0FFFAEFDB88A}" dt="2025-09-04T19:21:24.797" v="4" actId="47"/>
        <pc:sldMkLst>
          <pc:docMk/>
          <pc:sldMk cId="3221067157" sldId="371"/>
        </pc:sldMkLst>
      </pc:sldChg>
      <pc:sldChg chg="addSp modSp add mod">
        <pc:chgData name="Zonghua Gu" userId="9a7e1853e1951ef5" providerId="LiveId" clId="{CF1FAA12-072C-4ED5-BA76-0FFFAEFDB88A}" dt="2025-09-04T20:09:13.047" v="246" actId="1076"/>
        <pc:sldMkLst>
          <pc:docMk/>
          <pc:sldMk cId="1864663475" sldId="774"/>
        </pc:sldMkLst>
        <pc:spChg chg="mod">
          <ac:chgData name="Zonghua Gu" userId="9a7e1853e1951ef5" providerId="LiveId" clId="{CF1FAA12-072C-4ED5-BA76-0FFFAEFDB88A}" dt="2025-09-04T20:09:13.047" v="246" actId="1076"/>
          <ac:spMkLst>
            <pc:docMk/>
            <pc:sldMk cId="1864663475" sldId="774"/>
            <ac:spMk id="5" creationId="{403B0BD2-2931-BDC5-E683-51FBAB7B8593}"/>
          </ac:spMkLst>
        </pc:spChg>
        <pc:spChg chg="add mod">
          <ac:chgData name="Zonghua Gu" userId="9a7e1853e1951ef5" providerId="LiveId" clId="{CF1FAA12-072C-4ED5-BA76-0FFFAEFDB88A}" dt="2025-09-04T20:09:04.565" v="245"/>
          <ac:spMkLst>
            <pc:docMk/>
            <pc:sldMk cId="1864663475" sldId="774"/>
            <ac:spMk id="6" creationId="{9847AA0A-7964-4433-C181-1EB7B5E48F3F}"/>
          </ac:spMkLst>
        </pc:spChg>
        <pc:grpChg chg="mod">
          <ac:chgData name="Zonghua Gu" userId="9a7e1853e1951ef5" providerId="LiveId" clId="{CF1FAA12-072C-4ED5-BA76-0FFFAEFDB88A}" dt="2025-09-04T20:09:13.047" v="246" actId="1076"/>
          <ac:grpSpMkLst>
            <pc:docMk/>
            <pc:sldMk cId="1864663475" sldId="774"/>
            <ac:grpSpMk id="17" creationId="{00000000-0000-0000-0000-000000000000}"/>
          </ac:grpSpMkLst>
        </pc:grpChg>
      </pc:sldChg>
      <pc:sldChg chg="modSp add del modTransition">
        <pc:chgData name="Zonghua Gu" userId="9a7e1853e1951ef5" providerId="LiveId" clId="{CF1FAA12-072C-4ED5-BA76-0FFFAEFDB88A}" dt="2025-09-04T19:22:45.746" v="7" actId="47"/>
        <pc:sldMkLst>
          <pc:docMk/>
          <pc:sldMk cId="2311836764" sldId="828"/>
        </pc:sldMkLst>
        <pc:spChg chg="mod">
          <ac:chgData name="Zonghua Gu" userId="9a7e1853e1951ef5" providerId="LiveId" clId="{CF1FAA12-072C-4ED5-BA76-0FFFAEFDB88A}" dt="2025-09-04T19:22:13.200" v="6"/>
          <ac:spMkLst>
            <pc:docMk/>
            <pc:sldMk cId="2311836764" sldId="828"/>
            <ac:spMk id="4" creationId="{16432E91-7EF0-F071-90AF-EF4288E7F176}"/>
          </ac:spMkLst>
        </pc:spChg>
      </pc:sldChg>
      <pc:sldChg chg="modSp add del modTransition">
        <pc:chgData name="Zonghua Gu" userId="9a7e1853e1951ef5" providerId="LiveId" clId="{CF1FAA12-072C-4ED5-BA76-0FFFAEFDB88A}" dt="2025-09-04T19:22:45.746" v="7" actId="47"/>
        <pc:sldMkLst>
          <pc:docMk/>
          <pc:sldMk cId="737825702" sldId="829"/>
        </pc:sldMkLst>
        <pc:spChg chg="mod">
          <ac:chgData name="Zonghua Gu" userId="9a7e1853e1951ef5" providerId="LiveId" clId="{CF1FAA12-072C-4ED5-BA76-0FFFAEFDB88A}" dt="2025-09-04T19:22:13.200" v="6"/>
          <ac:spMkLst>
            <pc:docMk/>
            <pc:sldMk cId="737825702" sldId="829"/>
            <ac:spMk id="4" creationId="{5FB9865A-4327-1729-46DA-E13BE738542E}"/>
          </ac:spMkLst>
        </pc:spChg>
      </pc:sldChg>
      <pc:sldMasterChg chg="del delSldLayout">
        <pc:chgData name="Zonghua Gu" userId="9a7e1853e1951ef5" providerId="LiveId" clId="{CF1FAA12-072C-4ED5-BA76-0FFFAEFDB88A}" dt="2025-09-04T19:21:29.553" v="5" actId="47"/>
        <pc:sldMasterMkLst>
          <pc:docMk/>
          <pc:sldMasterMk cId="253117585" sldId="2147483702"/>
        </pc:sldMasterMkLst>
        <pc:sldLayoutChg chg="del">
          <pc:chgData name="Zonghua Gu" userId="9a7e1853e1951ef5" providerId="LiveId" clId="{CF1FAA12-072C-4ED5-BA76-0FFFAEFDB88A}" dt="2025-09-04T19:21:29.553" v="5" actId="47"/>
          <pc:sldLayoutMkLst>
            <pc:docMk/>
            <pc:sldMasterMk cId="253117585" sldId="2147483702"/>
            <pc:sldLayoutMk cId="4239573708" sldId="2147483703"/>
          </pc:sldLayoutMkLst>
        </pc:sldLayoutChg>
        <pc:sldLayoutChg chg="del">
          <pc:chgData name="Zonghua Gu" userId="9a7e1853e1951ef5" providerId="LiveId" clId="{CF1FAA12-072C-4ED5-BA76-0FFFAEFDB88A}" dt="2025-09-04T19:21:29.553" v="5" actId="47"/>
          <pc:sldLayoutMkLst>
            <pc:docMk/>
            <pc:sldMasterMk cId="253117585" sldId="2147483702"/>
            <pc:sldLayoutMk cId="4285973289" sldId="2147483704"/>
          </pc:sldLayoutMkLst>
        </pc:sldLayoutChg>
        <pc:sldLayoutChg chg="del">
          <pc:chgData name="Zonghua Gu" userId="9a7e1853e1951ef5" providerId="LiveId" clId="{CF1FAA12-072C-4ED5-BA76-0FFFAEFDB88A}" dt="2025-09-04T19:21:29.553" v="5" actId="47"/>
          <pc:sldLayoutMkLst>
            <pc:docMk/>
            <pc:sldMasterMk cId="253117585" sldId="2147483702"/>
            <pc:sldLayoutMk cId="681706613" sldId="2147483705"/>
          </pc:sldLayoutMkLst>
        </pc:sldLayoutChg>
        <pc:sldLayoutChg chg="del">
          <pc:chgData name="Zonghua Gu" userId="9a7e1853e1951ef5" providerId="LiveId" clId="{CF1FAA12-072C-4ED5-BA76-0FFFAEFDB88A}" dt="2025-09-04T19:21:29.553" v="5" actId="47"/>
          <pc:sldLayoutMkLst>
            <pc:docMk/>
            <pc:sldMasterMk cId="253117585" sldId="2147483702"/>
            <pc:sldLayoutMk cId="1243301307" sldId="2147483706"/>
          </pc:sldLayoutMkLst>
        </pc:sldLayoutChg>
        <pc:sldLayoutChg chg="del">
          <pc:chgData name="Zonghua Gu" userId="9a7e1853e1951ef5" providerId="LiveId" clId="{CF1FAA12-072C-4ED5-BA76-0FFFAEFDB88A}" dt="2025-09-04T19:21:29.553" v="5" actId="47"/>
          <pc:sldLayoutMkLst>
            <pc:docMk/>
            <pc:sldMasterMk cId="253117585" sldId="2147483702"/>
            <pc:sldLayoutMk cId="3455363119" sldId="2147483707"/>
          </pc:sldLayoutMkLst>
        </pc:sldLayoutChg>
        <pc:sldLayoutChg chg="del">
          <pc:chgData name="Zonghua Gu" userId="9a7e1853e1951ef5" providerId="LiveId" clId="{CF1FAA12-072C-4ED5-BA76-0FFFAEFDB88A}" dt="2025-09-04T19:21:29.553" v="5" actId="47"/>
          <pc:sldLayoutMkLst>
            <pc:docMk/>
            <pc:sldMasterMk cId="253117585" sldId="2147483702"/>
            <pc:sldLayoutMk cId="1091977330" sldId="2147483708"/>
          </pc:sldLayoutMkLst>
        </pc:sldLayoutChg>
        <pc:sldLayoutChg chg="del">
          <pc:chgData name="Zonghua Gu" userId="9a7e1853e1951ef5" providerId="LiveId" clId="{CF1FAA12-072C-4ED5-BA76-0FFFAEFDB88A}" dt="2025-09-04T19:21:29.553" v="5" actId="47"/>
          <pc:sldLayoutMkLst>
            <pc:docMk/>
            <pc:sldMasterMk cId="253117585" sldId="2147483702"/>
            <pc:sldLayoutMk cId="3007997571" sldId="2147483709"/>
          </pc:sldLayoutMkLst>
        </pc:sldLayoutChg>
        <pc:sldLayoutChg chg="del">
          <pc:chgData name="Zonghua Gu" userId="9a7e1853e1951ef5" providerId="LiveId" clId="{CF1FAA12-072C-4ED5-BA76-0FFFAEFDB88A}" dt="2025-09-04T19:21:29.553" v="5" actId="47"/>
          <pc:sldLayoutMkLst>
            <pc:docMk/>
            <pc:sldMasterMk cId="253117585" sldId="2147483702"/>
            <pc:sldLayoutMk cId="2320695794" sldId="2147483710"/>
          </pc:sldLayoutMkLst>
        </pc:sldLayoutChg>
        <pc:sldLayoutChg chg="del">
          <pc:chgData name="Zonghua Gu" userId="9a7e1853e1951ef5" providerId="LiveId" clId="{CF1FAA12-072C-4ED5-BA76-0FFFAEFDB88A}" dt="2025-09-04T19:21:29.553" v="5" actId="47"/>
          <pc:sldLayoutMkLst>
            <pc:docMk/>
            <pc:sldMasterMk cId="253117585" sldId="2147483702"/>
            <pc:sldLayoutMk cId="1504242250" sldId="2147483711"/>
          </pc:sldLayoutMkLst>
        </pc:sldLayoutChg>
        <pc:sldLayoutChg chg="del">
          <pc:chgData name="Zonghua Gu" userId="9a7e1853e1951ef5" providerId="LiveId" clId="{CF1FAA12-072C-4ED5-BA76-0FFFAEFDB88A}" dt="2025-09-04T19:21:29.553" v="5" actId="47"/>
          <pc:sldLayoutMkLst>
            <pc:docMk/>
            <pc:sldMasterMk cId="253117585" sldId="2147483702"/>
            <pc:sldLayoutMk cId="237506320" sldId="2147483712"/>
          </pc:sldLayoutMkLst>
        </pc:sldLayoutChg>
        <pc:sldLayoutChg chg="del">
          <pc:chgData name="Zonghua Gu" userId="9a7e1853e1951ef5" providerId="LiveId" clId="{CF1FAA12-072C-4ED5-BA76-0FFFAEFDB88A}" dt="2025-09-04T19:21:29.553" v="5" actId="47"/>
          <pc:sldLayoutMkLst>
            <pc:docMk/>
            <pc:sldMasterMk cId="253117585" sldId="2147483702"/>
            <pc:sldLayoutMk cId="2746292961" sldId="2147483713"/>
          </pc:sldLayoutMkLst>
        </pc:sldLayoutChg>
        <pc:sldLayoutChg chg="del">
          <pc:chgData name="Zonghua Gu" userId="9a7e1853e1951ef5" providerId="LiveId" clId="{CF1FAA12-072C-4ED5-BA76-0FFFAEFDB88A}" dt="2025-09-04T19:21:29.553" v="5" actId="47"/>
          <pc:sldLayoutMkLst>
            <pc:docMk/>
            <pc:sldMasterMk cId="253117585" sldId="2147483702"/>
            <pc:sldLayoutMk cId="1852936685" sldId="2147483714"/>
          </pc:sldLayoutMkLst>
        </pc:sldLayoutChg>
        <pc:sldLayoutChg chg="del">
          <pc:chgData name="Zonghua Gu" userId="9a7e1853e1951ef5" providerId="LiveId" clId="{CF1FAA12-072C-4ED5-BA76-0FFFAEFDB88A}" dt="2025-09-04T19:21:29.553" v="5" actId="47"/>
          <pc:sldLayoutMkLst>
            <pc:docMk/>
            <pc:sldMasterMk cId="253117585" sldId="2147483702"/>
            <pc:sldLayoutMk cId="3334106016" sldId="2147483715"/>
          </pc:sldLayoutMkLst>
        </pc:sldLayoutChg>
        <pc:sldLayoutChg chg="del">
          <pc:chgData name="Zonghua Gu" userId="9a7e1853e1951ef5" providerId="LiveId" clId="{CF1FAA12-072C-4ED5-BA76-0FFFAEFDB88A}" dt="2025-09-04T19:21:29.553" v="5" actId="47"/>
          <pc:sldLayoutMkLst>
            <pc:docMk/>
            <pc:sldMasterMk cId="253117585" sldId="2147483702"/>
            <pc:sldLayoutMk cId="2944074732" sldId="214748371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r">
              <a:defRPr sz="1200"/>
            </a:lvl1pPr>
          </a:lstStyle>
          <a:p>
            <a:fld id="{2AEAFE1F-9E52-45C8-9793-E819F0044A1C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87" tIns="46244" rIns="92487" bIns="462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87" tIns="46244" rIns="92487" bIns="462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r">
              <a:defRPr sz="1200"/>
            </a:lvl1pPr>
          </a:lstStyle>
          <a:p>
            <a:fld id="{2D71AD5F-E36F-46B9-A99B-7B0252443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52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80" y="3488352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032239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69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73C3-38AC-46E4-B964-8B61A0DE68BD}" type="datetime1">
              <a:rPr lang="en-US" smtClean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3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9E8B-4A60-47A9-8B89-E2DE95C5222B}" type="datetime1">
              <a:rPr lang="en-US" smtClean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5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B59C-5F58-434B-97F1-95299BC0F5A7}" type="datetime1">
              <a:rPr lang="en-US" smtClean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8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2"/>
            <a:ext cx="5727700" cy="4746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2"/>
            <a:ext cx="3848100" cy="2138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3848100" cy="9921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2287590"/>
            <a:ext cx="3848100" cy="993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5929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33400" y="914400"/>
            <a:ext cx="8153400" cy="239395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0754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034BD-4769-4D50-A4D0-63E1C755C55F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083A4-9012-4F92-8AC9-739FC4D3B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5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51181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75198050"/>
      </p:ext>
    </p:extLst>
  </p:cSld>
  <p:clrMapOvr>
    <a:masterClrMapping/>
  </p:clrMapOvr>
  <p:transition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95319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82208970"/>
      </p:ext>
    </p:extLst>
  </p:cSld>
  <p:clrMapOvr>
    <a:masterClrMapping/>
  </p:clrMapOvr>
  <p:transition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97266"/>
      </p:ext>
    </p:extLst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003D-5DAE-4D4C-BBA3-55191612D865}" type="datetime1">
              <a:rPr lang="en-US" smtClean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583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90472092"/>
      </p:ext>
    </p:extLst>
  </p:cSld>
  <p:clrMapOvr>
    <a:masterClrMapping/>
  </p:clrMapOvr>
  <p:transition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36331793"/>
      </p:ext>
    </p:extLst>
  </p:cSld>
  <p:clrMapOvr>
    <a:masterClrMapping/>
  </p:clrMapOvr>
  <p:transition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92775845"/>
      </p:ext>
    </p:extLst>
  </p:cSld>
  <p:clrMapOvr>
    <a:masterClrMapping/>
  </p:clrMapOvr>
  <p:transition>
    <p:pull dir="r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55409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35158"/>
      </p:ext>
    </p:extLst>
  </p:cSld>
  <p:clrMapOvr>
    <a:masterClrMapping/>
  </p:clrMapOvr>
  <p:transition>
    <p:pull dir="r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32636446"/>
      </p:ext>
    </p:extLst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1E83-C297-4AA6-A83E-90B0E9787DE8}" type="datetime1">
              <a:rPr lang="en-US" smtClean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5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85A4-A052-4143-8E9B-81248CBA5AD5}" type="datetime1">
              <a:rPr lang="en-US" smtClean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4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BAF8-FE21-412A-9CD5-4BB8B256533D}" type="datetime1">
              <a:rPr lang="en-US" smtClean="0"/>
              <a:t>9/4/2025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1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C1F2-90A3-446F-BCFF-405F7DDCB5CB}" type="datetime1">
              <a:rPr lang="en-US" smtClean="0"/>
              <a:t>9/4/2025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12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353B-63DE-403D-B206-DD6990A1232F}" type="datetime1">
              <a:rPr lang="en-US" smtClean="0"/>
              <a:t>9/4/2025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50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BC5F-24DA-4971-994C-EC0E91D1EFF7}" type="datetime1">
              <a:rPr lang="en-US" smtClean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7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797D-67F7-46A6-8933-7E63C8D97EB9}" type="datetime1">
              <a:rPr lang="en-US" smtClean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3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01309-9E16-4E9C-918D-8C812D8FE2E1}" type="datetime1">
              <a:rPr lang="en-US" smtClean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Fall 2013 -- Lecture #22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3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382000" y="6356350"/>
            <a:ext cx="762000" cy="36576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C8D44-3667-46F6-9772-CC52308E2A7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61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>
    <p:pull dir="ru"/>
  </p:transition>
  <p:hf hdr="0" ftr="0" dt="0"/>
  <p:txStyles>
    <p:titleStyle>
      <a:lvl1pPr algn="ctr" rtl="0" eaLnBrk="1" latinLnBrk="0" hangingPunct="1">
        <a:spcBef>
          <a:spcPct val="0"/>
        </a:spcBef>
        <a:buNone/>
        <a:defRPr kumimoji="0" sz="32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914650"/>
            <a:ext cx="5829300" cy="1504950"/>
          </a:xfrm>
        </p:spPr>
        <p:txBody>
          <a:bodyPr>
            <a:normAutofit fontScale="90000"/>
          </a:bodyPr>
          <a:lstStyle/>
          <a:p>
            <a:r>
              <a:rPr lang="en-US" dirty="0"/>
              <a:t>L2 (CHAPTER 5)</a:t>
            </a:r>
            <a:br>
              <a:rPr lang="en-US" dirty="0"/>
            </a:br>
            <a:br>
              <a:rPr lang="en-US" dirty="0"/>
            </a:br>
            <a:r>
              <a:rPr lang="en-US" dirty="0">
                <a:cs typeface="Times New Roman" pitchFamily="18" charset="0"/>
              </a:rPr>
              <a:t>Programming in Assembly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Part 1: ARM ISA</a:t>
            </a:r>
            <a:br>
              <a:rPr lang="en-US">
                <a:cs typeface="Times New Roman" pitchFamily="18" charset="0"/>
              </a:rPr>
            </a:br>
            <a:r>
              <a:rPr lang="en-US" altLang="zh-CN">
                <a:cs typeface="Times New Roman" pitchFamily="18" charset="0"/>
              </a:rPr>
              <a:t>Exercises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3CC63E4C-4642-794D-A2FD-70F6B81535F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342900"/>
              <a:t>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445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</a:t>
            </a:r>
            <a:r>
              <a:rPr lang="en-US" altLang="zh-CN" dirty="0"/>
              <a:t>Endianness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EAAEAC-5A83-FC31-3AD1-D95A0084E014}"/>
              </a:ext>
            </a:extLst>
          </p:cNvPr>
          <p:cNvSpPr txBox="1">
            <a:spLocks noChangeArrowheads="1"/>
          </p:cNvSpPr>
          <p:nvPr/>
        </p:nvSpPr>
        <p:spPr>
          <a:xfrm>
            <a:off x="267393" y="1295400"/>
            <a:ext cx="5904807" cy="45719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000" dirty="0">
                <a:solidFill>
                  <a:prstClr val="black"/>
                </a:solidFill>
              </a:rPr>
              <a:t>Q: Assume Big Endian ordering. If a 32-bit word resides at memory address N, what is the address of:</a:t>
            </a:r>
          </a:p>
          <a:p>
            <a:pPr marL="657225" lvl="1" indent="-257175" defTabSz="342900"/>
            <a:r>
              <a:rPr lang="en-US" sz="1600" dirty="0">
                <a:solidFill>
                  <a:prstClr val="black"/>
                </a:solidFill>
              </a:rPr>
              <a:t>(a) The MSB (Most Significant Byte)</a:t>
            </a:r>
          </a:p>
          <a:p>
            <a:pPr marL="657225" lvl="1" indent="-257175" defTabSz="342900"/>
            <a:r>
              <a:rPr lang="en-US" sz="1600" dirty="0">
                <a:solidFill>
                  <a:prstClr val="black"/>
                </a:solidFill>
              </a:rPr>
              <a:t>(b) The 16-bit half-word corresponding to the most significant half of the word</a:t>
            </a:r>
          </a:p>
          <a:p>
            <a:pPr marL="257175" indent="-257175" defTabSz="342900"/>
            <a:r>
              <a:rPr lang="en-US" sz="2000" dirty="0">
                <a:solidFill>
                  <a:prstClr val="black"/>
                </a:solidFill>
                <a:latin typeface="Calibri"/>
              </a:rPr>
              <a:t>Q: </a:t>
            </a:r>
            <a:r>
              <a:rPr lang="en-US" sz="2000" dirty="0">
                <a:solidFill>
                  <a:prstClr val="black"/>
                </a:solidFill>
              </a:rPr>
              <a:t>Redo the question assuming Little Endian ordering.</a:t>
            </a:r>
          </a:p>
          <a:p>
            <a:pPr marL="257175" indent="-257175" defTabSz="342900"/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6BB36-F7F6-7578-6D42-2AA85F7E8DBE}"/>
              </a:ext>
            </a:extLst>
          </p:cNvPr>
          <p:cNvSpPr txBox="1"/>
          <p:nvPr/>
        </p:nvSpPr>
        <p:spPr>
          <a:xfrm>
            <a:off x="8325714" y="3094658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MSB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45796D-3335-5534-5D96-A9140AE9A628}"/>
              </a:ext>
            </a:extLst>
          </p:cNvPr>
          <p:cNvSpPr txBox="1"/>
          <p:nvPr/>
        </p:nvSpPr>
        <p:spPr>
          <a:xfrm>
            <a:off x="8306888" y="1668764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LSB</a:t>
            </a:r>
          </a:p>
        </p:txBody>
      </p:sp>
      <p:grpSp>
        <p:nvGrpSpPr>
          <p:cNvPr id="8" name="Group 33">
            <a:extLst>
              <a:ext uri="{FF2B5EF4-FFF2-40B4-BE49-F238E27FC236}">
                <a16:creationId xmlns:a16="http://schemas.microsoft.com/office/drawing/2014/main" id="{35C46318-1511-5927-1843-060ED31D9F4C}"/>
              </a:ext>
            </a:extLst>
          </p:cNvPr>
          <p:cNvGrpSpPr>
            <a:grpSpLocks/>
          </p:cNvGrpSpPr>
          <p:nvPr/>
        </p:nvGrpSpPr>
        <p:grpSpPr bwMode="auto">
          <a:xfrm>
            <a:off x="7743008" y="1615328"/>
            <a:ext cx="609600" cy="1944698"/>
            <a:chOff x="0" y="0"/>
            <a:chExt cx="384" cy="3072"/>
          </a:xfrm>
        </p:grpSpPr>
        <p:sp>
          <p:nvSpPr>
            <p:cNvPr id="9" name="Rectangle 34">
              <a:extLst>
                <a:ext uri="{FF2B5EF4-FFF2-40B4-BE49-F238E27FC236}">
                  <a16:creationId xmlns:a16="http://schemas.microsoft.com/office/drawing/2014/main" id="{D3CE61B3-7BC8-DF50-1362-0AE8D584E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" name="Rectangle 35">
              <a:extLst>
                <a:ext uri="{FF2B5EF4-FFF2-40B4-BE49-F238E27FC236}">
                  <a16:creationId xmlns:a16="http://schemas.microsoft.com/office/drawing/2014/main" id="{F1F75AFF-16CC-3BED-47F1-ACAC71AA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68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36">
              <a:extLst>
                <a:ext uri="{FF2B5EF4-FFF2-40B4-BE49-F238E27FC236}">
                  <a16:creationId xmlns:a16="http://schemas.microsoft.com/office/drawing/2014/main" id="{557CE143-5421-0957-D1D0-0F02EBBD1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36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Rectangle 37">
              <a:extLst>
                <a:ext uri="{FF2B5EF4-FFF2-40B4-BE49-F238E27FC236}">
                  <a16:creationId xmlns:a16="http://schemas.microsoft.com/office/drawing/2014/main" id="{1EE626ED-7010-17DE-AB5D-6AFB4D638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04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2139613-6F00-189E-A3E7-E5782922CBC4}"/>
              </a:ext>
            </a:extLst>
          </p:cNvPr>
          <p:cNvSpPr txBox="1"/>
          <p:nvPr/>
        </p:nvSpPr>
        <p:spPr>
          <a:xfrm>
            <a:off x="5961324" y="2394670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Big-Endian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A3B04-30BA-AB52-96CE-C4D0D46EBB0E}"/>
              </a:ext>
            </a:extLst>
          </p:cNvPr>
          <p:cNvSpPr txBox="1"/>
          <p:nvPr/>
        </p:nvSpPr>
        <p:spPr>
          <a:xfrm>
            <a:off x="7414569" y="313095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CD2F51-C323-A016-AE65-89BBE14397AE}"/>
              </a:ext>
            </a:extLst>
          </p:cNvPr>
          <p:cNvSpPr txBox="1"/>
          <p:nvPr/>
        </p:nvSpPr>
        <p:spPr>
          <a:xfrm>
            <a:off x="7164500" y="262574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04BC0F-A245-42B3-C099-6BBF3E77DA07}"/>
              </a:ext>
            </a:extLst>
          </p:cNvPr>
          <p:cNvSpPr txBox="1"/>
          <p:nvPr/>
        </p:nvSpPr>
        <p:spPr>
          <a:xfrm>
            <a:off x="7164500" y="212053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DF79D3-BC63-01D9-8A39-ECF46F38BC95}"/>
              </a:ext>
            </a:extLst>
          </p:cNvPr>
          <p:cNvSpPr txBox="1"/>
          <p:nvPr/>
        </p:nvSpPr>
        <p:spPr>
          <a:xfrm>
            <a:off x="7164500" y="161532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69F1EE-91D8-E398-DD9D-52F4AB1EE7FB}"/>
              </a:ext>
            </a:extLst>
          </p:cNvPr>
          <p:cNvSpPr txBox="1"/>
          <p:nvPr/>
        </p:nvSpPr>
        <p:spPr>
          <a:xfrm>
            <a:off x="8344540" y="5672166"/>
            <a:ext cx="61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LSB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F0D440-E8BC-AE46-3AE9-338FF6B33378}"/>
              </a:ext>
            </a:extLst>
          </p:cNvPr>
          <p:cNvSpPr txBox="1"/>
          <p:nvPr/>
        </p:nvSpPr>
        <p:spPr>
          <a:xfrm>
            <a:off x="8325714" y="4246272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MSB</a:t>
            </a:r>
          </a:p>
        </p:txBody>
      </p:sp>
      <p:grpSp>
        <p:nvGrpSpPr>
          <p:cNvPr id="20" name="Group 33">
            <a:extLst>
              <a:ext uri="{FF2B5EF4-FFF2-40B4-BE49-F238E27FC236}">
                <a16:creationId xmlns:a16="http://schemas.microsoft.com/office/drawing/2014/main" id="{183D2BEA-EE34-406C-6810-8CC6014B68DE}"/>
              </a:ext>
            </a:extLst>
          </p:cNvPr>
          <p:cNvGrpSpPr>
            <a:grpSpLocks/>
          </p:cNvGrpSpPr>
          <p:nvPr/>
        </p:nvGrpSpPr>
        <p:grpSpPr bwMode="auto">
          <a:xfrm>
            <a:off x="7761834" y="4192836"/>
            <a:ext cx="609600" cy="1944699"/>
            <a:chOff x="0" y="0"/>
            <a:chExt cx="384" cy="3072"/>
          </a:xfrm>
        </p:grpSpPr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C7582571-BA7F-69D0-827B-EBD82C5EE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2" name="Rectangle 35">
              <a:extLst>
                <a:ext uri="{FF2B5EF4-FFF2-40B4-BE49-F238E27FC236}">
                  <a16:creationId xmlns:a16="http://schemas.microsoft.com/office/drawing/2014/main" id="{2C9B86DC-C9E1-CB88-7CD3-681B277B4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68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3" name="Rectangle 36">
              <a:extLst>
                <a:ext uri="{FF2B5EF4-FFF2-40B4-BE49-F238E27FC236}">
                  <a16:creationId xmlns:a16="http://schemas.microsoft.com/office/drawing/2014/main" id="{2A76A58B-264C-EFD2-2DD5-02427C49A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36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4" name="Rectangle 37">
              <a:extLst>
                <a:ext uri="{FF2B5EF4-FFF2-40B4-BE49-F238E27FC236}">
                  <a16:creationId xmlns:a16="http://schemas.microsoft.com/office/drawing/2014/main" id="{E9D9C064-223F-22B8-97AD-F27CD454A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04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BADE73D-7CA6-218E-0220-1DF06272FAF8}"/>
              </a:ext>
            </a:extLst>
          </p:cNvPr>
          <p:cNvSpPr txBox="1"/>
          <p:nvPr/>
        </p:nvSpPr>
        <p:spPr>
          <a:xfrm>
            <a:off x="5740110" y="496059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Little-Endian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22B737-C4CA-666C-7381-726AE2810029}"/>
              </a:ext>
            </a:extLst>
          </p:cNvPr>
          <p:cNvSpPr txBox="1"/>
          <p:nvPr/>
        </p:nvSpPr>
        <p:spPr>
          <a:xfrm>
            <a:off x="7414569" y="570845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9C1593-9919-82DF-B1C1-1207903CD675}"/>
              </a:ext>
            </a:extLst>
          </p:cNvPr>
          <p:cNvSpPr txBox="1"/>
          <p:nvPr/>
        </p:nvSpPr>
        <p:spPr>
          <a:xfrm>
            <a:off x="7164500" y="520325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6131F4-49C2-41CB-B120-1D95E9BC8D28}"/>
              </a:ext>
            </a:extLst>
          </p:cNvPr>
          <p:cNvSpPr txBox="1"/>
          <p:nvPr/>
        </p:nvSpPr>
        <p:spPr>
          <a:xfrm>
            <a:off x="7164500" y="469804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556331-7EE5-1D81-15A9-F4F2DCDE82CA}"/>
              </a:ext>
            </a:extLst>
          </p:cNvPr>
          <p:cNvSpPr txBox="1"/>
          <p:nvPr/>
        </p:nvSpPr>
        <p:spPr>
          <a:xfrm>
            <a:off x="7164500" y="419283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N+3</a:t>
            </a:r>
          </a:p>
        </p:txBody>
      </p:sp>
    </p:spTree>
    <p:extLst>
      <p:ext uri="{BB962C8B-B14F-4D97-AF65-F5344CB8AC3E}">
        <p14:creationId xmlns:p14="http://schemas.microsoft.com/office/powerpoint/2010/main" val="3486040908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altLang="zh-CN" dirty="0"/>
              <a:t>Question: Endianness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5630863" y="1057853"/>
            <a:ext cx="2504258" cy="5615166"/>
            <a:chOff x="5824055" y="1154163"/>
            <a:chExt cx="2504258" cy="5615166"/>
          </a:xfrm>
        </p:grpSpPr>
        <p:sp>
          <p:nvSpPr>
            <p:cNvPr id="63" name="Rectangle 6"/>
            <p:cNvSpPr>
              <a:spLocks/>
            </p:cNvSpPr>
            <p:nvPr/>
          </p:nvSpPr>
          <p:spPr bwMode="auto">
            <a:xfrm>
              <a:off x="6850351" y="1817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4" name="Rectangle 7"/>
            <p:cNvSpPr>
              <a:spLocks/>
            </p:cNvSpPr>
            <p:nvPr/>
          </p:nvSpPr>
          <p:spPr bwMode="auto">
            <a:xfrm>
              <a:off x="6850351" y="2122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5" name="Rectangle 8"/>
            <p:cNvSpPr>
              <a:spLocks/>
            </p:cNvSpPr>
            <p:nvPr/>
          </p:nvSpPr>
          <p:spPr bwMode="auto">
            <a:xfrm>
              <a:off x="6850351" y="2427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6" name="Rectangle 9"/>
            <p:cNvSpPr>
              <a:spLocks/>
            </p:cNvSpPr>
            <p:nvPr/>
          </p:nvSpPr>
          <p:spPr bwMode="auto">
            <a:xfrm>
              <a:off x="6850351" y="2732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7" name="Rectangle 10"/>
            <p:cNvSpPr>
              <a:spLocks/>
            </p:cNvSpPr>
            <p:nvPr/>
          </p:nvSpPr>
          <p:spPr bwMode="auto">
            <a:xfrm>
              <a:off x="6850351" y="3036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8" name="Rectangle 11"/>
            <p:cNvSpPr>
              <a:spLocks/>
            </p:cNvSpPr>
            <p:nvPr/>
          </p:nvSpPr>
          <p:spPr bwMode="auto">
            <a:xfrm>
              <a:off x="6850351" y="3341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9" name="Rectangle 12"/>
            <p:cNvSpPr>
              <a:spLocks/>
            </p:cNvSpPr>
            <p:nvPr/>
          </p:nvSpPr>
          <p:spPr bwMode="auto">
            <a:xfrm>
              <a:off x="6850351" y="3646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0" name="Rectangle 13"/>
            <p:cNvSpPr>
              <a:spLocks/>
            </p:cNvSpPr>
            <p:nvPr/>
          </p:nvSpPr>
          <p:spPr bwMode="auto">
            <a:xfrm>
              <a:off x="6850351" y="3951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1" name="Rectangle 14"/>
            <p:cNvSpPr>
              <a:spLocks/>
            </p:cNvSpPr>
            <p:nvPr/>
          </p:nvSpPr>
          <p:spPr bwMode="auto">
            <a:xfrm>
              <a:off x="6850351" y="4256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2" name="Rectangle 15"/>
            <p:cNvSpPr>
              <a:spLocks/>
            </p:cNvSpPr>
            <p:nvPr/>
          </p:nvSpPr>
          <p:spPr bwMode="auto">
            <a:xfrm>
              <a:off x="6850351" y="4560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3" name="Rectangle 16"/>
            <p:cNvSpPr>
              <a:spLocks/>
            </p:cNvSpPr>
            <p:nvPr/>
          </p:nvSpPr>
          <p:spPr bwMode="auto">
            <a:xfrm>
              <a:off x="6850351" y="4865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4" name="Rectangle 17"/>
            <p:cNvSpPr>
              <a:spLocks/>
            </p:cNvSpPr>
            <p:nvPr/>
          </p:nvSpPr>
          <p:spPr bwMode="auto">
            <a:xfrm>
              <a:off x="6850351" y="5170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5" name="Rectangle 18"/>
            <p:cNvSpPr>
              <a:spLocks/>
            </p:cNvSpPr>
            <p:nvPr/>
          </p:nvSpPr>
          <p:spPr bwMode="auto">
            <a:xfrm>
              <a:off x="7612351" y="176245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0015</a:t>
              </a:r>
            </a:p>
          </p:txBody>
        </p:sp>
        <p:sp>
          <p:nvSpPr>
            <p:cNvPr id="76" name="Rectangle 19"/>
            <p:cNvSpPr>
              <a:spLocks/>
            </p:cNvSpPr>
            <p:nvPr/>
          </p:nvSpPr>
          <p:spPr bwMode="auto">
            <a:xfrm>
              <a:off x="7612351" y="213897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0014</a:t>
              </a:r>
            </a:p>
          </p:txBody>
        </p:sp>
        <p:sp>
          <p:nvSpPr>
            <p:cNvPr id="77" name="Rectangle 20"/>
            <p:cNvSpPr>
              <a:spLocks/>
            </p:cNvSpPr>
            <p:nvPr/>
          </p:nvSpPr>
          <p:spPr bwMode="auto">
            <a:xfrm>
              <a:off x="7612351" y="2452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0013</a:t>
              </a:r>
            </a:p>
          </p:txBody>
        </p:sp>
        <p:sp>
          <p:nvSpPr>
            <p:cNvPr id="78" name="Rectangle 21"/>
            <p:cNvSpPr>
              <a:spLocks/>
            </p:cNvSpPr>
            <p:nvPr/>
          </p:nvSpPr>
          <p:spPr bwMode="auto">
            <a:xfrm>
              <a:off x="7612351" y="2757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0012</a:t>
              </a:r>
            </a:p>
          </p:txBody>
        </p:sp>
        <p:sp>
          <p:nvSpPr>
            <p:cNvPr id="79" name="Rectangle 22"/>
            <p:cNvSpPr>
              <a:spLocks/>
            </p:cNvSpPr>
            <p:nvPr/>
          </p:nvSpPr>
          <p:spPr bwMode="auto">
            <a:xfrm>
              <a:off x="7612351" y="3062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0011</a:t>
              </a:r>
            </a:p>
          </p:txBody>
        </p:sp>
        <p:sp>
          <p:nvSpPr>
            <p:cNvPr id="80" name="Rectangle 23"/>
            <p:cNvSpPr>
              <a:spLocks/>
            </p:cNvSpPr>
            <p:nvPr/>
          </p:nvSpPr>
          <p:spPr bwMode="auto">
            <a:xfrm>
              <a:off x="7612351" y="3367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0010</a:t>
              </a:r>
            </a:p>
          </p:txBody>
        </p:sp>
        <p:sp>
          <p:nvSpPr>
            <p:cNvPr id="81" name="Rectangle 24"/>
            <p:cNvSpPr>
              <a:spLocks/>
            </p:cNvSpPr>
            <p:nvPr/>
          </p:nvSpPr>
          <p:spPr bwMode="auto">
            <a:xfrm>
              <a:off x="7612351" y="3671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0009</a:t>
              </a:r>
            </a:p>
          </p:txBody>
        </p:sp>
        <p:sp>
          <p:nvSpPr>
            <p:cNvPr id="82" name="Rectangle 25"/>
            <p:cNvSpPr>
              <a:spLocks/>
            </p:cNvSpPr>
            <p:nvPr/>
          </p:nvSpPr>
          <p:spPr bwMode="auto">
            <a:xfrm>
              <a:off x="7612351" y="3976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0008</a:t>
              </a:r>
            </a:p>
          </p:txBody>
        </p:sp>
        <p:sp>
          <p:nvSpPr>
            <p:cNvPr id="83" name="Rectangle 26"/>
            <p:cNvSpPr>
              <a:spLocks/>
            </p:cNvSpPr>
            <p:nvPr/>
          </p:nvSpPr>
          <p:spPr bwMode="auto">
            <a:xfrm>
              <a:off x="7612351" y="4281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0007</a:t>
              </a:r>
            </a:p>
          </p:txBody>
        </p:sp>
        <p:sp>
          <p:nvSpPr>
            <p:cNvPr id="84" name="Rectangle 27"/>
            <p:cNvSpPr>
              <a:spLocks/>
            </p:cNvSpPr>
            <p:nvPr/>
          </p:nvSpPr>
          <p:spPr bwMode="auto">
            <a:xfrm>
              <a:off x="7612351" y="4586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0006</a:t>
              </a:r>
            </a:p>
          </p:txBody>
        </p:sp>
        <p:sp>
          <p:nvSpPr>
            <p:cNvPr id="85" name="Rectangle 28"/>
            <p:cNvSpPr>
              <a:spLocks/>
            </p:cNvSpPr>
            <p:nvPr/>
          </p:nvSpPr>
          <p:spPr bwMode="auto">
            <a:xfrm>
              <a:off x="7612351" y="4865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0005</a:t>
              </a:r>
            </a:p>
          </p:txBody>
        </p:sp>
        <p:sp>
          <p:nvSpPr>
            <p:cNvPr id="86" name="Rectangle 29"/>
            <p:cNvSpPr>
              <a:spLocks/>
            </p:cNvSpPr>
            <p:nvPr/>
          </p:nvSpPr>
          <p:spPr bwMode="auto">
            <a:xfrm>
              <a:off x="7612351" y="5170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0004</a:t>
              </a:r>
            </a:p>
          </p:txBody>
        </p:sp>
        <p:grpSp>
          <p:nvGrpSpPr>
            <p:cNvPr id="87" name="Group 33"/>
            <p:cNvGrpSpPr>
              <a:grpSpLocks/>
            </p:cNvGrpSpPr>
            <p:nvPr/>
          </p:nvGrpSpPr>
          <p:grpSpPr bwMode="auto">
            <a:xfrm>
              <a:off x="5952643" y="1817738"/>
              <a:ext cx="609600" cy="4876800"/>
              <a:chOff x="0" y="0"/>
              <a:chExt cx="384" cy="3072"/>
            </a:xfrm>
          </p:grpSpPr>
          <p:sp>
            <p:nvSpPr>
              <p:cNvPr id="108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09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0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1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88" name="Rectangle 38"/>
            <p:cNvSpPr>
              <a:spLocks/>
            </p:cNvSpPr>
            <p:nvPr/>
          </p:nvSpPr>
          <p:spPr bwMode="auto">
            <a:xfrm>
              <a:off x="5824055" y="1154163"/>
              <a:ext cx="862013" cy="6604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89" name="Rectangle 39"/>
            <p:cNvSpPr>
              <a:spLocks/>
            </p:cNvSpPr>
            <p:nvPr/>
          </p:nvSpPr>
          <p:spPr bwMode="auto">
            <a:xfrm>
              <a:off x="6763038" y="1284338"/>
              <a:ext cx="777875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90" name="Rectangle 40"/>
            <p:cNvSpPr>
              <a:spLocks/>
            </p:cNvSpPr>
            <p:nvPr/>
          </p:nvSpPr>
          <p:spPr bwMode="auto">
            <a:xfrm>
              <a:off x="7588538" y="1284338"/>
              <a:ext cx="739775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91" name="Rectangle 41"/>
            <p:cNvSpPr>
              <a:spLocks/>
            </p:cNvSpPr>
            <p:nvPr/>
          </p:nvSpPr>
          <p:spPr bwMode="auto">
            <a:xfrm>
              <a:off x="6850351" y="5475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2" name="Rectangle 42"/>
            <p:cNvSpPr>
              <a:spLocks/>
            </p:cNvSpPr>
            <p:nvPr/>
          </p:nvSpPr>
          <p:spPr bwMode="auto">
            <a:xfrm>
              <a:off x="7612351" y="5475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0003</a:t>
              </a:r>
            </a:p>
          </p:txBody>
        </p:sp>
        <p:sp>
          <p:nvSpPr>
            <p:cNvPr id="93" name="Rectangle 43"/>
            <p:cNvSpPr>
              <a:spLocks/>
            </p:cNvSpPr>
            <p:nvPr/>
          </p:nvSpPr>
          <p:spPr bwMode="auto">
            <a:xfrm>
              <a:off x="6850351" y="5780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4" name="Rectangle 44"/>
            <p:cNvSpPr>
              <a:spLocks/>
            </p:cNvSpPr>
            <p:nvPr/>
          </p:nvSpPr>
          <p:spPr bwMode="auto">
            <a:xfrm>
              <a:off x="7612351" y="5780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0002</a:t>
              </a:r>
            </a:p>
          </p:txBody>
        </p:sp>
        <p:sp>
          <p:nvSpPr>
            <p:cNvPr id="95" name="Rectangle 45"/>
            <p:cNvSpPr>
              <a:spLocks/>
            </p:cNvSpPr>
            <p:nvPr/>
          </p:nvSpPr>
          <p:spPr bwMode="auto">
            <a:xfrm>
              <a:off x="6850351" y="6084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6" name="Rectangle 46"/>
            <p:cNvSpPr>
              <a:spLocks/>
            </p:cNvSpPr>
            <p:nvPr/>
          </p:nvSpPr>
          <p:spPr bwMode="auto">
            <a:xfrm>
              <a:off x="7612351" y="6084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0001</a:t>
              </a:r>
            </a:p>
          </p:txBody>
        </p:sp>
        <p:sp>
          <p:nvSpPr>
            <p:cNvPr id="97" name="Rectangle 47"/>
            <p:cNvSpPr>
              <a:spLocks/>
            </p:cNvSpPr>
            <p:nvPr/>
          </p:nvSpPr>
          <p:spPr bwMode="auto">
            <a:xfrm>
              <a:off x="6850351" y="6389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8" name="Rectangle 48"/>
            <p:cNvSpPr>
              <a:spLocks/>
            </p:cNvSpPr>
            <p:nvPr/>
          </p:nvSpPr>
          <p:spPr bwMode="auto">
            <a:xfrm>
              <a:off x="7612351" y="6389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0000</a:t>
              </a:r>
            </a:p>
          </p:txBody>
        </p:sp>
        <p:sp>
          <p:nvSpPr>
            <p:cNvPr id="99" name="Rectangle 52"/>
            <p:cNvSpPr>
              <a:spLocks/>
            </p:cNvSpPr>
            <p:nvPr/>
          </p:nvSpPr>
          <p:spPr bwMode="auto">
            <a:xfrm>
              <a:off x="5952643" y="20463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100" name="Rectangle 53"/>
            <p:cNvSpPr>
              <a:spLocks/>
            </p:cNvSpPr>
            <p:nvPr/>
          </p:nvSpPr>
          <p:spPr bwMode="auto">
            <a:xfrm>
              <a:off x="5952643" y="32655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101" name="Rectangle 54"/>
            <p:cNvSpPr>
              <a:spLocks/>
            </p:cNvSpPr>
            <p:nvPr/>
          </p:nvSpPr>
          <p:spPr bwMode="auto">
            <a:xfrm>
              <a:off x="5952643" y="44847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102" name="Rectangle 55"/>
            <p:cNvSpPr>
              <a:spLocks/>
            </p:cNvSpPr>
            <p:nvPr/>
          </p:nvSpPr>
          <p:spPr bwMode="auto">
            <a:xfrm>
              <a:off x="5952643" y="57039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103" name="Group 56"/>
            <p:cNvGrpSpPr>
              <a:grpSpLocks/>
            </p:cNvGrpSpPr>
            <p:nvPr/>
          </p:nvGrpSpPr>
          <p:grpSpPr bwMode="auto">
            <a:xfrm>
              <a:off x="6208232" y="2470201"/>
              <a:ext cx="96838" cy="3954463"/>
              <a:chOff x="139" y="3"/>
              <a:chExt cx="61" cy="2491"/>
            </a:xfrm>
          </p:grpSpPr>
          <p:sp>
            <p:nvSpPr>
              <p:cNvPr id="104" name="Rectangle 59"/>
              <p:cNvSpPr>
                <a:spLocks/>
              </p:cNvSpPr>
              <p:nvPr/>
            </p:nvSpPr>
            <p:spPr bwMode="auto">
              <a:xfrm>
                <a:off x="139" y="3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5" name="Rectangle 62"/>
              <p:cNvSpPr>
                <a:spLocks/>
              </p:cNvSpPr>
              <p:nvPr/>
            </p:nvSpPr>
            <p:spPr bwMode="auto">
              <a:xfrm>
                <a:off x="139" y="771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6" name="Rectangle 65"/>
              <p:cNvSpPr>
                <a:spLocks/>
              </p:cNvSpPr>
              <p:nvPr/>
            </p:nvSpPr>
            <p:spPr bwMode="auto">
              <a:xfrm>
                <a:off x="139" y="1539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7" name="Rectangle 68"/>
              <p:cNvSpPr>
                <a:spLocks/>
              </p:cNvSpPr>
              <p:nvPr/>
            </p:nvSpPr>
            <p:spPr bwMode="auto">
              <a:xfrm>
                <a:off x="139" y="2307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244699" y="2826467"/>
            <a:ext cx="4151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What are the memory address of these four words?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48984" y="217862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765930" y="340725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98129" y="456184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815075" y="579046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14D4A-FE32-40AF-B06D-E9622816B10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42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altLang="zh-CN" dirty="0"/>
              <a:t>Question: Endianness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14D4A-FE32-40AF-B06D-E9622816B10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167266" y="2722693"/>
          <a:ext cx="477363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963700" y="305847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6439" y="3018265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9784" y="147197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The word stored at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0x20008000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with Big-Endian ordering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3700" y="548264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6439" y="5442435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784" y="389614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The word stored at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0x20008000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with Little-Endian ordering is</a:t>
            </a:r>
          </a:p>
        </p:txBody>
      </p:sp>
    </p:spTree>
    <p:extLst>
      <p:ext uri="{BB962C8B-B14F-4D97-AF65-F5344CB8AC3E}">
        <p14:creationId xmlns:p14="http://schemas.microsoft.com/office/powerpoint/2010/main" val="150281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Alignment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2648" y="1673752"/>
            <a:ext cx="8182841" cy="17552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Assume a byte-addressable memory with a data bus that is 32 bits (4 bytes) wide</a:t>
            </a:r>
          </a:p>
          <a:p>
            <a:r>
              <a:rPr lang="en-US" sz="1500" dirty="0"/>
              <a:t>Consider 16 bytes of memory (addresses 0 to 15) arranged as four 32-bit words (4 bytes each)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078" y="3412912"/>
            <a:ext cx="3581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Well-aligned</a:t>
            </a:r>
            <a:r>
              <a:rPr lang="en-US" sz="1350" dirty="0"/>
              <a:t>: each word begins on a mod-4 address, which can be read in a single memory cycle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965" y="2307838"/>
            <a:ext cx="3785316" cy="11211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78" y="2283024"/>
            <a:ext cx="3802444" cy="11298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43965" y="3412912"/>
            <a:ext cx="3581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Ill-aligned</a:t>
            </a:r>
            <a:r>
              <a:rPr lang="en-US" sz="1350" dirty="0"/>
              <a:t>: a word begins on address 6, not a mod-4 address, which can be read in 2 memory cycles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09436" y="4128493"/>
            <a:ext cx="8686053" cy="1754326"/>
            <a:chOff x="-314426" y="4497972"/>
            <a:chExt cx="11581404" cy="233910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8815" y="4625282"/>
              <a:ext cx="5412488" cy="40716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63140" y="5363074"/>
              <a:ext cx="5503838" cy="43625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08815" y="6083107"/>
              <a:ext cx="4887225" cy="447883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-314426" y="4497972"/>
              <a:ext cx="5691975" cy="23391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The first read cycle would retrieve 4 bytes from addresses 4 through 7; of these, the bytes from addresses 4 and 5</a:t>
              </a:r>
            </a:p>
            <a:p>
              <a:r>
                <a:rPr lang="en-US" sz="1200" dirty="0"/>
                <a:t>are discarded, and those from addresses 6 and 7 are moved to the far right;</a:t>
              </a:r>
            </a:p>
            <a:p>
              <a:r>
                <a:rPr lang="en-US" sz="1200" dirty="0"/>
                <a:t>The second read cycle retrieves 4 bytes from addresses 8 through 11; the bytes from addresses 10 and 11 are  discarded, and those from addresses 8 and 9 are moved to the far left;</a:t>
              </a:r>
            </a:p>
            <a:p>
              <a:r>
                <a:rPr lang="en-US" sz="1200" dirty="0"/>
                <a:t>Finally, the two halves are combined to form the desired 32-bit operand:</a:t>
              </a:r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403B0BD2-2931-BDC5-E683-51FBAB7B8593}"/>
              </a:ext>
            </a:extLst>
          </p:cNvPr>
          <p:cNvSpPr/>
          <p:nvPr/>
        </p:nvSpPr>
        <p:spPr>
          <a:xfrm>
            <a:off x="4413347" y="4630642"/>
            <a:ext cx="285830" cy="363474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Horizontal Scroll 14">
            <a:extLst>
              <a:ext uri="{FF2B5EF4-FFF2-40B4-BE49-F238E27FC236}">
                <a16:creationId xmlns:a16="http://schemas.microsoft.com/office/drawing/2014/main" id="{9847AA0A-7964-4433-C181-1EB7B5E48F3F}"/>
              </a:ext>
            </a:extLst>
          </p:cNvPr>
          <p:cNvSpPr/>
          <p:nvPr/>
        </p:nvSpPr>
        <p:spPr>
          <a:xfrm>
            <a:off x="294068" y="178297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86466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81200" y="274638"/>
            <a:ext cx="8229600" cy="1143000"/>
          </a:xfrm>
        </p:spPr>
        <p:txBody>
          <a:bodyPr/>
          <a:lstStyle/>
          <a:p>
            <a:r>
              <a:rPr lang="en-US" dirty="0"/>
              <a:t>Question: Data Alignment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842310"/>
            <a:ext cx="8182841" cy="28058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1800" dirty="0">
                <a:solidFill>
                  <a:prstClr val="black"/>
                </a:solidFill>
              </a:rPr>
              <a:t>Q: Assume a byte-addressable memory with a data bus that is 32 bits (4 bytes) wide. Consider 16 bytes of memory (addresses 0 to 15) arranged as four 32-bit words (4 bytes each). </a:t>
            </a:r>
          </a:p>
          <a:p>
            <a:pPr marL="657225" lvl="1" indent="-257175" defTabSz="342900"/>
            <a:r>
              <a:rPr lang="en-US" sz="1400" dirty="0">
                <a:solidFill>
                  <a:prstClr val="black"/>
                </a:solidFill>
              </a:rPr>
              <a:t>(a) What is the address of the most significant byte of the word at address 102, , assuming Little-Endian ordering?</a:t>
            </a:r>
          </a:p>
          <a:p>
            <a:pPr marL="657225" lvl="1" indent="-257175" defTabSz="342900"/>
            <a:r>
              <a:rPr lang="en-US" sz="1400" dirty="0">
                <a:solidFill>
                  <a:prstClr val="black"/>
                </a:solidFill>
              </a:rPr>
              <a:t>(b) What is the address of the most significant byte of the word at address 102, , </a:t>
            </a:r>
            <a:r>
              <a:rPr lang="en-US" sz="1400">
                <a:solidFill>
                  <a:prstClr val="black"/>
                </a:solidFill>
              </a:rPr>
              <a:t>assuming Little-Endian </a:t>
            </a:r>
            <a:r>
              <a:rPr lang="en-US" sz="1400" dirty="0">
                <a:solidFill>
                  <a:prstClr val="black"/>
                </a:solidFill>
              </a:rPr>
              <a:t>ordering?</a:t>
            </a:r>
          </a:p>
          <a:p>
            <a:pPr marL="657225" lvl="1" indent="-257175" defTabSz="342900"/>
            <a:r>
              <a:rPr lang="en-US" sz="1400" dirty="0">
                <a:solidFill>
                  <a:prstClr val="black"/>
                </a:solidFill>
              </a:rPr>
              <a:t>(b) How many memory cycles are required to read the word at address 102?</a:t>
            </a:r>
          </a:p>
          <a:p>
            <a:pPr marL="657225" lvl="1" indent="-257175" defTabSz="342900"/>
            <a:r>
              <a:rPr lang="en-US" sz="1400" dirty="0">
                <a:solidFill>
                  <a:prstClr val="black"/>
                </a:solidFill>
              </a:rPr>
              <a:t>(c) How many memory cycles are required to read the half word at address 102?</a:t>
            </a:r>
          </a:p>
          <a:p>
            <a:pPr marL="657225" lvl="1" indent="-257175" defTabSz="342900"/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63" y="76200"/>
            <a:ext cx="4779587" cy="172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42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Data Alignment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842310"/>
            <a:ext cx="8182841" cy="17552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1600" dirty="0">
                <a:solidFill>
                  <a:prstClr val="black"/>
                </a:solidFill>
              </a:rPr>
              <a:t>Q: Assume a byte-addressable memory with a data bus that is 32 bits (4 bytes) wide. Consider 16 bytes of memory (addresses 0 to 15) arranged as four 32-bit words (4 bytes each). </a:t>
            </a:r>
            <a:r>
              <a:rPr lang="en-US" altLang="zh-CN" sz="1600" dirty="0">
                <a:solidFill>
                  <a:prstClr val="black"/>
                </a:solidFill>
              </a:rPr>
              <a:t>H</a:t>
            </a:r>
            <a:r>
              <a:rPr lang="en-US" sz="1600" dirty="0">
                <a:solidFill>
                  <a:prstClr val="black"/>
                </a:solidFill>
              </a:rPr>
              <a:t>ow many memory cycles are required to read each of the following from memory?</a:t>
            </a:r>
          </a:p>
          <a:p>
            <a:pPr marL="657225" lvl="1" indent="-257175" defTabSz="342900"/>
            <a:r>
              <a:rPr lang="en-US" sz="1200" dirty="0">
                <a:solidFill>
                  <a:prstClr val="black"/>
                </a:solidFill>
              </a:rPr>
              <a:t>(a) A 2-Byte operand read from decimal address 5</a:t>
            </a:r>
          </a:p>
          <a:p>
            <a:pPr marL="657225" lvl="1" indent="-257175" defTabSz="342900"/>
            <a:r>
              <a:rPr lang="en-US" sz="1200" dirty="0">
                <a:solidFill>
                  <a:prstClr val="black"/>
                </a:solidFill>
              </a:rPr>
              <a:t>(b) A 2-Byte operand read from decimal address 15</a:t>
            </a:r>
          </a:p>
          <a:p>
            <a:pPr marL="657225" lvl="1" indent="-257175" defTabSz="342900"/>
            <a:r>
              <a:rPr lang="en-US" sz="1200" dirty="0">
                <a:solidFill>
                  <a:prstClr val="black"/>
                </a:solidFill>
              </a:rPr>
              <a:t>(c) A 4-Byte operand read from decimal address 10</a:t>
            </a:r>
          </a:p>
          <a:p>
            <a:pPr marL="657225" lvl="1" indent="-257175" defTabSz="342900"/>
            <a:r>
              <a:rPr lang="en-US" sz="1200" dirty="0">
                <a:solidFill>
                  <a:prstClr val="black"/>
                </a:solidFill>
              </a:rPr>
              <a:t>(d) A 4-Byte operand read from decimal address 20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6686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62793" y="297996"/>
            <a:ext cx="8229600" cy="1143000"/>
          </a:xfrm>
        </p:spPr>
        <p:txBody>
          <a:bodyPr/>
          <a:lstStyle/>
          <a:p>
            <a:r>
              <a:rPr lang="en-US" dirty="0"/>
              <a:t>Question: Memory Cycles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447800"/>
            <a:ext cx="8182841" cy="3581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dirty="0">
                <a:solidFill>
                  <a:prstClr val="black"/>
                </a:solidFill>
              </a:rPr>
              <a:t>Q: Assume a byte-addressable memory with a data bus that is 32 bits (4 bytes) wide. </a:t>
            </a:r>
          </a:p>
          <a:p>
            <a:pPr marL="657225" lvl="1" indent="-257175" defTabSz="342900"/>
            <a:r>
              <a:rPr lang="en-US" altLang="zh-CN" sz="2000" dirty="0">
                <a:solidFill>
                  <a:prstClr val="black"/>
                </a:solidFill>
              </a:rPr>
              <a:t>It takes ____ memory cycle(s) to read a Byte from memory</a:t>
            </a:r>
          </a:p>
          <a:p>
            <a:pPr marL="657225" lvl="1" indent="-257175" defTabSz="342900"/>
            <a:r>
              <a:rPr lang="en-US" altLang="zh-CN" sz="2000" dirty="0">
                <a:solidFill>
                  <a:prstClr val="black"/>
                </a:solidFill>
              </a:rPr>
              <a:t>It takes ____ memory cycle(s) to read a half-word from memory</a:t>
            </a:r>
          </a:p>
          <a:p>
            <a:pPr marL="657225" lvl="1" indent="-257175" defTabSz="342900"/>
            <a:r>
              <a:rPr lang="en-US" altLang="zh-CN" sz="2000" dirty="0">
                <a:solidFill>
                  <a:prstClr val="black"/>
                </a:solidFill>
              </a:rPr>
              <a:t>It takes ____ memory cycle(s) to read a word from memory</a:t>
            </a:r>
          </a:p>
          <a:p>
            <a:pPr marL="657225" lvl="1" indent="-257175" defTabSz="342900"/>
            <a:r>
              <a:rPr lang="en-US" altLang="zh-CN" sz="2000" dirty="0">
                <a:solidFill>
                  <a:prstClr val="black"/>
                </a:solidFill>
              </a:rPr>
              <a:t>It takes ____ memory cycle(s) to read a double word from memory</a:t>
            </a:r>
          </a:p>
          <a:p>
            <a:pPr marL="257175" indent="-257175" defTabSz="342900"/>
            <a:endParaRPr lang="en-US" altLang="zh-CN" sz="2400" dirty="0">
              <a:solidFill>
                <a:prstClr val="black"/>
              </a:solidFill>
            </a:endParaRPr>
          </a:p>
          <a:p>
            <a:pPr marL="657225" lvl="1" indent="-257175" defTabSz="342900"/>
            <a:endParaRPr lang="en-US" sz="2000" dirty="0">
              <a:solidFill>
                <a:prstClr val="black"/>
              </a:solidFill>
            </a:endParaRPr>
          </a:p>
          <a:p>
            <a:pPr marL="257175" indent="-257175" defTabSz="342900"/>
            <a:endParaRPr lang="en-US" sz="2400" dirty="0">
              <a:solidFill>
                <a:prstClr val="black"/>
              </a:solidFill>
            </a:endParaRPr>
          </a:p>
          <a:p>
            <a:pPr marL="0" indent="0" defTabSz="342900"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257175" indent="-257175" defTabSz="342900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-6804"/>
            <a:ext cx="4067187" cy="156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1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0" y="1600200"/>
            <a:ext cx="8182841" cy="33392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000" dirty="0">
                <a:solidFill>
                  <a:prstClr val="black"/>
                </a:solidFill>
              </a:rPr>
              <a:t>Q: If the first element of a one-dimensional array x[] is located in memory at address 0</a:t>
            </a:r>
            <a:r>
              <a:rPr lang="en-US" altLang="zh-CN" sz="2000" dirty="0">
                <a:solidFill>
                  <a:prstClr val="black"/>
                </a:solidFill>
              </a:rPr>
              <a:t>x</a:t>
            </a:r>
            <a:r>
              <a:rPr lang="en-US" sz="2000" dirty="0">
                <a:solidFill>
                  <a:prstClr val="black"/>
                </a:solidFill>
              </a:rPr>
              <a:t>12345678, what will be the address of the second element if the array x[] contains</a:t>
            </a:r>
          </a:p>
          <a:p>
            <a:pPr marL="657225" lvl="1" indent="-257175" defTabSz="342900"/>
            <a:r>
              <a:rPr lang="en-US" sz="1600" dirty="0">
                <a:solidFill>
                  <a:prstClr val="black"/>
                </a:solidFill>
              </a:rPr>
              <a:t>(a) chars </a:t>
            </a:r>
          </a:p>
          <a:p>
            <a:pPr marL="657225" lvl="1" indent="-257175" defTabSz="342900"/>
            <a:r>
              <a:rPr lang="en-US" sz="1600" dirty="0">
                <a:solidFill>
                  <a:prstClr val="black"/>
                </a:solidFill>
              </a:rPr>
              <a:t>(b) shorts</a:t>
            </a:r>
          </a:p>
          <a:p>
            <a:pPr marL="657225" lvl="1" indent="-257175" defTabSz="342900"/>
            <a:r>
              <a:rPr lang="en-US" altLang="zh-CN" sz="1600" dirty="0">
                <a:solidFill>
                  <a:prstClr val="black"/>
                </a:solidFill>
              </a:rPr>
              <a:t>(c) </a:t>
            </a:r>
            <a:r>
              <a:rPr lang="en-US" altLang="zh-CN" sz="1600" dirty="0" err="1">
                <a:solidFill>
                  <a:prstClr val="black"/>
                </a:solidFill>
              </a:rPr>
              <a:t>ints</a:t>
            </a:r>
            <a:endParaRPr lang="en-US" sz="1600" dirty="0">
              <a:solidFill>
                <a:prstClr val="black"/>
              </a:solidFill>
            </a:endParaRPr>
          </a:p>
          <a:p>
            <a:pPr marL="657225" lvl="1" indent="-257175" defTabSz="342900"/>
            <a:r>
              <a:rPr lang="en-US" sz="1600" dirty="0">
                <a:solidFill>
                  <a:prstClr val="black"/>
                </a:solidFill>
              </a:rPr>
              <a:t>(c) longs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297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3_ComputerOrganization" id="{AAA28A76-F09D-45E4-B381-A34280EFCBF9}" vid="{7E87A41C-213B-40D9-8676-588A04066509}"/>
    </a:ext>
  </a:extLst>
</a:theme>
</file>

<file path=ppt/theme/theme2.xml><?xml version="1.0" encoding="utf-8"?>
<a:theme xmlns:a="http://schemas.openxmlformats.org/drawingml/2006/main" name="Origin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C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2909</TotalTime>
  <Words>800</Words>
  <Application>Microsoft Office PowerPoint</Application>
  <PresentationFormat>On-screen Show (4:3)</PresentationFormat>
  <Paragraphs>125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Gill Sans</vt:lpstr>
      <vt:lpstr>Arial</vt:lpstr>
      <vt:lpstr>Bookman Old Style</vt:lpstr>
      <vt:lpstr>Calibri</vt:lpstr>
      <vt:lpstr>Consolas</vt:lpstr>
      <vt:lpstr>Courier New</vt:lpstr>
      <vt:lpstr>Gill Sans MT</vt:lpstr>
      <vt:lpstr>Helvetica</vt:lpstr>
      <vt:lpstr>Times New Roman</vt:lpstr>
      <vt:lpstr>Wingdings</vt:lpstr>
      <vt:lpstr>Wingdings 3</vt:lpstr>
      <vt:lpstr>Office Theme</vt:lpstr>
      <vt:lpstr>Origin</vt:lpstr>
      <vt:lpstr>L2 (CHAPTER 5)  Programming in Assembly Part 1: ARM ISA Exercises</vt:lpstr>
      <vt:lpstr>Question: Endianness</vt:lpstr>
      <vt:lpstr>Question: Endianness</vt:lpstr>
      <vt:lpstr>Question: Endianness</vt:lpstr>
      <vt:lpstr>Data Alignment</vt:lpstr>
      <vt:lpstr>Question: Data Alignment</vt:lpstr>
      <vt:lpstr>Question: Data Alignment</vt:lpstr>
      <vt:lpstr>Question: Memory Cycles</vt:lpstr>
      <vt:lpstr>Question: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166</cp:revision>
  <cp:lastPrinted>2017-02-20T16:32:07Z</cp:lastPrinted>
  <dcterms:created xsi:type="dcterms:W3CDTF">2014-02-09T17:12:51Z</dcterms:created>
  <dcterms:modified xsi:type="dcterms:W3CDTF">2025-09-04T20:10:52Z</dcterms:modified>
</cp:coreProperties>
</file>