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96" r:id="rId2"/>
    <p:sldId id="402" r:id="rId3"/>
    <p:sldId id="445" r:id="rId4"/>
    <p:sldId id="471" r:id="rId5"/>
    <p:sldId id="448" r:id="rId6"/>
    <p:sldId id="472" r:id="rId7"/>
    <p:sldId id="473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0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/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/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90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/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/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3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44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187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230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3163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44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2541999" y="6008034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824" y="408262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29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4363140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2" y="4609861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884" y="4038087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15" y="5270083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3148" y="4488736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929" y="5550698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95" y="5529419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06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12" y="4708815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355216" y="5937717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1FBDB7-5904-F755-3F62-A6DD15AD0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1733"/>
              </p:ext>
            </p:extLst>
          </p:nvPr>
        </p:nvGraphicFramePr>
        <p:xfrm>
          <a:off x="4627837" y="3925167"/>
          <a:ext cx="13876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3815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693815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h()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213C2E-33EE-C895-81C1-741DB5D0DF5A}"/>
              </a:ext>
            </a:extLst>
          </p:cNvPr>
          <p:cNvSpPr txBox="1"/>
          <p:nvPr/>
        </p:nvSpPr>
        <p:spPr>
          <a:xfrm>
            <a:off x="4560605" y="5773527"/>
            <a:ext cx="17042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dummy node</a:t>
            </a:r>
          </a:p>
        </p:txBody>
      </p:sp>
    </p:spTree>
    <p:extLst>
      <p:ext uri="{BB962C8B-B14F-4D97-AF65-F5344CB8AC3E}">
        <p14:creationId xmlns:p14="http://schemas.microsoft.com/office/powerpoint/2010/main" val="26977627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638</Words>
  <Application>Microsoft Office PowerPoint</Application>
  <PresentationFormat>Widescreen</PresentationFormat>
  <Paragraphs>208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Twentieth Century</vt:lpstr>
      <vt:lpstr>Noto Sans Symbols</vt:lpstr>
      <vt:lpstr>Quattrocento Sans</vt:lpstr>
      <vt:lpstr>Wingdings</vt:lpstr>
      <vt:lpstr>Consolas</vt:lpstr>
      <vt:lpstr>Gill Sans Light</vt:lpstr>
      <vt:lpstr>Calibri</vt:lpstr>
      <vt:lpstr>Times New Roman</vt:lpstr>
      <vt:lpstr>Helvetica</vt:lpstr>
      <vt:lpstr>Integral</vt:lpstr>
      <vt:lpstr>PowerPoint Presentation</vt:lpstr>
      <vt:lpstr>Q. Dijkstra’s Algorithm</vt:lpstr>
      <vt:lpstr>Q. Dijkstra’s Algorithm (Source Node S)</vt:lpstr>
      <vt:lpstr>Q. Dijkstra’s Algorithm (Source Node A, Undirected Graph)</vt:lpstr>
      <vt:lpstr>Q. Dijkstra’s Algorithm (Source Node P, Directed Graph)</vt:lpstr>
      <vt:lpstr>Q. Topological Sort</vt:lpstr>
      <vt:lpstr>Q. Johnson’s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31</cp:revision>
  <dcterms:modified xsi:type="dcterms:W3CDTF">2025-04-20T19:41:12Z</dcterms:modified>
</cp:coreProperties>
</file>