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32" r:id="rId38"/>
    <p:sldId id="357" r:id="rId39"/>
    <p:sldId id="334" r:id="rId40"/>
    <p:sldId id="336" r:id="rId41"/>
    <p:sldId id="341" r:id="rId42"/>
    <p:sldId id="344" r:id="rId43"/>
    <p:sldId id="342" r:id="rId44"/>
    <p:sldId id="345" r:id="rId45"/>
    <p:sldId id="346" r:id="rId46"/>
    <p:sldId id="343" r:id="rId47"/>
    <p:sldId id="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587" dt="2025-09-23T02:43:1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1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3T02:43:17.212" v="1966" actId="14100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addSp modSp">
        <pc:chgData name="Zonghua Gu" userId="9a7e1853e1951ef5" providerId="LiveId" clId="{CF1FAA12-072C-4ED5-BA76-0FFFAEFDB88A}" dt="2025-09-23T02:43:17.212" v="1966" actId="14100"/>
        <pc:sldMkLst>
          <pc:docMk/>
          <pc:sldMk cId="3668909280" sldId="283"/>
        </pc:sldMkLst>
        <pc:picChg chg="add mod">
          <ac:chgData name="Zonghua Gu" userId="9a7e1853e1951ef5" providerId="LiveId" clId="{CF1FAA12-072C-4ED5-BA76-0FFFAEFDB88A}" dt="2025-09-23T02:43:17.212" v="1966" actId="14100"/>
          <ac:picMkLst>
            <pc:docMk/>
            <pc:sldMk cId="3668909280" sldId="283"/>
            <ac:picMk id="1026" creationId="{2DECE8B2-6865-CA36-DB38-841DC09A3241}"/>
          </ac:picMkLst>
        </pc:pic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17T21:46:57.381" v="519" actId="27636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17T21:46:27.624" v="499" actId="20577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15.694" v="487" actId="207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5:34.411" v="480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7T21:53:46.645" v="655" actId="20577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7T21:53:46.645" v="655" actId="20577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17T21:53:07.029" v="632" actId="27636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17T21:53:07.029" v="632" actId="27636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2T02:23:39.791" v="1954" actId="1076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2T02:23:39.791" v="1954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3:39.791" v="1954" actId="1076"/>
          <ac:spMkLst>
            <pc:docMk/>
            <pc:sldMk cId="4134758979" sldId="332"/>
            <ac:spMk id="12" creationId="{00000000-0000-0000-0000-000000000000}"/>
          </ac:spMkLst>
        </pc:spChg>
        <pc:spChg chg="del mod">
          <ac:chgData name="Zonghua Gu" userId="9a7e1853e1951ef5" providerId="LiveId" clId="{CF1FAA12-072C-4ED5-BA76-0FFFAEFDB88A}" dt="2025-09-22T02:23:31.310" v="1953" actId="478"/>
          <ac:spMkLst>
            <pc:docMk/>
            <pc:sldMk cId="4134758979" sldId="332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2:33.258" v="1950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2:33.258" v="1950" actId="1076"/>
          <ac:spMkLst>
            <pc:docMk/>
            <pc:sldMk cId="4134758979" sldId="332"/>
            <ac:spMk id="15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22T02:23:28.278" v="1952" actId="478"/>
          <ac:spMkLst>
            <pc:docMk/>
            <pc:sldMk cId="4134758979" sldId="332"/>
            <ac:spMk id="17" creationId="{AC9FDFF5-0975-E44E-2B77-BF2A769BFF05}"/>
          </ac:spMkLst>
        </pc:spChg>
        <pc:picChg chg="mod">
          <ac:chgData name="Zonghua Gu" userId="9a7e1853e1951ef5" providerId="LiveId" clId="{CF1FAA12-072C-4ED5-BA76-0FFFAEFDB88A}" dt="2025-09-22T02:23:39.791" v="1954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3:39.791" v="1954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2:33.258" v="1950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2:33.258" v="1950" actId="1076"/>
          <ac:picMkLst>
            <pc:docMk/>
            <pc:sldMk cId="4134758979" sldId="332"/>
            <ac:picMk id="9" creationId="{00000000-0000-0000-0000-000000000000}"/>
          </ac:picMkLst>
        </pc:picChg>
        <pc:picChg chg="del">
          <ac:chgData name="Zonghua Gu" userId="9a7e1853e1951ef5" providerId="LiveId" clId="{CF1FAA12-072C-4ED5-BA76-0FFFAEFDB88A}" dt="2025-09-22T02:23:31.310" v="1953" actId="478"/>
          <ac:picMkLst>
            <pc:docMk/>
            <pc:sldMk cId="4134758979" sldId="332"/>
            <ac:picMk id="10" creationId="{00000000-0000-0000-0000-000000000000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17T22:47:28.458" v="1103" actId="552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17T22:45:53.790" v="1092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">
        <pc:chgData name="Zonghua Gu" userId="9a7e1853e1951ef5" providerId="LiveId" clId="{CF1FAA12-072C-4ED5-BA76-0FFFAEFDB88A}" dt="2025-09-17T22:48:16.102" v="1109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17T22:46:52.598" v="1100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05773" y="29187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64-bit Addition: </a:t>
            </a:r>
            <a:r>
              <a:rPr lang="en-US" b="1" dirty="0">
                <a:solidFill>
                  <a:srgbClr val="FF0000"/>
                </a:solidFill>
              </a:rPr>
              <a:t>Carry C=1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3146780" y="5638166"/>
            <a:ext cx="331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64-bit Subtraction: </a:t>
            </a:r>
            <a:r>
              <a:rPr lang="en-US" b="1" dirty="0">
                <a:solidFill>
                  <a:srgbClr val="FF0000"/>
                </a:solidFill>
              </a:rPr>
              <a:t>Borrow=0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(Carry C=1)</a:t>
            </a: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0x00.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235748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914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1" y="329276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9" y="422282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26" y="2955289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14" y="4180960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12295" y="37040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4879" y="46406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3471" y="3706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3471" y="49563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 dirty="0">
                <a:hlinkClick r:id="rId2"/>
              </a:rPr>
              <a:t>https://www.youtube.com/watch?v=H-vOP2yRUj4&amp;list=PLRJhV4hUhIymmp5CCeIFPyxbknsdcXCc8&amp;index=25</a:t>
            </a:r>
            <a:r>
              <a:rPr lang="en-US" dirty="0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  <p:pic>
        <p:nvPicPr>
          <p:cNvPr id="1026" name="Picture 2" descr="Flags diagram showing N, Z, C and V flag bits.">
            <a:extLst>
              <a:ext uri="{FF2B5EF4-FFF2-40B4-BE49-F238E27FC236}">
                <a16:creationId xmlns:a16="http://schemas.microsoft.com/office/drawing/2014/main" id="{2DECE8B2-6865-CA36-DB38-841DC09A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628376"/>
            <a:ext cx="2590800" cy="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3330</TotalTime>
  <Words>8670</Words>
  <Application>Microsoft Office PowerPoint</Application>
  <PresentationFormat>On-screen Show (4:3)</PresentationFormat>
  <Paragraphs>1062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Examples: shifting by 4</vt:lpstr>
      <vt:lpstr>Examples: shifting by 4</vt:lpstr>
      <vt:lpstr>Barrel Shifter Examples</vt:lpstr>
      <vt:lpstr>Updating APSR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2025-09-23T02:43:18Z</dcterms:modified>
</cp:coreProperties>
</file>