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52" r:id="rId3"/>
    <p:sldId id="353" r:id="rId4"/>
    <p:sldId id="354" r:id="rId5"/>
    <p:sldId id="355" r:id="rId6"/>
    <p:sldId id="257" r:id="rId7"/>
    <p:sldId id="356" r:id="rId8"/>
    <p:sldId id="357" r:id="rId9"/>
    <p:sldId id="358" r:id="rId10"/>
    <p:sldId id="359" r:id="rId11"/>
    <p:sldId id="360" r:id="rId1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B227E-31B7-4DEF-A83B-CCC0DBB48D8A}" v="75" dt="2025-09-23T03:03:29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575" autoAdjust="0"/>
  </p:normalViewPr>
  <p:slideViewPr>
    <p:cSldViewPr>
      <p:cViewPr varScale="1">
        <p:scale>
          <a:sx n="70" d="100"/>
          <a:sy n="70" d="100"/>
        </p:scale>
        <p:origin x="19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3T03:03:37.708" v="2436" actId="6549"/>
      <pc:docMkLst>
        <pc:docMk/>
      </pc:docMkLst>
      <pc:sldChg chg="addSp modSp mod">
        <pc:chgData name="Zonghua Gu" userId="9a7e1853e1951ef5" providerId="LiveId" clId="{CF1FAA12-072C-4ED5-BA76-0FFFAEFDB88A}" dt="2025-09-18T01:38:38.169" v="1240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18T01:38:30.800" v="1220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1:21:39.717" v="119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8T01:38:38.169" v="1240" actId="20577"/>
          <ac:spMkLst>
            <pc:docMk/>
            <pc:sldMk cId="1683281344" sldId="256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21:25.145" v="1175" actId="1076"/>
          <ac:spMkLst>
            <pc:docMk/>
            <pc:sldMk cId="1683281344" sldId="256"/>
            <ac:spMk id="7" creationId="{CDF938EB-593A-3F78-8471-70DE26383963}"/>
          </ac:spMkLst>
        </pc:spChg>
      </pc:sldChg>
      <pc:sldChg chg="modSp new mod">
        <pc:chgData name="Zonghua Gu" userId="9a7e1853e1951ef5" providerId="LiveId" clId="{CF1FAA12-072C-4ED5-BA76-0FFFAEFDB88A}" dt="2025-09-18T02:11:12.585" v="1581" actId="20577"/>
        <pc:sldMkLst>
          <pc:docMk/>
          <pc:sldMk cId="407878083" sldId="257"/>
        </pc:sldMkLst>
        <pc:spChg chg="mod">
          <ac:chgData name="Zonghua Gu" userId="9a7e1853e1951ef5" providerId="LiveId" clId="{CF1FAA12-072C-4ED5-BA76-0FFFAEFDB88A}" dt="2025-09-18T02:06:45.030" v="1480"/>
          <ac:spMkLst>
            <pc:docMk/>
            <pc:sldMk cId="407878083" sldId="257"/>
            <ac:spMk id="2" creationId="{CCBEC3D6-5403-5D32-35E4-EA516530217B}"/>
          </ac:spMkLst>
        </pc:spChg>
        <pc:spChg chg="mod">
          <ac:chgData name="Zonghua Gu" userId="9a7e1853e1951ef5" providerId="LiveId" clId="{CF1FAA12-072C-4ED5-BA76-0FFFAEFDB88A}" dt="2025-09-18T02:11:12.585" v="1581" actId="20577"/>
          <ac:spMkLst>
            <pc:docMk/>
            <pc:sldMk cId="407878083" sldId="257"/>
            <ac:spMk id="4" creationId="{6E242E21-1FD3-CB05-AD91-461DFAA4741E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6800616" sldId="26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502343479" sldId="275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86055198" sldId="27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46583954" sldId="282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3856419856" sldId="284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410570449" sldId="285"/>
        </pc:sldMkLst>
      </pc:sldChg>
      <pc:sldChg chg="del modNotesTx">
        <pc:chgData name="Zonghua Gu" userId="9a7e1853e1951ef5" providerId="LiveId" clId="{CF1FAA12-072C-4ED5-BA76-0FFFAEFDB88A}" dt="2025-09-18T01:38:44.397" v="1241" actId="47"/>
        <pc:sldMkLst>
          <pc:docMk/>
          <pc:sldMk cId="1977878706" sldId="29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319237102" sldId="297"/>
        </pc:sldMkLst>
      </pc:sldChg>
      <pc:sldChg chg="modSp del mod modNotesTx">
        <pc:chgData name="Zonghua Gu" userId="9a7e1853e1951ef5" providerId="LiveId" clId="{CF1FAA12-072C-4ED5-BA76-0FFFAEFDB88A}" dt="2025-09-18T01:38:44.397" v="1241" actId="47"/>
        <pc:sldMkLst>
          <pc:docMk/>
          <pc:sldMk cId="2121641431" sldId="298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9600006" sldId="299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3524775" sldId="300"/>
        </pc:sldMkLst>
      </pc:sldChg>
      <pc:sldChg chg="del">
        <pc:chgData name="Zonghua Gu" userId="9a7e1853e1951ef5" providerId="LiveId" clId="{CF1FAA12-072C-4ED5-BA76-0FFFAEFDB88A}" dt="2025-09-17T18:15:27.095" v="199" actId="47"/>
        <pc:sldMkLst>
          <pc:docMk/>
          <pc:sldMk cId="2550961529" sldId="30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735132193" sldId="303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809613256" sldId="304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3184454" sldId="313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7599578" sldId="317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69787402" sldId="318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956433268" sldId="321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653589447" sldId="322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667703659" sldId="323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924045303" sldId="32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331627715" sldId="325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293036044" sldId="326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322116273" sldId="32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601302061" sldId="33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02424687" sldId="33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4291846176" sldId="33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4015228595" sldId="335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520596659" sldId="336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090868990" sldId="339"/>
        </pc:sldMkLst>
      </pc:sldChg>
      <pc:sldChg chg="addSp delSp modSp del mod modNotesTx">
        <pc:chgData name="Zonghua Gu" userId="9a7e1853e1951ef5" providerId="LiveId" clId="{CF1FAA12-072C-4ED5-BA76-0FFFAEFDB88A}" dt="2025-09-18T01:38:44.397" v="1241" actId="47"/>
        <pc:sldMkLst>
          <pc:docMk/>
          <pc:sldMk cId="1809958305" sldId="34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197208543" sldId="343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51571543" sldId="344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548132547" sldId="345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237900729" sldId="346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83429436" sldId="34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80559388" sldId="348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162368129" sldId="34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829986606" sldId="35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558414871" sldId="351"/>
        </pc:sldMkLst>
      </pc:sldChg>
      <pc:sldChg chg="modSp add mod modNotesTx">
        <pc:chgData name="Zonghua Gu" userId="9a7e1853e1951ef5" providerId="LiveId" clId="{CF1FAA12-072C-4ED5-BA76-0FFFAEFDB88A}" dt="2025-09-18T01:50:23.848" v="1320" actId="20577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50:23.848" v="1320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47:59.120" v="1316" actId="20577"/>
          <ac:spMkLst>
            <pc:docMk/>
            <pc:sldMk cId="544675658" sldId="352"/>
            <ac:spMk id="4" creationId="{815194D1-447C-6A4E-281D-DAB9A59A84CD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171254142" sldId="352"/>
        </pc:sldMkLst>
      </pc:sldChg>
      <pc:sldChg chg="modSp add mod">
        <pc:chgData name="Zonghua Gu" userId="9a7e1853e1951ef5" providerId="LiveId" clId="{CF1FAA12-072C-4ED5-BA76-0FFFAEFDB88A}" dt="2025-09-18T01:50:30.160" v="1323" actId="20577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50:30.160" v="1323" actId="20577"/>
          <ac:spMkLst>
            <pc:docMk/>
            <pc:sldMk cId="188395404" sldId="353"/>
            <ac:spMk id="2" creationId="{8F445031-374F-3949-2E75-E92EE2E13893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307188585" sldId="353"/>
        </pc:sldMkLst>
      </pc:sldChg>
      <pc:sldChg chg="modSp new mod">
        <pc:chgData name="Zonghua Gu" userId="9a7e1853e1951ef5" providerId="LiveId" clId="{CF1FAA12-072C-4ED5-BA76-0FFFAEFDB88A}" dt="2025-09-18T01:53:20.361" v="1425"/>
        <pc:sldMkLst>
          <pc:docMk/>
          <pc:sldMk cId="1116486319" sldId="354"/>
        </pc:sldMkLst>
        <pc:spChg chg="mod">
          <ac:chgData name="Zonghua Gu" userId="9a7e1853e1951ef5" providerId="LiveId" clId="{CF1FAA12-072C-4ED5-BA76-0FFFAEFDB88A}" dt="2025-09-18T01:50:35.024" v="1325" actId="20577"/>
          <ac:spMkLst>
            <pc:docMk/>
            <pc:sldMk cId="1116486319" sldId="354"/>
            <ac:spMk id="2" creationId="{283A91CE-CC77-9A35-BF4E-63E1CEF46C29}"/>
          </ac:spMkLst>
        </pc:spChg>
        <pc:spChg chg="mod">
          <ac:chgData name="Zonghua Gu" userId="9a7e1853e1951ef5" providerId="LiveId" clId="{CF1FAA12-072C-4ED5-BA76-0FFFAEFDB88A}" dt="2025-09-18T01:53:20.361" v="1425"/>
          <ac:spMkLst>
            <pc:docMk/>
            <pc:sldMk cId="1116486319" sldId="354"/>
            <ac:spMk id="4" creationId="{2A432836-5391-1803-C991-983B7660679E}"/>
          </ac:spMkLst>
        </pc:spChg>
      </pc:sldChg>
      <pc:sldChg chg="modSp add del mod">
        <pc:chgData name="Zonghua Gu" userId="9a7e1853e1951ef5" providerId="LiveId" clId="{CF1FAA12-072C-4ED5-BA76-0FFFAEFDB88A}" dt="2025-09-17T19:10:46.472" v="630" actId="47"/>
        <pc:sldMkLst>
          <pc:docMk/>
          <pc:sldMk cId="2652182247" sldId="354"/>
        </pc:sldMkLst>
      </pc:sldChg>
      <pc:sldChg chg="modSp add del mod">
        <pc:chgData name="Zonghua Gu" userId="9a7e1853e1951ef5" providerId="LiveId" clId="{CF1FAA12-072C-4ED5-BA76-0FFFAEFDB88A}" dt="2025-09-18T01:38:44.397" v="1241" actId="47"/>
        <pc:sldMkLst>
          <pc:docMk/>
          <pc:sldMk cId="1671373347" sldId="355"/>
        </pc:sldMkLst>
      </pc:sldChg>
      <pc:sldChg chg="modSp add mod">
        <pc:chgData name="Zonghua Gu" userId="9a7e1853e1951ef5" providerId="LiveId" clId="{CF1FAA12-072C-4ED5-BA76-0FFFAEFDB88A}" dt="2025-09-18T01:55:04.685" v="1477" actId="20577"/>
        <pc:sldMkLst>
          <pc:docMk/>
          <pc:sldMk cId="3013293955" sldId="355"/>
        </pc:sldMkLst>
        <pc:spChg chg="mod">
          <ac:chgData name="Zonghua Gu" userId="9a7e1853e1951ef5" providerId="LiveId" clId="{CF1FAA12-072C-4ED5-BA76-0FFFAEFDB88A}" dt="2025-09-18T01:51:24.864" v="1398" actId="20577"/>
          <ac:spMkLst>
            <pc:docMk/>
            <pc:sldMk cId="3013293955" sldId="355"/>
            <ac:spMk id="2" creationId="{1B4EC875-5DE4-CC94-21AF-385E445F4C20}"/>
          </ac:spMkLst>
        </pc:spChg>
        <pc:spChg chg="mod">
          <ac:chgData name="Zonghua Gu" userId="9a7e1853e1951ef5" providerId="LiveId" clId="{CF1FAA12-072C-4ED5-BA76-0FFFAEFDB88A}" dt="2025-09-18T01:55:04.685" v="1477" actId="20577"/>
          <ac:spMkLst>
            <pc:docMk/>
            <pc:sldMk cId="3013293955" sldId="355"/>
            <ac:spMk id="4" creationId="{BDC308AC-7565-4459-9627-04CB00781A6A}"/>
          </ac:spMkLst>
        </pc:spChg>
      </pc:sldChg>
      <pc:sldChg chg="modSp new mod">
        <pc:chgData name="Zonghua Gu" userId="9a7e1853e1951ef5" providerId="LiveId" clId="{CF1FAA12-072C-4ED5-BA76-0FFFAEFDB88A}" dt="2025-09-18T02:12:26.755" v="1610" actId="14100"/>
        <pc:sldMkLst>
          <pc:docMk/>
          <pc:sldMk cId="2876358127" sldId="356"/>
        </pc:sldMkLst>
        <pc:spChg chg="mod">
          <ac:chgData name="Zonghua Gu" userId="9a7e1853e1951ef5" providerId="LiveId" clId="{CF1FAA12-072C-4ED5-BA76-0FFFAEFDB88A}" dt="2025-09-18T02:11:18.124" v="1588" actId="20577"/>
          <ac:spMkLst>
            <pc:docMk/>
            <pc:sldMk cId="2876358127" sldId="356"/>
            <ac:spMk id="2" creationId="{06AFBCAA-DF87-B667-90C8-2F0B5CFD11BA}"/>
          </ac:spMkLst>
        </pc:spChg>
        <pc:spChg chg="mod">
          <ac:chgData name="Zonghua Gu" userId="9a7e1853e1951ef5" providerId="LiveId" clId="{CF1FAA12-072C-4ED5-BA76-0FFFAEFDB88A}" dt="2025-09-18T02:12:26.755" v="1610" actId="14100"/>
          <ac:spMkLst>
            <pc:docMk/>
            <pc:sldMk cId="2876358127" sldId="356"/>
            <ac:spMk id="4" creationId="{95056184-D4E8-1072-434C-E829F7C9B813}"/>
          </ac:spMkLst>
        </pc:spChg>
      </pc:sldChg>
      <pc:sldChg chg="modSp new del mod">
        <pc:chgData name="Zonghua Gu" userId="9a7e1853e1951ef5" providerId="LiveId" clId="{CF1FAA12-072C-4ED5-BA76-0FFFAEFDB88A}" dt="2025-09-18T01:38:44.397" v="1241" actId="47"/>
        <pc:sldMkLst>
          <pc:docMk/>
          <pc:sldMk cId="3734883149" sldId="356"/>
        </pc:sldMkLst>
      </pc:sldChg>
      <pc:sldChg chg="addSp modSp new mod">
        <pc:chgData name="Zonghua Gu" userId="9a7e1853e1951ef5" providerId="LiveId" clId="{CF1FAA12-072C-4ED5-BA76-0FFFAEFDB88A}" dt="2025-09-23T03:03:01.341" v="2423" actId="20577"/>
        <pc:sldMkLst>
          <pc:docMk/>
          <pc:sldMk cId="2809835501" sldId="357"/>
        </pc:sldMkLst>
        <pc:spChg chg="mod">
          <ac:chgData name="Zonghua Gu" userId="9a7e1853e1951ef5" providerId="LiveId" clId="{CF1FAA12-072C-4ED5-BA76-0FFFAEFDB88A}" dt="2025-09-23T02:59:27.093" v="2218" actId="20577"/>
          <ac:spMkLst>
            <pc:docMk/>
            <pc:sldMk cId="2809835501" sldId="357"/>
            <ac:spMk id="2" creationId="{B366A44A-55C3-B775-BDF5-DBBAFA487769}"/>
          </ac:spMkLst>
        </pc:spChg>
        <pc:spChg chg="mod">
          <ac:chgData name="Zonghua Gu" userId="9a7e1853e1951ef5" providerId="LiveId" clId="{CF1FAA12-072C-4ED5-BA76-0FFFAEFDB88A}" dt="2025-09-23T03:00:08.651" v="2269" actId="5793"/>
          <ac:spMkLst>
            <pc:docMk/>
            <pc:sldMk cId="2809835501" sldId="357"/>
            <ac:spMk id="4" creationId="{C93B1293-ADB9-BD5E-3F28-CA9A983DB1CF}"/>
          </ac:spMkLst>
        </pc:spChg>
        <pc:graphicFrameChg chg="add mod">
          <ac:chgData name="Zonghua Gu" userId="9a7e1853e1951ef5" providerId="LiveId" clId="{CF1FAA12-072C-4ED5-BA76-0FFFAEFDB88A}" dt="2025-09-23T02:46:29.238" v="1723"/>
          <ac:graphicFrameMkLst>
            <pc:docMk/>
            <pc:sldMk cId="2809835501" sldId="357"/>
            <ac:graphicFrameMk id="5" creationId="{8A7AF6C0-0B85-1C7F-5561-3B2AB4480320}"/>
          </ac:graphicFrameMkLst>
        </pc:graphicFrameChg>
        <pc:graphicFrameChg chg="add mod modGraphic">
          <ac:chgData name="Zonghua Gu" userId="9a7e1853e1951ef5" providerId="LiveId" clId="{CF1FAA12-072C-4ED5-BA76-0FFFAEFDB88A}" dt="2025-09-23T03:02:37.484" v="2414" actId="20577"/>
          <ac:graphicFrameMkLst>
            <pc:docMk/>
            <pc:sldMk cId="2809835501" sldId="357"/>
            <ac:graphicFrameMk id="6" creationId="{91E2EF3A-0CFB-A04C-C777-25F838793CFD}"/>
          </ac:graphicFrameMkLst>
        </pc:graphicFrameChg>
        <pc:graphicFrameChg chg="add mod modGraphic">
          <ac:chgData name="Zonghua Gu" userId="9a7e1853e1951ef5" providerId="LiveId" clId="{CF1FAA12-072C-4ED5-BA76-0FFFAEFDB88A}" dt="2025-09-23T03:02:40.051" v="2416" actId="20577"/>
          <ac:graphicFrameMkLst>
            <pc:docMk/>
            <pc:sldMk cId="2809835501" sldId="357"/>
            <ac:graphicFrameMk id="7" creationId="{A4459CE1-F656-C404-376E-E4D220603EDA}"/>
          </ac:graphicFrameMkLst>
        </pc:graphicFrameChg>
        <pc:graphicFrameChg chg="add mod modGraphic">
          <ac:chgData name="Zonghua Gu" userId="9a7e1853e1951ef5" providerId="LiveId" clId="{CF1FAA12-072C-4ED5-BA76-0FFFAEFDB88A}" dt="2025-09-23T03:03:01.341" v="2423" actId="20577"/>
          <ac:graphicFrameMkLst>
            <pc:docMk/>
            <pc:sldMk cId="2809835501" sldId="357"/>
            <ac:graphicFrameMk id="8" creationId="{E406CADB-4F7C-3316-85F7-F1FBB67120E7}"/>
          </ac:graphicFrameMkLst>
        </pc:graphicFrameChg>
      </pc:sldChg>
      <pc:sldChg chg="modSp add mod">
        <pc:chgData name="Zonghua Gu" userId="9a7e1853e1951ef5" providerId="LiveId" clId="{CF1FAA12-072C-4ED5-BA76-0FFFAEFDB88A}" dt="2025-09-23T03:03:21.536" v="2431"/>
        <pc:sldMkLst>
          <pc:docMk/>
          <pc:sldMk cId="152100179" sldId="358"/>
        </pc:sldMkLst>
        <pc:graphicFrameChg chg="mod">
          <ac:chgData name="Zonghua Gu" userId="9a7e1853e1951ef5" providerId="LiveId" clId="{CF1FAA12-072C-4ED5-BA76-0FFFAEFDB88A}" dt="2025-09-23T03:03:18.554" v="2429"/>
          <ac:graphicFrameMkLst>
            <pc:docMk/>
            <pc:sldMk cId="152100179" sldId="358"/>
            <ac:graphicFrameMk id="6" creationId="{E28C4A95-33F3-BABE-565A-E12BD4DBAF93}"/>
          </ac:graphicFrameMkLst>
        </pc:graphicFrameChg>
        <pc:graphicFrameChg chg="mod modGraphic">
          <ac:chgData name="Zonghua Gu" userId="9a7e1853e1951ef5" providerId="LiveId" clId="{CF1FAA12-072C-4ED5-BA76-0FFFAEFDB88A}" dt="2025-09-23T03:03:20.218" v="2430"/>
          <ac:graphicFrameMkLst>
            <pc:docMk/>
            <pc:sldMk cId="152100179" sldId="358"/>
            <ac:graphicFrameMk id="7" creationId="{61C10A8C-B88B-BA01-723F-3EF7F7464A2A}"/>
          </ac:graphicFrameMkLst>
        </pc:graphicFrameChg>
        <pc:graphicFrameChg chg="mod">
          <ac:chgData name="Zonghua Gu" userId="9a7e1853e1951ef5" providerId="LiveId" clId="{CF1FAA12-072C-4ED5-BA76-0FFFAEFDB88A}" dt="2025-09-23T03:03:21.536" v="2431"/>
          <ac:graphicFrameMkLst>
            <pc:docMk/>
            <pc:sldMk cId="152100179" sldId="358"/>
            <ac:graphicFrameMk id="8" creationId="{D1C02443-040B-0C53-44B2-CAD7E2F6C144}"/>
          </ac:graphicFrameMkLst>
        </pc:graphicFrameChg>
      </pc:sldChg>
      <pc:sldChg chg="delSp modSp add mod">
        <pc:chgData name="Zonghua Gu" userId="9a7e1853e1951ef5" providerId="LiveId" clId="{CF1FAA12-072C-4ED5-BA76-0FFFAEFDB88A}" dt="2025-09-23T03:03:37.708" v="2436" actId="6549"/>
        <pc:sldMkLst>
          <pc:docMk/>
          <pc:sldMk cId="3161200706" sldId="359"/>
        </pc:sldMkLst>
        <pc:spChg chg="mod">
          <ac:chgData name="Zonghua Gu" userId="9a7e1853e1951ef5" providerId="LiveId" clId="{CF1FAA12-072C-4ED5-BA76-0FFFAEFDB88A}" dt="2025-09-23T03:03:33.434" v="2435" actId="20577"/>
          <ac:spMkLst>
            <pc:docMk/>
            <pc:sldMk cId="3161200706" sldId="359"/>
            <ac:spMk id="2" creationId="{8FE88944-D39C-3332-EB2A-C74E13CF2ACC}"/>
          </ac:spMkLst>
        </pc:spChg>
        <pc:spChg chg="mod">
          <ac:chgData name="Zonghua Gu" userId="9a7e1853e1951ef5" providerId="LiveId" clId="{CF1FAA12-072C-4ED5-BA76-0FFFAEFDB88A}" dt="2025-09-23T03:01:30.907" v="2379" actId="20577"/>
          <ac:spMkLst>
            <pc:docMk/>
            <pc:sldMk cId="3161200706" sldId="359"/>
            <ac:spMk id="4" creationId="{9BE65C1E-4BED-C61A-C779-DB76D6C26A22}"/>
          </ac:spMkLst>
        </pc:spChg>
        <pc:graphicFrameChg chg="mod modGraphic">
          <ac:chgData name="Zonghua Gu" userId="9a7e1853e1951ef5" providerId="LiveId" clId="{CF1FAA12-072C-4ED5-BA76-0FFFAEFDB88A}" dt="2025-09-23T03:03:37.708" v="2436" actId="6549"/>
          <ac:graphicFrameMkLst>
            <pc:docMk/>
            <pc:sldMk cId="3161200706" sldId="359"/>
            <ac:graphicFrameMk id="6" creationId="{0A52D138-72F3-E1D6-16A6-0C5877E20770}"/>
          </ac:graphicFrameMkLst>
        </pc:graphicFrameChg>
        <pc:graphicFrameChg chg="del">
          <ac:chgData name="Zonghua Gu" userId="9a7e1853e1951ef5" providerId="LiveId" clId="{CF1FAA12-072C-4ED5-BA76-0FFFAEFDB88A}" dt="2025-09-23T03:00:41.435" v="2297" actId="478"/>
          <ac:graphicFrameMkLst>
            <pc:docMk/>
            <pc:sldMk cId="3161200706" sldId="359"/>
            <ac:graphicFrameMk id="7" creationId="{6E04CCD2-FFD9-71FE-7913-1B83D6E41A2C}"/>
          </ac:graphicFrameMkLst>
        </pc:graphicFrameChg>
        <pc:graphicFrameChg chg="del">
          <ac:chgData name="Zonghua Gu" userId="9a7e1853e1951ef5" providerId="LiveId" clId="{CF1FAA12-072C-4ED5-BA76-0FFFAEFDB88A}" dt="2025-09-23T03:00:41.435" v="2297" actId="478"/>
          <ac:graphicFrameMkLst>
            <pc:docMk/>
            <pc:sldMk cId="3161200706" sldId="359"/>
            <ac:graphicFrameMk id="8" creationId="{A257A2D8-F735-7AC2-3F52-1336F09069B7}"/>
          </ac:graphicFrameMkLst>
        </pc:graphicFrameChg>
      </pc:sldChg>
      <pc:sldChg chg="add">
        <pc:chgData name="Zonghua Gu" userId="9a7e1853e1951ef5" providerId="LiveId" clId="{CF1FAA12-072C-4ED5-BA76-0FFFAEFDB88A}" dt="2025-09-23T03:03:29.705" v="2432"/>
        <pc:sldMkLst>
          <pc:docMk/>
          <pc:sldMk cId="1632579407" sldId="360"/>
        </pc:sldMkLst>
      </pc:sldChg>
      <pc:sldMasterChg chg="delSldLayout">
        <pc:chgData name="Zonghua Gu" userId="9a7e1853e1951ef5" providerId="LiveId" clId="{CF1FAA12-072C-4ED5-BA76-0FFFAEFDB88A}" dt="2025-09-18T01:38:44.397" v="1241" actId="47"/>
        <pc:sldMasterMkLst>
          <pc:docMk/>
          <pc:sldMasterMk cId="0" sldId="2147483660"/>
        </pc:sldMasterMkLst>
        <pc:sldLayoutChg chg="del">
          <pc:chgData name="Zonghua Gu" userId="9a7e1853e1951ef5" providerId="LiveId" clId="{CF1FAA12-072C-4ED5-BA76-0FFFAEFDB88A}" dt="2025-09-18T01:38:44.397" v="1241" actId="47"/>
          <pc:sldLayoutMkLst>
            <pc:docMk/>
            <pc:sldMasterMk cId="0" sldId="2147483660"/>
            <pc:sldLayoutMk cId="1858514557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r0 and r1</a:t>
            </a:r>
          </a:p>
          <a:p>
            <a:r>
              <a:rPr lang="en-US" dirty="0"/>
              <a:t>@ Branch to skip if r0 == r1 (skip the addition)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@ r2 = r2 + r2 (only executed if r0 != r1)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bx lr           @ Branch and exchange, return to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E26774B-6488-4259-9342-6CBDB2BFD4E4}" type="datetime1">
              <a:rPr lang="en-US" smtClean="0"/>
              <a:pPr eaLnBrk="1" latinLnBrk="0" hangingPunct="1"/>
              <a:t>9/22/2025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2E7711-0BE3-4AFC-959B-CB5C31A7AE48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5AAB62-A572-4E37-B772-B4A75ADE0B18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F52420-10F8-488E-969A-A9BE388BE9C4}" type="datetime1">
              <a:rPr lang="en-US" smtClean="0"/>
              <a:pPr eaLnBrk="1" latinLnBrk="0" hangingPunct="1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6E96F24-58CF-47DA-907C-A9CD6353E425}" type="datetime1">
              <a:rPr lang="en-US" smtClean="0"/>
              <a:pPr eaLnBrk="1" latinLnBrk="0" hangingPunct="1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AE4463-726A-4A35-9F46-98893432A3F9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404D0-E306-4E90-90E3-E44D26246FFC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5DA14-76F0-4D93-83FB-7878C79A1986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E552D-49E1-496B-B79C-E100986B8B5F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C72505-1551-4A98-97CD-F520B07184AD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8F47B-BA16-4F20-B5BA-73F598D94B51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F3CB514-9CA6-4E48-9463-A430D31CFDE3}" type="datetime1">
              <a:rPr lang="en-US" smtClean="0"/>
              <a:pPr eaLnBrk="1" latinLnBrk="0" hangingPunct="1"/>
              <a:t>9/22/2025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3019" y="1828800"/>
            <a:ext cx="385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6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Flow Control in Assembly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8EB-593A-3F78-8471-70DE26383963}"/>
              </a:ext>
            </a:extLst>
          </p:cNvPr>
          <p:cNvSpPr txBox="1"/>
          <p:nvPr/>
        </p:nvSpPr>
        <p:spPr>
          <a:xfrm>
            <a:off x="7091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EAC2-9F15-2B24-C0B1-B9A98873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8944-D39C-3332-EB2A-C74E13CF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79C2D-2D7D-1339-2969-6C4DC024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5C1E-4BED-C61A-C779-DB76D6C26A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Rewrite the assembly program to use conditional execution statements.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52D138-72F3-E1D6-16A6-0C5877E2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7500"/>
              </p:ext>
            </p:extLst>
          </p:nvPr>
        </p:nvGraphicFramePr>
        <p:xfrm>
          <a:off x="751114" y="2296886"/>
          <a:ext cx="73914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with Cond. Exec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next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0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E3F5-48A1-1259-2939-01C73616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2DFE-415C-E925-2881-4415892C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D6F19-7B0D-5790-77C2-AB5681AB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577B-1FF5-F77F-BF4E-5BAE6A56A1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Rewrite the assembly program to use conditional execution statements.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832AA0-E233-FF6A-1E2F-808AF36F42FB}"/>
              </a:ext>
            </a:extLst>
          </p:cNvPr>
          <p:cNvGraphicFramePr>
            <a:graphicFrameLocks noGrp="1"/>
          </p:cNvGraphicFramePr>
          <p:nvPr/>
        </p:nvGraphicFramePr>
        <p:xfrm>
          <a:off x="751114" y="2296886"/>
          <a:ext cx="73914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with Cond. Exec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next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pt-BR" dirty="0"/>
              <a:t>if (r0 != r1) r2 = r2 + r2</a:t>
            </a:r>
            <a:endParaRPr lang="en-US" dirty="0"/>
          </a:p>
          <a:p>
            <a:r>
              <a:rPr lang="en-US" dirty="0"/>
              <a:t>ANS A:</a:t>
            </a:r>
          </a:p>
          <a:p>
            <a:pPr lvl="1"/>
            <a:r>
              <a:rPr lang="en-US" dirty="0"/>
              <a:t>CMP r0, r1         </a:t>
            </a:r>
          </a:p>
          <a:p>
            <a:pPr lvl="1"/>
            <a:r>
              <a:rPr lang="en-US" dirty="0"/>
              <a:t>BEQ skip</a:t>
            </a:r>
          </a:p>
          <a:p>
            <a:pPr lvl="1"/>
            <a:r>
              <a:rPr lang="en-US" dirty="0"/>
              <a:t>ADD r2, r2, r2      </a:t>
            </a:r>
          </a:p>
          <a:p>
            <a:pPr lvl="1"/>
            <a:r>
              <a:rPr lang="en-US" dirty="0"/>
              <a:t>skip:</a:t>
            </a:r>
          </a:p>
          <a:p>
            <a:r>
              <a:rPr lang="en-US" dirty="0"/>
              <a:t>ANS B:</a:t>
            </a:r>
          </a:p>
          <a:p>
            <a:pPr lvl="1"/>
            <a:r>
              <a:rPr lang="pt-BR" dirty="0"/>
              <a:t>CMP r0, r1            ; Compare r0 and r1</a:t>
            </a:r>
          </a:p>
          <a:p>
            <a:pPr lvl="1"/>
            <a:r>
              <a:rPr lang="pt-BR" dirty="0"/>
              <a:t>ADDNE r2, r2, r2  ; r2 = r2 + r2 if Not Equal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 dirty="0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1CE-CC77-9A35-BF4E-63E1CEF4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D288F-B402-F285-2057-DA59079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2836-5391-1803-C991-983B766067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</a:t>
            </a:r>
          </a:p>
          <a:p>
            <a:pPr lvl="1"/>
            <a:r>
              <a:rPr lang="pt-BR" dirty="0"/>
              <a:t>MOV r1, #7</a:t>
            </a:r>
          </a:p>
          <a:p>
            <a:pPr lvl="1"/>
            <a:r>
              <a:rPr lang="pt-BR" dirty="0"/>
              <a:t>MOV r2, #5</a:t>
            </a:r>
          </a:p>
          <a:p>
            <a:pPr lvl="1"/>
            <a:r>
              <a:rPr lang="pt-BR" dirty="0"/>
              <a:t>CMP r1, r2</a:t>
            </a:r>
          </a:p>
          <a:p>
            <a:pPr lvl="1"/>
            <a:r>
              <a:rPr lang="pt-BR" dirty="0"/>
              <a:t>ADDGT r0, r0, #100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6EC0-398A-D3B2-65E5-25E65AFC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875-5DE4-CC94-21AF-385E445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8150F-624A-7DED-AE19-C011814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08AC-7565-4459-9627-04CB00781A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       @ Load immediate value 10 into r0</a:t>
            </a:r>
          </a:p>
          <a:p>
            <a:pPr lvl="1"/>
            <a:r>
              <a:rPr lang="pt-BR" dirty="0"/>
              <a:t>MOV r1, #7        @ Load immediate value 7 into r1</a:t>
            </a:r>
          </a:p>
          <a:p>
            <a:pPr lvl="1"/>
            <a:r>
              <a:rPr lang="pt-BR" dirty="0"/>
              <a:t>MOV r2, #5        @ Load immediate value 5 into r2</a:t>
            </a:r>
          </a:p>
          <a:p>
            <a:pPr lvl="1"/>
            <a:r>
              <a:rPr lang="pt-BR" dirty="0"/>
              <a:t>CMP r1, r2       @ Compare r1 and r2 (compute r1-r2, set flags)</a:t>
            </a:r>
          </a:p>
          <a:p>
            <a:pPr lvl="1"/>
            <a:r>
              <a:rPr lang="pt-BR" dirty="0"/>
              <a:t>ADDGT r0, r0,100 @ Add 100 to r0 only if r1 &gt; r2 (Greater Than)</a:t>
            </a:r>
          </a:p>
          <a:p>
            <a:r>
              <a:rPr lang="en-US" dirty="0"/>
              <a:t>This code sets r0 to 10, compares 7 and 5. Since 7 &gt; 5, adds 100 to the base value of 10 to get 110</a:t>
            </a:r>
          </a:p>
        </p:txBody>
      </p:sp>
    </p:spTree>
    <p:extLst>
      <p:ext uri="{BB962C8B-B14F-4D97-AF65-F5344CB8AC3E}">
        <p14:creationId xmlns:p14="http://schemas.microsoft.com/office/powerpoint/2010/main" val="30132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C3D6-5403-5D32-35E4-EA516530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C8C92-0A50-88F1-CE32-D3EA11AC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42E21-1FD3-CB05-AD91-461DFAA47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save[] is an array of 32-bit integers.  Assume that </a:t>
            </a:r>
            <a:r>
              <a:rPr lang="en-US" dirty="0" err="1"/>
              <a:t>i</a:t>
            </a:r>
            <a:r>
              <a:rPr lang="en-US" dirty="0"/>
              <a:t> and k correspond to registers r1 and r2, and the base of the array save is in r0.  Write the ARMv7 assembly code corresponding to this C code.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</p:txBody>
      </p:sp>
    </p:spTree>
    <p:extLst>
      <p:ext uri="{BB962C8B-B14F-4D97-AF65-F5344CB8AC3E}">
        <p14:creationId xmlns:p14="http://schemas.microsoft.com/office/powerpoint/2010/main" val="40787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CAA-DF87-B667-90C8-2F0B5CF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F7792-159F-4EB6-0A01-21A4E92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6184-D4E8-1072-434C-E829F7C9B8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code: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r0 = &amp;save[0]    (base address of array)</a:t>
            </a:r>
          </a:p>
          <a:p>
            <a:pPr lvl="1"/>
            <a:r>
              <a:rPr lang="en-US" dirty="0"/>
              <a:t>@ r1 = </a:t>
            </a:r>
            <a:r>
              <a:rPr lang="en-US" dirty="0" err="1"/>
              <a:t>i</a:t>
            </a:r>
            <a:r>
              <a:rPr lang="en-US" dirty="0"/>
              <a:t>           (index)</a:t>
            </a:r>
          </a:p>
          <a:p>
            <a:pPr lvl="1"/>
            <a:r>
              <a:rPr lang="en-US" dirty="0"/>
              <a:t>@ r2 = k           (value to compare)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loop:</a:t>
            </a:r>
          </a:p>
          <a:p>
            <a:pPr lvl="1"/>
            <a:r>
              <a:rPr lang="en-US" dirty="0"/>
              <a:t>    LDR     r3, [r0, r1, LSL #2]   @ r3 = save[</a:t>
            </a:r>
            <a:r>
              <a:rPr lang="en-US" dirty="0" err="1"/>
              <a:t>i</a:t>
            </a:r>
            <a:r>
              <a:rPr lang="en-US" dirty="0"/>
              <a:t>], 32-bit loads with index scaled by 4</a:t>
            </a:r>
          </a:p>
          <a:p>
            <a:pPr lvl="1"/>
            <a:r>
              <a:rPr lang="en-US" dirty="0"/>
              <a:t>    CMP     r3, r2               @ compare save[</a:t>
            </a:r>
            <a:r>
              <a:rPr lang="en-US" dirty="0" err="1"/>
              <a:t>i</a:t>
            </a:r>
            <a:r>
              <a:rPr lang="en-US" dirty="0"/>
              <a:t>] with k</a:t>
            </a:r>
          </a:p>
          <a:p>
            <a:pPr lvl="1"/>
            <a:r>
              <a:rPr lang="en-US" dirty="0"/>
              <a:t>    BNE     done                @ exit loop if save[</a:t>
            </a:r>
            <a:r>
              <a:rPr lang="en-US" dirty="0" err="1"/>
              <a:t>i</a:t>
            </a:r>
            <a:r>
              <a:rPr lang="en-US" dirty="0"/>
              <a:t>] != k</a:t>
            </a:r>
          </a:p>
          <a:p>
            <a:pPr lvl="1"/>
            <a:r>
              <a:rPr lang="en-US" dirty="0"/>
              <a:t>    ADD     r1, r1, #1         @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 lvl="1"/>
            <a:r>
              <a:rPr lang="en-US" dirty="0"/>
              <a:t>    B       loop                   @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A44A-55C3-B775-BDF5-DBBAFA48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36686-7909-EFFD-2EA4-080CB4F1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1293-ADB9-BD5E-3F28-CA9A983DB1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the equivalent C program for the following assembly code, where you treat registers as C variables (r0 as x, r1 as y, …).  Variables in C are in memory and load/store assembly instructions are needed in assembly, which are omitted here for brevity. For example: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E2EF3A-0CFB-A04C-C777-25F83879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88270"/>
              </p:ext>
            </p:extLst>
          </p:nvPr>
        </p:nvGraphicFramePr>
        <p:xfrm>
          <a:off x="751114" y="2296886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#5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#10  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== 5)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459CE1-F656-C404-376E-E4D22060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05237"/>
              </p:ext>
            </p:extLst>
          </p:nvPr>
        </p:nvGraphicFramePr>
        <p:xfrm>
          <a:off x="751114" y="3559629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MOVLE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MOVGT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06CADB-4F7C-3316-85F7-F1FBB6712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39821"/>
              </p:ext>
            </p:extLst>
          </p:nvPr>
        </p:nvGraphicFramePr>
        <p:xfrm>
          <a:off x="751114" y="4822372"/>
          <a:ext cx="7391400" cy="101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#'A’</a:t>
                      </a:r>
                      <a:r>
                        <a:rPr kumimoji="0" lang="pt-BR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#'</a:t>
                      </a:r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r1, #1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3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D518-09E9-3CD6-D9C0-ABABDD47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979E-7DDE-ACAB-E9A4-40598C65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C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2B89A-7B68-155D-7061-BE05A8D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1A9E9-5521-A49F-71D6-A319ADEF62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the equivalent C program for the following assembly code, where you treat registers as C variables.  Variables in C are in memory and load/store assembly instructions are needed in assembly, which are omitted here for brevity. For example: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C4A95-33F3-BABE-565A-E12BD4DBA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53302"/>
              </p:ext>
            </p:extLst>
          </p:nvPr>
        </p:nvGraphicFramePr>
        <p:xfrm>
          <a:off x="751114" y="2296886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#5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#10  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== 5)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C10A8C-B88B-BA01-723F-3EF7F7464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87219"/>
              </p:ext>
            </p:extLst>
          </p:nvPr>
        </p:nvGraphicFramePr>
        <p:xfrm>
          <a:off x="751114" y="3559629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MOVLE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MOVGT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&lt;= 0)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0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pt-BR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C02443-040B-0C53-44B2-CAD7E2F6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16801"/>
              </p:ext>
            </p:extLst>
          </p:nvPr>
        </p:nvGraphicFramePr>
        <p:xfrm>
          <a:off x="751114" y="4822372"/>
          <a:ext cx="7391400" cy="101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#'A’</a:t>
                      </a:r>
                      <a:r>
                        <a:rPr kumimoji="0" lang="pt-BR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#'</a:t>
                      </a:r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r1, #1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(c == ‘A’ || c == 'B')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1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3379</TotalTime>
  <Words>945</Words>
  <Application>Microsoft Office PowerPoint</Application>
  <PresentationFormat>On-screen Show (4:3)</PresentationFormat>
  <Paragraphs>157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Z. Gu</vt:lpstr>
      <vt:lpstr>Q1</vt:lpstr>
      <vt:lpstr>Q1 ANS</vt:lpstr>
      <vt:lpstr>Q2</vt:lpstr>
      <vt:lpstr>Q2 ANS</vt:lpstr>
      <vt:lpstr>Q3</vt:lpstr>
      <vt:lpstr>Q3 ANS</vt:lpstr>
      <vt:lpstr>Assembly to C</vt:lpstr>
      <vt:lpstr>Assembly to C ANS</vt:lpstr>
      <vt:lpstr>Conditional Execution</vt:lpstr>
      <vt:lpstr>Conditional Execution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217</cp:revision>
  <cp:lastPrinted>2018-02-28T12:51:32Z</cp:lastPrinted>
  <dcterms:created xsi:type="dcterms:W3CDTF">2014-02-09T17:12:51Z</dcterms:created>
  <dcterms:modified xsi:type="dcterms:W3CDTF">2025-09-23T03:03:38Z</dcterms:modified>
</cp:coreProperties>
</file>