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8" r:id="rId3"/>
    <p:sldId id="279" r:id="rId4"/>
    <p:sldId id="261" r:id="rId5"/>
    <p:sldId id="263" r:id="rId6"/>
    <p:sldId id="259" r:id="rId7"/>
    <p:sldId id="280" r:id="rId8"/>
    <p:sldId id="260" r:id="rId9"/>
    <p:sldId id="257" r:id="rId10"/>
    <p:sldId id="258" r:id="rId11"/>
    <p:sldId id="281" r:id="rId12"/>
    <p:sldId id="282" r:id="rId1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F0AC7-7898-4CAF-8C74-9051912ABD73}" v="90" dt="2025-09-23T02:40:2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/>
    <p:restoredTop sz="94674"/>
  </p:normalViewPr>
  <p:slideViewPr>
    <p:cSldViewPr>
      <p:cViewPr varScale="1">
        <p:scale>
          <a:sx n="78" d="100"/>
          <a:sy n="78" d="100"/>
        </p:scale>
        <p:origin x="74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3T02:41:47.791" v="1178" actId="478"/>
      <pc:docMkLst>
        <pc:docMk/>
      </pc:docMkLst>
      <pc:sldChg chg="modSp mod">
        <pc:chgData name="Zonghua Gu" userId="9a7e1853e1951ef5" providerId="LiveId" clId="{CF1FAA12-072C-4ED5-BA76-0FFFAEFDB88A}" dt="2025-09-22T00:19:03.232" v="111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22T00:19:03.232" v="111" actId="20577"/>
          <ac:spMkLst>
            <pc:docMk/>
            <pc:sldMk cId="1683281344" sldId="256"/>
            <ac:spMk id="6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19:01:29.316" v="303" actId="20577"/>
        <pc:sldMkLst>
          <pc:docMk/>
          <pc:sldMk cId="4120051107" sldId="257"/>
        </pc:sldMkLst>
        <pc:spChg chg="mod">
          <ac:chgData name="Zonghua Gu" userId="9a7e1853e1951ef5" providerId="LiveId" clId="{CF1FAA12-072C-4ED5-BA76-0FFFAEFDB88A}" dt="2025-09-22T00:20:22.744" v="131" actId="20577"/>
          <ac:spMkLst>
            <pc:docMk/>
            <pc:sldMk cId="4120051107" sldId="257"/>
            <ac:spMk id="2" creationId="{53769777-22BA-A4F2-A717-CA88FA78E82B}"/>
          </ac:spMkLst>
        </pc:spChg>
        <pc:spChg chg="mod">
          <ac:chgData name="Zonghua Gu" userId="9a7e1853e1951ef5" providerId="LiveId" clId="{CF1FAA12-072C-4ED5-BA76-0FFFAEFDB88A}" dt="2025-09-22T19:01:29.316" v="303" actId="20577"/>
          <ac:spMkLst>
            <pc:docMk/>
            <pc:sldMk cId="4120051107" sldId="257"/>
            <ac:spMk id="4" creationId="{5998200F-E2E0-2FC9-A24B-3D85B65165B0}"/>
          </ac:spMkLst>
        </pc:spChg>
        <pc:graphicFrameChg chg="add mod modGraphic">
          <ac:chgData name="Zonghua Gu" userId="9a7e1853e1951ef5" providerId="LiveId" clId="{CF1FAA12-072C-4ED5-BA76-0FFFAEFDB88A}" dt="2025-09-22T00:24:02.177" v="170" actId="1076"/>
          <ac:graphicFrameMkLst>
            <pc:docMk/>
            <pc:sldMk cId="4120051107" sldId="257"/>
            <ac:graphicFrameMk id="5" creationId="{A554D579-850A-433C-2F4C-D7CBDE33F5FD}"/>
          </ac:graphicFrameMkLst>
        </pc:graphicFrameChg>
        <pc:graphicFrameChg chg="add mod modGraphic">
          <ac:chgData name="Zonghua Gu" userId="9a7e1853e1951ef5" providerId="LiveId" clId="{CF1FAA12-072C-4ED5-BA76-0FFFAEFDB88A}" dt="2025-09-22T00:25:52.962" v="266" actId="20577"/>
          <ac:graphicFrameMkLst>
            <pc:docMk/>
            <pc:sldMk cId="4120051107" sldId="257"/>
            <ac:graphicFrameMk id="7" creationId="{7F3EEF33-13EC-BB93-CE67-9DD4DBFC221D}"/>
          </ac:graphicFrameMkLst>
        </pc:graphicFrameChg>
        <pc:picChg chg="add del mod">
          <ac:chgData name="Zonghua Gu" userId="9a7e1853e1951ef5" providerId="LiveId" clId="{CF1FAA12-072C-4ED5-BA76-0FFFAEFDB88A}" dt="2025-09-22T00:23:43.249" v="164" actId="478"/>
          <ac:picMkLst>
            <pc:docMk/>
            <pc:sldMk cId="4120051107" sldId="257"/>
            <ac:picMk id="6" creationId="{50986BD2-3957-C48E-7616-B112109C40B9}"/>
          </ac:picMkLst>
        </pc:picChg>
      </pc:sldChg>
      <pc:sldChg chg="modSp add mod">
        <pc:chgData name="Zonghua Gu" userId="9a7e1853e1951ef5" providerId="LiveId" clId="{CF1FAA12-072C-4ED5-BA76-0FFFAEFDB88A}" dt="2025-09-22T00:26:13.917" v="268" actId="207"/>
        <pc:sldMkLst>
          <pc:docMk/>
          <pc:sldMk cId="1814278120" sldId="258"/>
        </pc:sldMkLst>
        <pc:spChg chg="mod">
          <ac:chgData name="Zonghua Gu" userId="9a7e1853e1951ef5" providerId="LiveId" clId="{CF1FAA12-072C-4ED5-BA76-0FFFAEFDB88A}" dt="2025-09-22T00:24:43.848" v="185" actId="20577"/>
          <ac:spMkLst>
            <pc:docMk/>
            <pc:sldMk cId="1814278120" sldId="258"/>
            <ac:spMk id="2" creationId="{26AB2E9D-CA3F-A924-BCF5-E675F73BE73B}"/>
          </ac:spMkLst>
        </pc:spChg>
        <pc:spChg chg="mod">
          <ac:chgData name="Zonghua Gu" userId="9a7e1853e1951ef5" providerId="LiveId" clId="{CF1FAA12-072C-4ED5-BA76-0FFFAEFDB88A}" dt="2025-09-22T00:26:11.430" v="267" actId="14100"/>
          <ac:spMkLst>
            <pc:docMk/>
            <pc:sldMk cId="1814278120" sldId="258"/>
            <ac:spMk id="4" creationId="{888CA4B8-E23A-61B6-D388-BD1EFFC38D5F}"/>
          </ac:spMkLst>
        </pc:spChg>
        <pc:graphicFrameChg chg="mod modGraphic">
          <ac:chgData name="Zonghua Gu" userId="9a7e1853e1951ef5" providerId="LiveId" clId="{CF1FAA12-072C-4ED5-BA76-0FFFAEFDB88A}" dt="2025-09-22T00:26:13.917" v="268" actId="207"/>
          <ac:graphicFrameMkLst>
            <pc:docMk/>
            <pc:sldMk cId="1814278120" sldId="258"/>
            <ac:graphicFrameMk id="7" creationId="{63F81107-A59E-5244-C57F-4AFF69A7D613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19:08:21.892" v="398" actId="20577"/>
        <pc:sldMkLst>
          <pc:docMk/>
          <pc:sldMk cId="2724411605" sldId="259"/>
        </pc:sldMkLst>
        <pc:spChg chg="mod">
          <ac:chgData name="Zonghua Gu" userId="9a7e1853e1951ef5" providerId="LiveId" clId="{CF1FAA12-072C-4ED5-BA76-0FFFAEFDB88A}" dt="2025-09-22T19:04:29.885" v="330" actId="20577"/>
          <ac:spMkLst>
            <pc:docMk/>
            <pc:sldMk cId="2724411605" sldId="259"/>
            <ac:spMk id="2" creationId="{BBF7B3FB-5C59-12EE-7933-D1B84D34745C}"/>
          </ac:spMkLst>
        </pc:spChg>
        <pc:spChg chg="mod">
          <ac:chgData name="Zonghua Gu" userId="9a7e1853e1951ef5" providerId="LiveId" clId="{CF1FAA12-072C-4ED5-BA76-0FFFAEFDB88A}" dt="2025-09-22T19:08:21.892" v="398" actId="20577"/>
          <ac:spMkLst>
            <pc:docMk/>
            <pc:sldMk cId="2724411605" sldId="259"/>
            <ac:spMk id="4" creationId="{5891B2DB-8D92-68E6-3839-2EB2B6D0CCA5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7" creationId="{785BB1D4-1FF0-B9B4-8A1B-9814F0C6ACC7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8" creationId="{A33EEC6A-8058-C112-3898-A347A87B4EC6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9" creationId="{8B452197-7453-4412-AE01-5F09E80CEB6E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10" creationId="{7DBA327D-2110-7E95-0997-4E5300A9DDCB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13" creationId="{DA4E1186-8F6E-421B-2B1F-7711315ECCA3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15" creationId="{3ED5AE10-0B4C-7FD1-64E0-79EF86645894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16" creationId="{8B4F19CD-44AE-D459-1218-23866AE603BA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20" creationId="{4DC6C5F3-DC46-5C99-02E9-C5C6E8642CDC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21" creationId="{7706CBAC-DBF0-78CE-990A-5187D41B3E5B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23" creationId="{E9332474-CEDF-5726-8B84-ECB965249974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28" creationId="{62EE7EBA-CD12-C004-2DFC-2275E9A7885F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0" creationId="{95CE31CC-1422-B814-DC13-D223CB05898A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1" creationId="{B13B7838-F932-0B62-C7EA-7C0EA120FB93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2" creationId="{C8DC135E-1A65-D646-44A8-6B11EB67EAFC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3" creationId="{658A5B97-1ED5-39E7-FC3B-88DF8A4BD472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6" creationId="{570A3A5F-715C-903E-E493-87A70D3130FD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7" creationId="{5C6F30BD-F800-7813-190B-927A721EB512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40" creationId="{23E8D773-521E-EFEC-1C0A-6DD493F188E0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44" creationId="{FAC75CD7-04CD-2A28-5654-A14BB8B35A19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48" creationId="{081C1058-993D-A9D0-3833-E8694F50BED4}"/>
          </ac:spMkLst>
        </pc:spChg>
      </pc:sldChg>
      <pc:sldChg chg="addSp delSp modSp add mod">
        <pc:chgData name="Zonghua Gu" userId="9a7e1853e1951ef5" providerId="LiveId" clId="{CF1FAA12-072C-4ED5-BA76-0FFFAEFDB88A}" dt="2025-09-22T19:33:58.510" v="660" actId="478"/>
        <pc:sldMkLst>
          <pc:docMk/>
          <pc:sldMk cId="3884894996" sldId="260"/>
        </pc:sldMkLst>
        <pc:spChg chg="mod">
          <ac:chgData name="Zonghua Gu" userId="9a7e1853e1951ef5" providerId="LiveId" clId="{CF1FAA12-072C-4ED5-BA76-0FFFAEFDB88A}" dt="2025-09-22T19:04:35.554" v="335" actId="20577"/>
          <ac:spMkLst>
            <pc:docMk/>
            <pc:sldMk cId="3884894996" sldId="260"/>
            <ac:spMk id="2" creationId="{24322505-1263-8867-CBD4-3845DB776BF0}"/>
          </ac:spMkLst>
        </pc:spChg>
        <pc:spChg chg="mod">
          <ac:chgData name="Zonghua Gu" userId="9a7e1853e1951ef5" providerId="LiveId" clId="{CF1FAA12-072C-4ED5-BA76-0FFFAEFDB88A}" dt="2025-09-22T19:28:22.455" v="595" actId="27636"/>
          <ac:spMkLst>
            <pc:docMk/>
            <pc:sldMk cId="3884894996" sldId="260"/>
            <ac:spMk id="4" creationId="{36843E04-780F-8745-F7A3-B8C73E674D4A}"/>
          </ac:spMkLst>
        </pc:spChg>
        <pc:spChg chg="add mod">
          <ac:chgData name="Zonghua Gu" userId="9a7e1853e1951ef5" providerId="LiveId" clId="{CF1FAA12-072C-4ED5-BA76-0FFFAEFDB88A}" dt="2025-09-22T19:29:15.294" v="609" actId="1038"/>
          <ac:spMkLst>
            <pc:docMk/>
            <pc:sldMk cId="3884894996" sldId="260"/>
            <ac:spMk id="9" creationId="{FBE0A9DC-0F13-5E17-C834-D68F85D8A1B9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0" creationId="{DE97FC87-43CF-4901-CF7A-C5C93E8F3712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2" creationId="{B243B488-2D7A-A8C2-598C-7289DABA24B7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3" creationId="{EA6F7C4A-B9A7-2468-84A3-CDFC9A75A5CB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5" creationId="{89C82B0B-D220-355C-C11A-2B105F6B47A5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6" creationId="{AB622E9D-674E-4337-516D-F1611B40B59F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7" creationId="{89FABA7E-D88F-B22C-2671-4103A5520001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8" creationId="{575A4558-8CD1-5604-11F5-98FCE4191B47}"/>
          </ac:spMkLst>
        </pc:spChg>
        <pc:spChg chg="add mod">
          <ac:chgData name="Zonghua Gu" userId="9a7e1853e1951ef5" providerId="LiveId" clId="{CF1FAA12-072C-4ED5-BA76-0FFFAEFDB88A}" dt="2025-09-22T19:30:33.802" v="632" actId="1076"/>
          <ac:spMkLst>
            <pc:docMk/>
            <pc:sldMk cId="3884894996" sldId="260"/>
            <ac:spMk id="20" creationId="{2F85393E-30E2-EDCD-D332-A91D6B997220}"/>
          </ac:spMkLst>
        </pc:spChg>
        <pc:spChg chg="add mod">
          <ac:chgData name="Zonghua Gu" userId="9a7e1853e1951ef5" providerId="LiveId" clId="{CF1FAA12-072C-4ED5-BA76-0FFFAEFDB88A}" dt="2025-09-22T19:30:33.802" v="632" actId="1076"/>
          <ac:spMkLst>
            <pc:docMk/>
            <pc:sldMk cId="3884894996" sldId="260"/>
            <ac:spMk id="21" creationId="{4524FD91-BDC9-DC17-142A-13AD5F27DA31}"/>
          </ac:spMkLst>
        </pc:spChg>
        <pc:spChg chg="add mod">
          <ac:chgData name="Zonghua Gu" userId="9a7e1853e1951ef5" providerId="LiveId" clId="{CF1FAA12-072C-4ED5-BA76-0FFFAEFDB88A}" dt="2025-09-22T19:31:17.989" v="655" actId="1076"/>
          <ac:spMkLst>
            <pc:docMk/>
            <pc:sldMk cId="3884894996" sldId="260"/>
            <ac:spMk id="22" creationId="{875DABEC-3EAE-282B-99E0-5AD8630AFE37}"/>
          </ac:spMkLst>
        </pc:spChg>
        <pc:graphicFrameChg chg="add del mod modGraphic">
          <ac:chgData name="Zonghua Gu" userId="9a7e1853e1951ef5" providerId="LiveId" clId="{CF1FAA12-072C-4ED5-BA76-0FFFAEFDB88A}" dt="2025-09-22T19:33:58.510" v="660" actId="478"/>
          <ac:graphicFrameMkLst>
            <pc:docMk/>
            <pc:sldMk cId="3884894996" sldId="260"/>
            <ac:graphicFrameMk id="5" creationId="{8100F10B-2F1A-CE58-56D7-1EC2D605DF06}"/>
          </ac:graphicFrameMkLst>
        </pc:graphicFrameChg>
        <pc:graphicFrameChg chg="add del mod modGraphic">
          <ac:chgData name="Zonghua Gu" userId="9a7e1853e1951ef5" providerId="LiveId" clId="{CF1FAA12-072C-4ED5-BA76-0FFFAEFDB88A}" dt="2025-09-22T19:33:58.510" v="660" actId="478"/>
          <ac:graphicFrameMkLst>
            <pc:docMk/>
            <pc:sldMk cId="3884894996" sldId="260"/>
            <ac:graphicFrameMk id="6" creationId="{60884789-36D2-8938-A487-ED635FF8B69C}"/>
          </ac:graphicFrameMkLst>
        </pc:graphicFrameChg>
        <pc:graphicFrameChg chg="add del mod modGraphic">
          <ac:chgData name="Zonghua Gu" userId="9a7e1853e1951ef5" providerId="LiveId" clId="{CF1FAA12-072C-4ED5-BA76-0FFFAEFDB88A}" dt="2025-09-22T19:33:58.510" v="660" actId="478"/>
          <ac:graphicFrameMkLst>
            <pc:docMk/>
            <pc:sldMk cId="3884894996" sldId="260"/>
            <ac:graphicFrameMk id="7" creationId="{6F1B9976-D9DE-2ACB-B681-4A9B5D03ABD9}"/>
          </ac:graphicFrameMkLst>
        </pc:graphicFrameChg>
        <pc:graphicFrameChg chg="add mod">
          <ac:chgData name="Zonghua Gu" userId="9a7e1853e1951ef5" providerId="LiveId" clId="{CF1FAA12-072C-4ED5-BA76-0FFFAEFDB88A}" dt="2025-09-22T19:28:38.019" v="598" actId="1076"/>
          <ac:graphicFrameMkLst>
            <pc:docMk/>
            <pc:sldMk cId="3884894996" sldId="260"/>
            <ac:graphicFrameMk id="8" creationId="{03308E94-A0F6-359D-717D-891E2E630EAB}"/>
          </ac:graphicFrameMkLst>
        </pc:graphicFrameChg>
        <pc:graphicFrameChg chg="mod">
          <ac:chgData name="Zonghua Gu" userId="9a7e1853e1951ef5" providerId="LiveId" clId="{CF1FAA12-072C-4ED5-BA76-0FFFAEFDB88A}" dt="2025-09-22T19:30:02.517" v="626" actId="1076"/>
          <ac:graphicFrameMkLst>
            <pc:docMk/>
            <pc:sldMk cId="3884894996" sldId="260"/>
            <ac:graphicFrameMk id="11" creationId="{F41DF45E-6835-8E25-656C-8E8DC4631F0E}"/>
          </ac:graphicFrameMkLst>
        </pc:graphicFrameChg>
        <pc:graphicFrameChg chg="add mod">
          <ac:chgData name="Zonghua Gu" userId="9a7e1853e1951ef5" providerId="LiveId" clId="{CF1FAA12-072C-4ED5-BA76-0FFFAEFDB88A}" dt="2025-09-22T19:29:58.746" v="625" actId="1076"/>
          <ac:graphicFrameMkLst>
            <pc:docMk/>
            <pc:sldMk cId="3884894996" sldId="260"/>
            <ac:graphicFrameMk id="14" creationId="{D915B79B-0559-150B-208E-D718B7EC52C1}"/>
          </ac:graphicFrameMkLst>
        </pc:graphicFrameChg>
        <pc:graphicFrameChg chg="add mod modGraphic">
          <ac:chgData name="Zonghua Gu" userId="9a7e1853e1951ef5" providerId="LiveId" clId="{CF1FAA12-072C-4ED5-BA76-0FFFAEFDB88A}" dt="2025-09-22T19:30:37.736" v="633" actId="6549"/>
          <ac:graphicFrameMkLst>
            <pc:docMk/>
            <pc:sldMk cId="3884894996" sldId="260"/>
            <ac:graphicFrameMk id="19" creationId="{138764CE-BAA4-9C81-9732-4DD4B550914C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19:27:41.816" v="549"/>
        <pc:sldMkLst>
          <pc:docMk/>
          <pc:sldMk cId="437885179" sldId="261"/>
        </pc:sldMkLst>
        <pc:spChg chg="mod">
          <ac:chgData name="Zonghua Gu" userId="9a7e1853e1951ef5" providerId="LiveId" clId="{CF1FAA12-072C-4ED5-BA76-0FFFAEFDB88A}" dt="2025-09-22T19:27:14.223" v="541" actId="20577"/>
          <ac:spMkLst>
            <pc:docMk/>
            <pc:sldMk cId="437885179" sldId="261"/>
            <ac:spMk id="2" creationId="{A840350A-DE76-846E-5AB2-1DE2EDB0E9E9}"/>
          </ac:spMkLst>
        </pc:spChg>
        <pc:spChg chg="add del mod">
          <ac:chgData name="Zonghua Gu" userId="9a7e1853e1951ef5" providerId="LiveId" clId="{CF1FAA12-072C-4ED5-BA76-0FFFAEFDB88A}" dt="2025-09-22T19:22:58.977" v="495" actId="14100"/>
          <ac:spMkLst>
            <pc:docMk/>
            <pc:sldMk cId="437885179" sldId="261"/>
            <ac:spMk id="4" creationId="{F8B814FC-F419-027A-EA4D-935437EEAA0E}"/>
          </ac:spMkLst>
        </pc:spChg>
        <pc:spChg chg="add mod">
          <ac:chgData name="Zonghua Gu" userId="9a7e1853e1951ef5" providerId="LiveId" clId="{CF1FAA12-072C-4ED5-BA76-0FFFAEFDB88A}" dt="2025-09-22T19:23:54.528" v="512" actId="1076"/>
          <ac:spMkLst>
            <pc:docMk/>
            <pc:sldMk cId="437885179" sldId="261"/>
            <ac:spMk id="8" creationId="{21C00B18-AB39-00EF-930D-94A66B3DBEEE}"/>
          </ac:spMkLst>
        </pc:spChg>
        <pc:spChg chg="add mod">
          <ac:chgData name="Zonghua Gu" userId="9a7e1853e1951ef5" providerId="LiveId" clId="{CF1FAA12-072C-4ED5-BA76-0FFFAEFDB88A}" dt="2025-09-22T19:23:54.528" v="512" actId="1076"/>
          <ac:spMkLst>
            <pc:docMk/>
            <pc:sldMk cId="437885179" sldId="261"/>
            <ac:spMk id="9" creationId="{2D771397-E6F5-FBB8-542D-C5B13309CE80}"/>
          </ac:spMkLst>
        </pc:spChg>
        <pc:spChg chg="add del mod">
          <ac:chgData name="Zonghua Gu" userId="9a7e1853e1951ef5" providerId="LiveId" clId="{CF1FAA12-072C-4ED5-BA76-0FFFAEFDB88A}" dt="2025-09-22T19:27:32.386" v="545" actId="478"/>
          <ac:spMkLst>
            <pc:docMk/>
            <pc:sldMk cId="437885179" sldId="261"/>
            <ac:spMk id="11" creationId="{3D277C65-F9A5-ABE5-B4D8-363831C56942}"/>
          </ac:spMkLst>
        </pc:spChg>
        <pc:spChg chg="add del mod">
          <ac:chgData name="Zonghua Gu" userId="9a7e1853e1951ef5" providerId="LiveId" clId="{CF1FAA12-072C-4ED5-BA76-0FFFAEFDB88A}" dt="2025-09-22T19:27:32.386" v="545" actId="478"/>
          <ac:spMkLst>
            <pc:docMk/>
            <pc:sldMk cId="437885179" sldId="261"/>
            <ac:spMk id="12" creationId="{5409741A-B13B-CA11-9EE5-AB85D053E74D}"/>
          </ac:spMkLst>
        </pc:spChg>
        <pc:spChg chg="add del mod">
          <ac:chgData name="Zonghua Gu" userId="9a7e1853e1951ef5" providerId="LiveId" clId="{CF1FAA12-072C-4ED5-BA76-0FFFAEFDB88A}" dt="2025-09-22T19:27:30.420" v="544" actId="478"/>
          <ac:spMkLst>
            <pc:docMk/>
            <pc:sldMk cId="437885179" sldId="261"/>
            <ac:spMk id="14" creationId="{0BD9F96F-5096-E052-20A8-9FD4C7B79AA6}"/>
          </ac:spMkLst>
        </pc:spChg>
        <pc:spChg chg="add del mod">
          <ac:chgData name="Zonghua Gu" userId="9a7e1853e1951ef5" providerId="LiveId" clId="{CF1FAA12-072C-4ED5-BA76-0FFFAEFDB88A}" dt="2025-09-22T19:27:30.420" v="544" actId="478"/>
          <ac:spMkLst>
            <pc:docMk/>
            <pc:sldMk cId="437885179" sldId="261"/>
            <ac:spMk id="15" creationId="{E3D118B7-0C41-8E16-28DA-986549126DAF}"/>
          </ac:spMkLst>
        </pc:spChg>
        <pc:spChg chg="add mod">
          <ac:chgData name="Zonghua Gu" userId="9a7e1853e1951ef5" providerId="LiveId" clId="{CF1FAA12-072C-4ED5-BA76-0FFFAEFDB88A}" dt="2025-09-22T19:23:58.413" v="513" actId="1076"/>
          <ac:spMkLst>
            <pc:docMk/>
            <pc:sldMk cId="437885179" sldId="261"/>
            <ac:spMk id="16" creationId="{F8C9E426-19B3-C381-5E30-7C2FF94F96E8}"/>
          </ac:spMkLst>
        </pc:spChg>
        <pc:spChg chg="add del mod">
          <ac:chgData name="Zonghua Gu" userId="9a7e1853e1951ef5" providerId="LiveId" clId="{CF1FAA12-072C-4ED5-BA76-0FFFAEFDB88A}" dt="2025-09-22T19:23:48.516" v="510" actId="478"/>
          <ac:spMkLst>
            <pc:docMk/>
            <pc:sldMk cId="437885179" sldId="261"/>
            <ac:spMk id="19" creationId="{69124F9F-786E-F6FE-3926-FC255326135A}"/>
          </ac:spMkLst>
        </pc:spChg>
        <pc:spChg chg="add mod">
          <ac:chgData name="Zonghua Gu" userId="9a7e1853e1951ef5" providerId="LiveId" clId="{CF1FAA12-072C-4ED5-BA76-0FFFAEFDB88A}" dt="2025-09-22T19:27:41.816" v="549"/>
          <ac:spMkLst>
            <pc:docMk/>
            <pc:sldMk cId="437885179" sldId="261"/>
            <ac:spMk id="22" creationId="{8C3A0F5D-E35F-6473-85B4-E60E6B15F6BA}"/>
          </ac:spMkLst>
        </pc:spChg>
        <pc:graphicFrameChg chg="add mod modGraphic">
          <ac:chgData name="Zonghua Gu" userId="9a7e1853e1951ef5" providerId="LiveId" clId="{CF1FAA12-072C-4ED5-BA76-0FFFAEFDB88A}" dt="2025-09-22T19:23:54.528" v="512" actId="1076"/>
          <ac:graphicFrameMkLst>
            <pc:docMk/>
            <pc:sldMk cId="437885179" sldId="261"/>
            <ac:graphicFrameMk id="7" creationId="{9CA273F4-CE16-CD49-EA0C-05FC3BE81836}"/>
          </ac:graphicFrameMkLst>
        </pc:graphicFrameChg>
        <pc:graphicFrameChg chg="add mod modGraphic">
          <ac:chgData name="Zonghua Gu" userId="9a7e1853e1951ef5" providerId="LiveId" clId="{CF1FAA12-072C-4ED5-BA76-0FFFAEFDB88A}" dt="2025-09-22T19:27:24.138" v="543" actId="6549"/>
          <ac:graphicFrameMkLst>
            <pc:docMk/>
            <pc:sldMk cId="437885179" sldId="261"/>
            <ac:graphicFrameMk id="10" creationId="{769E05C3-D653-26B3-A1FA-DB8D01C197A6}"/>
          </ac:graphicFrameMkLst>
        </pc:graphicFrameChg>
        <pc:graphicFrameChg chg="add mod">
          <ac:chgData name="Zonghua Gu" userId="9a7e1853e1951ef5" providerId="LiveId" clId="{CF1FAA12-072C-4ED5-BA76-0FFFAEFDB88A}" dt="2025-09-22T19:24:02.176" v="514" actId="1076"/>
          <ac:graphicFrameMkLst>
            <pc:docMk/>
            <pc:sldMk cId="437885179" sldId="261"/>
            <ac:graphicFrameMk id="13" creationId="{E2800F77-7DAB-31B4-1921-A01DE4EBD781}"/>
          </ac:graphicFrameMkLst>
        </pc:graphicFrameChg>
        <pc:picChg chg="add del mod ord">
          <ac:chgData name="Zonghua Gu" userId="9a7e1853e1951ef5" providerId="LiveId" clId="{CF1FAA12-072C-4ED5-BA76-0FFFAEFDB88A}" dt="2025-09-22T19:19:07.616" v="417" actId="22"/>
          <ac:picMkLst>
            <pc:docMk/>
            <pc:sldMk cId="437885179" sldId="261"/>
            <ac:picMk id="6" creationId="{91055C05-2F85-D5CD-169D-26F788F8E736}"/>
          </ac:picMkLst>
        </pc:picChg>
        <pc:cxnChg chg="add del mod">
          <ac:chgData name="Zonghua Gu" userId="9a7e1853e1951ef5" providerId="LiveId" clId="{CF1FAA12-072C-4ED5-BA76-0FFFAEFDB88A}" dt="2025-09-22T19:22:50.630" v="494" actId="478"/>
          <ac:cxnSpMkLst>
            <pc:docMk/>
            <pc:sldMk cId="437885179" sldId="261"/>
            <ac:cxnSpMk id="18" creationId="{303A9457-17A1-E16E-1578-8D66CC20CA0A}"/>
          </ac:cxnSpMkLst>
        </pc:cxnChg>
        <pc:cxnChg chg="add del mod">
          <ac:chgData name="Zonghua Gu" userId="9a7e1853e1951ef5" providerId="LiveId" clId="{CF1FAA12-072C-4ED5-BA76-0FFFAEFDB88A}" dt="2025-09-22T19:23:50.480" v="511" actId="478"/>
          <ac:cxnSpMkLst>
            <pc:docMk/>
            <pc:sldMk cId="437885179" sldId="261"/>
            <ac:cxnSpMk id="20" creationId="{6536BBCC-EEDD-0758-049F-8A37B4E7E446}"/>
          </ac:cxnSpMkLst>
        </pc:cxnChg>
      </pc:sldChg>
      <pc:sldChg chg="modSp add del mod">
        <pc:chgData name="Zonghua Gu" userId="9a7e1853e1951ef5" providerId="LiveId" clId="{CF1FAA12-072C-4ED5-BA76-0FFFAEFDB88A}" dt="2025-09-22T19:33:49.397" v="659" actId="47"/>
        <pc:sldMkLst>
          <pc:docMk/>
          <pc:sldMk cId="811408396" sldId="262"/>
        </pc:sldMkLst>
        <pc:spChg chg="mod">
          <ac:chgData name="Zonghua Gu" userId="9a7e1853e1951ef5" providerId="LiveId" clId="{CF1FAA12-072C-4ED5-BA76-0FFFAEFDB88A}" dt="2025-09-22T19:29:23.321" v="614" actId="1037"/>
          <ac:spMkLst>
            <pc:docMk/>
            <pc:sldMk cId="811408396" sldId="262"/>
            <ac:spMk id="8" creationId="{F1F191B1-122C-DE69-5D99-9885FE770CEF}"/>
          </ac:spMkLst>
        </pc:spChg>
        <pc:spChg chg="mod">
          <ac:chgData name="Zonghua Gu" userId="9a7e1853e1951ef5" providerId="LiveId" clId="{CF1FAA12-072C-4ED5-BA76-0FFFAEFDB88A}" dt="2025-09-22T19:29:23.321" v="614" actId="1037"/>
          <ac:spMkLst>
            <pc:docMk/>
            <pc:sldMk cId="811408396" sldId="262"/>
            <ac:spMk id="9" creationId="{4250663F-4178-8FCA-1A62-89421E05B475}"/>
          </ac:spMkLst>
        </pc:spChg>
        <pc:spChg chg="mod">
          <ac:chgData name="Zonghua Gu" userId="9a7e1853e1951ef5" providerId="LiveId" clId="{CF1FAA12-072C-4ED5-BA76-0FFFAEFDB88A}" dt="2025-09-22T19:29:27.264" v="618" actId="1037"/>
          <ac:spMkLst>
            <pc:docMk/>
            <pc:sldMk cId="811408396" sldId="262"/>
            <ac:spMk id="11" creationId="{F3A7A8C3-C9E2-865D-A8E9-38BB3A4AA9E1}"/>
          </ac:spMkLst>
        </pc:spChg>
        <pc:spChg chg="mod">
          <ac:chgData name="Zonghua Gu" userId="9a7e1853e1951ef5" providerId="LiveId" clId="{CF1FAA12-072C-4ED5-BA76-0FFFAEFDB88A}" dt="2025-09-22T19:29:27.264" v="618" actId="1037"/>
          <ac:spMkLst>
            <pc:docMk/>
            <pc:sldMk cId="811408396" sldId="262"/>
            <ac:spMk id="12" creationId="{2FC435EA-0559-1B90-C166-252E630FE067}"/>
          </ac:spMkLst>
        </pc:spChg>
        <pc:spChg chg="mod">
          <ac:chgData name="Zonghua Gu" userId="9a7e1853e1951ef5" providerId="LiveId" clId="{CF1FAA12-072C-4ED5-BA76-0FFFAEFDB88A}" dt="2025-09-22T19:29:32.070" v="622" actId="1037"/>
          <ac:spMkLst>
            <pc:docMk/>
            <pc:sldMk cId="811408396" sldId="262"/>
            <ac:spMk id="14" creationId="{3E7FA428-1FF7-3678-BA12-52B7B27CE248}"/>
          </ac:spMkLst>
        </pc:spChg>
        <pc:spChg chg="mod">
          <ac:chgData name="Zonghua Gu" userId="9a7e1853e1951ef5" providerId="LiveId" clId="{CF1FAA12-072C-4ED5-BA76-0FFFAEFDB88A}" dt="2025-09-22T19:29:32.070" v="622" actId="1037"/>
          <ac:spMkLst>
            <pc:docMk/>
            <pc:sldMk cId="811408396" sldId="262"/>
            <ac:spMk id="15" creationId="{17FA646C-7278-D65B-6456-003D90C5D49A}"/>
          </ac:spMkLst>
        </pc:spChg>
        <pc:spChg chg="mod">
          <ac:chgData name="Zonghua Gu" userId="9a7e1853e1951ef5" providerId="LiveId" clId="{CF1FAA12-072C-4ED5-BA76-0FFFAEFDB88A}" dt="2025-09-22T19:30:43.281" v="635" actId="1076"/>
          <ac:spMkLst>
            <pc:docMk/>
            <pc:sldMk cId="811408396" sldId="262"/>
            <ac:spMk id="22" creationId="{721073BD-7DB6-2778-20A6-200BC47AB188}"/>
          </ac:spMkLst>
        </pc:spChg>
      </pc:sldChg>
      <pc:sldChg chg="addSp modSp add mod">
        <pc:chgData name="Zonghua Gu" userId="9a7e1853e1951ef5" providerId="LiveId" clId="{CF1FAA12-072C-4ED5-BA76-0FFFAEFDB88A}" dt="2025-09-22T19:38:04.649" v="819" actId="20577"/>
        <pc:sldMkLst>
          <pc:docMk/>
          <pc:sldMk cId="2007294765" sldId="263"/>
        </pc:sldMkLst>
        <pc:spChg chg="add mod">
          <ac:chgData name="Zonghua Gu" userId="9a7e1853e1951ef5" providerId="LiveId" clId="{CF1FAA12-072C-4ED5-BA76-0FFFAEFDB88A}" dt="2025-09-22T19:38:04.649" v="819" actId="20577"/>
          <ac:spMkLst>
            <pc:docMk/>
            <pc:sldMk cId="2007294765" sldId="263"/>
            <ac:spMk id="5" creationId="{E934273F-86D4-4FCA-7A42-387A88B6F17F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49426341" sldId="266"/>
        </pc:sldMkLst>
      </pc:sldChg>
      <pc:sldChg chg="addSp modSp add">
        <pc:chgData name="Zonghua Gu" userId="9a7e1853e1951ef5" providerId="LiveId" clId="{CF1FAA12-072C-4ED5-BA76-0FFFAEFDB88A}" dt="2025-09-22T19:33:26.215" v="657"/>
        <pc:sldMkLst>
          <pc:docMk/>
          <pc:sldMk cId="1120632604" sldId="278"/>
        </pc:sldMkLst>
        <pc:spChg chg="add mod">
          <ac:chgData name="Zonghua Gu" userId="9a7e1853e1951ef5" providerId="LiveId" clId="{CF1FAA12-072C-4ED5-BA76-0FFFAEFDB88A}" dt="2025-09-22T19:33:26.215" v="657"/>
          <ac:spMkLst>
            <pc:docMk/>
            <pc:sldMk cId="1120632604" sldId="278"/>
            <ac:spMk id="7" creationId="{CA1DAB37-747D-183E-CAAD-AD690621F135}"/>
          </ac:spMkLst>
        </pc:spChg>
      </pc:sldChg>
      <pc:sldChg chg="addSp modSp add">
        <pc:chgData name="Zonghua Gu" userId="9a7e1853e1951ef5" providerId="LiveId" clId="{CF1FAA12-072C-4ED5-BA76-0FFFAEFDB88A}" dt="2025-09-22T19:33:28.753" v="658"/>
        <pc:sldMkLst>
          <pc:docMk/>
          <pc:sldMk cId="424972285" sldId="279"/>
        </pc:sldMkLst>
        <pc:spChg chg="add mod">
          <ac:chgData name="Zonghua Gu" userId="9a7e1853e1951ef5" providerId="LiveId" clId="{CF1FAA12-072C-4ED5-BA76-0FFFAEFDB88A}" dt="2025-09-22T19:33:28.753" v="658"/>
          <ac:spMkLst>
            <pc:docMk/>
            <pc:sldMk cId="424972285" sldId="279"/>
            <ac:spMk id="8" creationId="{81298358-2851-DD72-AD97-76AEE8B1D766}"/>
          </ac:spMkLst>
        </pc:spChg>
      </pc:sldChg>
      <pc:sldChg chg="delSp modSp add mod">
        <pc:chgData name="Zonghua Gu" userId="9a7e1853e1951ef5" providerId="LiveId" clId="{CF1FAA12-072C-4ED5-BA76-0FFFAEFDB88A}" dt="2025-09-22T19:35:54.081" v="674"/>
        <pc:sldMkLst>
          <pc:docMk/>
          <pc:sldMk cId="465749855" sldId="280"/>
        </pc:sldMkLst>
        <pc:spChg chg="mod">
          <ac:chgData name="Zonghua Gu" userId="9a7e1853e1951ef5" providerId="LiveId" clId="{CF1FAA12-072C-4ED5-BA76-0FFFAEFDB88A}" dt="2025-09-22T19:35:22.290" v="662" actId="20577"/>
          <ac:spMkLst>
            <pc:docMk/>
            <pc:sldMk cId="465749855" sldId="280"/>
            <ac:spMk id="2" creationId="{8CE305BA-4383-D05A-A09F-E8888E979ED1}"/>
          </ac:spMkLst>
        </pc:spChg>
        <pc:spChg chg="del">
          <ac:chgData name="Zonghua Gu" userId="9a7e1853e1951ef5" providerId="LiveId" clId="{CF1FAA12-072C-4ED5-BA76-0FFFAEFDB88A}" dt="2025-09-22T19:35:28.671" v="663" actId="478"/>
          <ac:spMkLst>
            <pc:docMk/>
            <pc:sldMk cId="465749855" sldId="280"/>
            <ac:spMk id="12" creationId="{A4AF4342-F51E-DE37-FA1C-5EF318ED469B}"/>
          </ac:spMkLst>
        </pc:spChg>
        <pc:spChg chg="del">
          <ac:chgData name="Zonghua Gu" userId="9a7e1853e1951ef5" providerId="LiveId" clId="{CF1FAA12-072C-4ED5-BA76-0FFFAEFDB88A}" dt="2025-09-22T19:35:28.671" v="663" actId="478"/>
          <ac:spMkLst>
            <pc:docMk/>
            <pc:sldMk cId="465749855" sldId="280"/>
            <ac:spMk id="13" creationId="{B7BF2683-612D-023D-F053-9281C5D88B19}"/>
          </ac:spMkLst>
        </pc:spChg>
        <pc:spChg chg="del">
          <ac:chgData name="Zonghua Gu" userId="9a7e1853e1951ef5" providerId="LiveId" clId="{CF1FAA12-072C-4ED5-BA76-0FFFAEFDB88A}" dt="2025-09-22T19:35:28.671" v="663" actId="478"/>
          <ac:spMkLst>
            <pc:docMk/>
            <pc:sldMk cId="465749855" sldId="280"/>
            <ac:spMk id="15" creationId="{C5A44ABD-EF26-AFB1-7128-4BD1C705F8D7}"/>
          </ac:spMkLst>
        </pc:spChg>
        <pc:spChg chg="del">
          <ac:chgData name="Zonghua Gu" userId="9a7e1853e1951ef5" providerId="LiveId" clId="{CF1FAA12-072C-4ED5-BA76-0FFFAEFDB88A}" dt="2025-09-22T19:35:28.671" v="663" actId="478"/>
          <ac:spMkLst>
            <pc:docMk/>
            <pc:sldMk cId="465749855" sldId="280"/>
            <ac:spMk id="16" creationId="{F0B336CC-502A-C190-AFA3-83039C57812B}"/>
          </ac:spMkLst>
        </pc:spChg>
        <pc:spChg chg="del">
          <ac:chgData name="Zonghua Gu" userId="9a7e1853e1951ef5" providerId="LiveId" clId="{CF1FAA12-072C-4ED5-BA76-0FFFAEFDB88A}" dt="2025-09-22T19:35:31.359" v="664" actId="478"/>
          <ac:spMkLst>
            <pc:docMk/>
            <pc:sldMk cId="465749855" sldId="280"/>
            <ac:spMk id="20" creationId="{A177A75E-E534-E27E-6F7C-F055FF891F3C}"/>
          </ac:spMkLst>
        </pc:spChg>
        <pc:spChg chg="del">
          <ac:chgData name="Zonghua Gu" userId="9a7e1853e1951ef5" providerId="LiveId" clId="{CF1FAA12-072C-4ED5-BA76-0FFFAEFDB88A}" dt="2025-09-22T19:35:31.359" v="664" actId="478"/>
          <ac:spMkLst>
            <pc:docMk/>
            <pc:sldMk cId="465749855" sldId="280"/>
            <ac:spMk id="21" creationId="{28AA04E0-82B0-7BE7-8DEE-AE45D0936096}"/>
          </ac:spMkLst>
        </pc:spChg>
        <pc:spChg chg="mod">
          <ac:chgData name="Zonghua Gu" userId="9a7e1853e1951ef5" providerId="LiveId" clId="{CF1FAA12-072C-4ED5-BA76-0FFFAEFDB88A}" dt="2025-09-22T19:35:54.081" v="674"/>
          <ac:spMkLst>
            <pc:docMk/>
            <pc:sldMk cId="465749855" sldId="280"/>
            <ac:spMk id="22" creationId="{48B69D91-DFE6-88E9-7060-DADED4F5332B}"/>
          </ac:spMkLst>
        </pc:spChg>
        <pc:graphicFrameChg chg="modGraphic">
          <ac:chgData name="Zonghua Gu" userId="9a7e1853e1951ef5" providerId="LiveId" clId="{CF1FAA12-072C-4ED5-BA76-0FFFAEFDB88A}" dt="2025-09-22T19:35:40.019" v="666" actId="6549"/>
          <ac:graphicFrameMkLst>
            <pc:docMk/>
            <pc:sldMk cId="465749855" sldId="280"/>
            <ac:graphicFrameMk id="11" creationId="{048D6398-3761-E3BF-934F-679B116555DD}"/>
          </ac:graphicFrameMkLst>
        </pc:graphicFrameChg>
        <pc:graphicFrameChg chg="modGraphic">
          <ac:chgData name="Zonghua Gu" userId="9a7e1853e1951ef5" providerId="LiveId" clId="{CF1FAA12-072C-4ED5-BA76-0FFFAEFDB88A}" dt="2025-09-22T19:35:44.420" v="670" actId="6549"/>
          <ac:graphicFrameMkLst>
            <pc:docMk/>
            <pc:sldMk cId="465749855" sldId="280"/>
            <ac:graphicFrameMk id="14" creationId="{CC6440A4-115E-9454-B8B0-2DAC5F2E8E85}"/>
          </ac:graphicFrameMkLst>
        </pc:graphicFrameChg>
      </pc:sldChg>
      <pc:sldChg chg="addSp delSp modSp new mod modNotes">
        <pc:chgData name="Zonghua Gu" userId="9a7e1853e1951ef5" providerId="LiveId" clId="{CF1FAA12-072C-4ED5-BA76-0FFFAEFDB88A}" dt="2025-09-23T02:41:07.197" v="1176" actId="1076"/>
        <pc:sldMkLst>
          <pc:docMk/>
          <pc:sldMk cId="4018749421" sldId="281"/>
        </pc:sldMkLst>
        <pc:spChg chg="mod">
          <ac:chgData name="Zonghua Gu" userId="9a7e1853e1951ef5" providerId="LiveId" clId="{CF1FAA12-072C-4ED5-BA76-0FFFAEFDB88A}" dt="2025-09-23T02:35:25.491" v="1075"/>
          <ac:spMkLst>
            <pc:docMk/>
            <pc:sldMk cId="4018749421" sldId="281"/>
            <ac:spMk id="2" creationId="{9F91FAD6-E4B6-9B88-FA7A-9F38A7C51248}"/>
          </ac:spMkLst>
        </pc:spChg>
        <pc:spChg chg="del mod">
          <ac:chgData name="Zonghua Gu" userId="9a7e1853e1951ef5" providerId="LiveId" clId="{CF1FAA12-072C-4ED5-BA76-0FFFAEFDB88A}" dt="2025-09-23T02:22:10.232" v="839" actId="478"/>
          <ac:spMkLst>
            <pc:docMk/>
            <pc:sldMk cId="4018749421" sldId="281"/>
            <ac:spMk id="4" creationId="{5CD534CD-D4BC-44F4-6651-8462C9B8E10D}"/>
          </ac:spMkLst>
        </pc:spChg>
        <pc:spChg chg="add mod">
          <ac:chgData name="Zonghua Gu" userId="9a7e1853e1951ef5" providerId="LiveId" clId="{CF1FAA12-072C-4ED5-BA76-0FFFAEFDB88A}" dt="2025-09-23T02:41:07.197" v="1176" actId="1076"/>
          <ac:spMkLst>
            <pc:docMk/>
            <pc:sldMk cId="4018749421" sldId="281"/>
            <ac:spMk id="7" creationId="{A8877E1E-4738-45CE-9CC3-2C75B88FD72F}"/>
          </ac:spMkLst>
        </pc:spChg>
        <pc:graphicFrameChg chg="add mod modGraphic">
          <ac:chgData name="Zonghua Gu" userId="9a7e1853e1951ef5" providerId="LiveId" clId="{CF1FAA12-072C-4ED5-BA76-0FFFAEFDB88A}" dt="2025-09-23T02:23:22.820" v="911" actId="14100"/>
          <ac:graphicFrameMkLst>
            <pc:docMk/>
            <pc:sldMk cId="4018749421" sldId="281"/>
            <ac:graphicFrameMk id="5" creationId="{B1EBE5EF-493B-E11A-1B1D-CCABF51AA9D7}"/>
          </ac:graphicFrameMkLst>
        </pc:graphicFrameChg>
        <pc:graphicFrameChg chg="add mod modGraphic">
          <ac:chgData name="Zonghua Gu" userId="9a7e1853e1951ef5" providerId="LiveId" clId="{CF1FAA12-072C-4ED5-BA76-0FFFAEFDB88A}" dt="2025-09-23T02:34:06.941" v="1054" actId="14100"/>
          <ac:graphicFrameMkLst>
            <pc:docMk/>
            <pc:sldMk cId="4018749421" sldId="281"/>
            <ac:graphicFrameMk id="6" creationId="{441ADC90-ADB8-D7DD-0AC3-9F57EB29BD9E}"/>
          </ac:graphicFrameMkLst>
        </pc:graphicFrameChg>
        <pc:graphicFrameChg chg="add mod modGraphic">
          <ac:chgData name="Zonghua Gu" userId="9a7e1853e1951ef5" providerId="LiveId" clId="{CF1FAA12-072C-4ED5-BA76-0FFFAEFDB88A}" dt="2025-09-23T02:35:57.472" v="1095" actId="20577"/>
          <ac:graphicFrameMkLst>
            <pc:docMk/>
            <pc:sldMk cId="4018749421" sldId="281"/>
            <ac:graphicFrameMk id="8" creationId="{AA01F272-373C-24EF-CF3E-2DDED1980174}"/>
          </ac:graphicFrameMkLst>
        </pc:graphicFrameChg>
      </pc:sldChg>
      <pc:sldChg chg="addSp delSp modSp add mod modNotes">
        <pc:chgData name="Zonghua Gu" userId="9a7e1853e1951ef5" providerId="LiveId" clId="{CF1FAA12-072C-4ED5-BA76-0FFFAEFDB88A}" dt="2025-09-23T02:41:47.791" v="1178" actId="478"/>
        <pc:sldMkLst>
          <pc:docMk/>
          <pc:sldMk cId="623618619" sldId="282"/>
        </pc:sldMkLst>
        <pc:spChg chg="mod">
          <ac:chgData name="Zonghua Gu" userId="9a7e1853e1951ef5" providerId="LiveId" clId="{CF1FAA12-072C-4ED5-BA76-0FFFAEFDB88A}" dt="2025-09-23T02:35:36.581" v="1081" actId="20577"/>
          <ac:spMkLst>
            <pc:docMk/>
            <pc:sldMk cId="623618619" sldId="282"/>
            <ac:spMk id="2" creationId="{25E58B75-95E0-2541-7E04-055CF0C60C5B}"/>
          </ac:spMkLst>
        </pc:spChg>
        <pc:spChg chg="del">
          <ac:chgData name="Zonghua Gu" userId="9a7e1853e1951ef5" providerId="LiveId" clId="{CF1FAA12-072C-4ED5-BA76-0FFFAEFDB88A}" dt="2025-09-23T02:41:10.070" v="1177" actId="478"/>
          <ac:spMkLst>
            <pc:docMk/>
            <pc:sldMk cId="623618619" sldId="282"/>
            <ac:spMk id="7" creationId="{69DFA021-B80F-320D-C327-C1CC0BE7FB00}"/>
          </ac:spMkLst>
        </pc:spChg>
        <pc:spChg chg="add del mod">
          <ac:chgData name="Zonghua Gu" userId="9a7e1853e1951ef5" providerId="LiveId" clId="{CF1FAA12-072C-4ED5-BA76-0FFFAEFDB88A}" dt="2025-09-23T02:41:47.791" v="1178" actId="478"/>
          <ac:spMkLst>
            <pc:docMk/>
            <pc:sldMk cId="623618619" sldId="282"/>
            <ac:spMk id="10" creationId="{41973CBB-45DB-609E-6176-6CAFA5AAC7AC}"/>
          </ac:spMkLst>
        </pc:spChg>
        <pc:graphicFrameChg chg="add mod modGraphic">
          <ac:chgData name="Zonghua Gu" userId="9a7e1853e1951ef5" providerId="LiveId" clId="{CF1FAA12-072C-4ED5-BA76-0FFFAEFDB88A}" dt="2025-09-23T02:40:41.243" v="1175" actId="6549"/>
          <ac:graphicFrameMkLst>
            <pc:docMk/>
            <pc:sldMk cId="623618619" sldId="282"/>
            <ac:graphicFrameMk id="4" creationId="{058C7988-0F62-036F-DDF3-1121F4620528}"/>
          </ac:graphicFrameMkLst>
        </pc:graphicFrameChg>
        <pc:graphicFrameChg chg="del">
          <ac:chgData name="Zonghua Gu" userId="9a7e1853e1951ef5" providerId="LiveId" clId="{CF1FAA12-072C-4ED5-BA76-0FFFAEFDB88A}" dt="2025-09-23T02:35:45.312" v="1082" actId="478"/>
          <ac:graphicFrameMkLst>
            <pc:docMk/>
            <pc:sldMk cId="623618619" sldId="282"/>
            <ac:graphicFrameMk id="5" creationId="{7B5F49DF-8C74-AA1D-7202-93CA4F3D15D3}"/>
          </ac:graphicFrameMkLst>
        </pc:graphicFrameChg>
        <pc:graphicFrameChg chg="mod">
          <ac:chgData name="Zonghua Gu" userId="9a7e1853e1951ef5" providerId="LiveId" clId="{CF1FAA12-072C-4ED5-BA76-0FFFAEFDB88A}" dt="2025-09-23T02:35:50.482" v="1083" actId="1076"/>
          <ac:graphicFrameMkLst>
            <pc:docMk/>
            <pc:sldMk cId="623618619" sldId="282"/>
            <ac:graphicFrameMk id="6" creationId="{CC203EDA-BA4D-8B0A-42B8-FE11C464F19D}"/>
          </ac:graphicFrameMkLst>
        </pc:graphicFrameChg>
        <pc:graphicFrameChg chg="del">
          <ac:chgData name="Zonghua Gu" userId="9a7e1853e1951ef5" providerId="LiveId" clId="{CF1FAA12-072C-4ED5-BA76-0FFFAEFDB88A}" dt="2025-09-23T02:36:17.601" v="1099" actId="478"/>
          <ac:graphicFrameMkLst>
            <pc:docMk/>
            <pc:sldMk cId="623618619" sldId="282"/>
            <ac:graphicFrameMk id="8" creationId="{91EDDF68-3421-266E-768C-7C650A8A4438}"/>
          </ac:graphicFrameMkLst>
        </pc:graphicFrameChg>
      </pc:sldChg>
      <pc:sldChg chg="modSp new del mod">
        <pc:chgData name="Zonghua Gu" userId="9a7e1853e1951ef5" providerId="LiveId" clId="{CF1FAA12-072C-4ED5-BA76-0FFFAEFDB88A}" dt="2025-09-23T02:35:32.497" v="1076" actId="47"/>
        <pc:sldMkLst>
          <pc:docMk/>
          <pc:sldMk cId="1063931100" sldId="282"/>
        </pc:sldMkLst>
        <pc:spChg chg="mod">
          <ac:chgData name="Zonghua Gu" userId="9a7e1853e1951ef5" providerId="LiveId" clId="{CF1FAA12-072C-4ED5-BA76-0FFFAEFDB88A}" dt="2025-09-23T02:29:33.042" v="1032" actId="20577"/>
          <ac:spMkLst>
            <pc:docMk/>
            <pc:sldMk cId="1063931100" sldId="282"/>
            <ac:spMk id="4" creationId="{152BA667-EB09-4802-7AD7-705B8572BEBC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01613006" sldId="305"/>
        </pc:sldMkLst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925431262" sldId="34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149817380" sldId="34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64170415" sldId="34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97949745" sldId="34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00529691" sldId="34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089084448" sldId="347"/>
        </pc:sldMkLst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3919809568" sldId="348"/>
        </pc:sldMkLst>
        <pc:spChg chg="del mod">
          <ac:chgData name="Zonghua Gu" userId="9a7e1853e1951ef5" providerId="LiveId" clId="{CF1FAA12-072C-4ED5-BA76-0FFFAEFDB88A}" dt="2025-09-22T00:03:02.951" v="76" actId="478"/>
          <ac:spMkLst>
            <pc:docMk/>
            <pc:sldMk cId="3919809568" sldId="348"/>
            <ac:spMk id="5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84260842" sldId="34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6723717" sldId="35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02140629" sldId="351"/>
        </pc:sldMkLst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2521967986" sldId="352"/>
        </pc:sldMkLst>
        <pc:spChg chg="del mod">
          <ac:chgData name="Zonghua Gu" userId="9a7e1853e1951ef5" providerId="LiveId" clId="{CF1FAA12-072C-4ED5-BA76-0FFFAEFDB88A}" dt="2025-09-22T00:03:29.889" v="78" actId="478"/>
          <ac:spMkLst>
            <pc:docMk/>
            <pc:sldMk cId="2521967986" sldId="352"/>
            <ac:spMk id="4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51972" sldId="35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86387890" sldId="35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243604080" sldId="35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56605136" sldId="35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528642001" sldId="35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90467183" sldId="35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225043602" sldId="35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8336846" sldId="36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964014419" sldId="36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532744146" sldId="36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642339193" sldId="36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922012841" sldId="36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52842660" sldId="36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20361167" sldId="366"/>
        </pc:sldMkLst>
      </pc:sldChg>
      <pc:sldChg chg="modSp del">
        <pc:chgData name="Zonghua Gu" userId="9a7e1853e1951ef5" providerId="LiveId" clId="{CF1FAA12-072C-4ED5-BA76-0FFFAEFDB88A}" dt="2025-09-22T00:19:08.642" v="112" actId="47"/>
        <pc:sldMkLst>
          <pc:docMk/>
          <pc:sldMk cId="4257716461" sldId="36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63778610" sldId="36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345755417" sldId="36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682337926" sldId="37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126003200" sldId="37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349032829" sldId="37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055677735" sldId="373"/>
        </pc:sldMkLst>
      </pc:sldChg>
      <pc:sldChg chg="addSp delSp modSp new del mod">
        <pc:chgData name="Zonghua Gu" userId="9a7e1853e1951ef5" providerId="LiveId" clId="{CF1FAA12-072C-4ED5-BA76-0FFFAEFDB88A}" dt="2025-09-22T00:19:08.642" v="112" actId="47"/>
        <pc:sldMkLst>
          <pc:docMk/>
          <pc:sldMk cId="75619375" sldId="374"/>
        </pc:sldMkLst>
        <pc:spChg chg="mod">
          <ac:chgData name="Zonghua Gu" userId="9a7e1853e1951ef5" providerId="LiveId" clId="{CF1FAA12-072C-4ED5-BA76-0FFFAEFDB88A}" dt="2025-09-22T00:02:31.772" v="74"/>
          <ac:spMkLst>
            <pc:docMk/>
            <pc:sldMk cId="75619375" sldId="374"/>
            <ac:spMk id="2" creationId="{8C466A76-CD50-3559-3AEE-C44E77FF3255}"/>
          </ac:spMkLst>
        </pc:spChg>
        <pc:spChg chg="add mod">
          <ac:chgData name="Zonghua Gu" userId="9a7e1853e1951ef5" providerId="LiveId" clId="{CF1FAA12-072C-4ED5-BA76-0FFFAEFDB88A}" dt="2025-09-22T00:02:26.784" v="73" actId="1076"/>
          <ac:spMkLst>
            <pc:docMk/>
            <pc:sldMk cId="75619375" sldId="374"/>
            <ac:spMk id="6" creationId="{0F9C45FC-EB05-6566-3F0F-E99A8F69C9EC}"/>
          </ac:spMkLst>
        </pc:spChg>
      </pc:sldChg>
      <pc:sldChg chg="modSp add del mod">
        <pc:chgData name="Zonghua Gu" userId="9a7e1853e1951ef5" providerId="LiveId" clId="{CF1FAA12-072C-4ED5-BA76-0FFFAEFDB88A}" dt="2025-09-22T00:19:08.642" v="112" actId="47"/>
        <pc:sldMkLst>
          <pc:docMk/>
          <pc:sldMk cId="831910973" sldId="375"/>
        </pc:sldMkLst>
        <pc:spChg chg="mod">
          <ac:chgData name="Zonghua Gu" userId="9a7e1853e1951ef5" providerId="LiveId" clId="{CF1FAA12-072C-4ED5-BA76-0FFFAEFDB88A}" dt="2025-09-22T00:07:45.409" v="82" actId="113"/>
          <ac:spMkLst>
            <pc:docMk/>
            <pc:sldMk cId="831910973" sldId="375"/>
            <ac:spMk id="2" creationId="{00000000-0000-0000-0000-000000000000}"/>
          </ac:spMkLst>
        </pc:spChg>
      </pc:sldChg>
      <pc:sldChg chg="modSp new del mod">
        <pc:chgData name="Zonghua Gu" userId="9a7e1853e1951ef5" providerId="LiveId" clId="{CF1FAA12-072C-4ED5-BA76-0FFFAEFDB88A}" dt="2025-09-22T00:19:08.642" v="112" actId="47"/>
        <pc:sldMkLst>
          <pc:docMk/>
          <pc:sldMk cId="3663400516" sldId="376"/>
        </pc:sldMkLst>
        <pc:spChg chg="mod">
          <ac:chgData name="Zonghua Gu" userId="9a7e1853e1951ef5" providerId="LiveId" clId="{CF1FAA12-072C-4ED5-BA76-0FFFAEFDB88A}" dt="2025-09-22T00:13:19.209" v="92"/>
          <ac:spMkLst>
            <pc:docMk/>
            <pc:sldMk cId="3663400516" sldId="376"/>
            <ac:spMk id="2" creationId="{2D74D106-5672-D2D0-91A6-33EAE728340F}"/>
          </ac:spMkLst>
        </pc:spChg>
        <pc:spChg chg="mod">
          <ac:chgData name="Zonghua Gu" userId="9a7e1853e1951ef5" providerId="LiveId" clId="{CF1FAA12-072C-4ED5-BA76-0FFFAEFDB88A}" dt="2025-09-22T00:18:13.660" v="98" actId="20577"/>
          <ac:spMkLst>
            <pc:docMk/>
            <pc:sldMk cId="3663400516" sldId="376"/>
            <ac:spMk id="4" creationId="{C3EB6FC8-0A57-C4F7-A418-87CC97372C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70008529/i-cannot-understand-how-the-arm-stack-operations-work" TargetMode="External"/><Relationship Id="rId13" Type="http://schemas.openxmlformats.org/officeDocument/2006/relationships/hyperlink" Target="https://www.embeddedrelated.com/showthread/comp.arch.embedded/200819-1.php" TargetMode="External"/><Relationship Id="rId18" Type="http://schemas.openxmlformats.org/officeDocument/2006/relationships/hyperlink" Target="http://www-mdp.eng.cam.ac.uk/web/library/enginfo/mdp_micro/lecture5/lecture5-4-2.html" TargetMode="External"/><Relationship Id="rId3" Type="http://schemas.openxmlformats.org/officeDocument/2006/relationships/hyperlink" Target="https://duetorun.com/blog/20230614/arm-stack-modes/" TargetMode="External"/><Relationship Id="rId21" Type="http://schemas.openxmlformats.org/officeDocument/2006/relationships/hyperlink" Target="http://homepage.cs.uiowa.edu/~jones/compiler/notes/27.shtml" TargetMode="External"/><Relationship Id="rId7" Type="http://schemas.openxmlformats.org/officeDocument/2006/relationships/hyperlink" Target="https://developer.arm.com/documentation/dui0801/a/Cacbgchh" TargetMode="External"/><Relationship Id="rId12" Type="http://schemas.openxmlformats.org/officeDocument/2006/relationships/hyperlink" Target="https://developer.arm.com/documentation/dui0489/e/arm-and-thumb-instructions/memory-access-instructions/push-and-pop" TargetMode="External"/><Relationship Id="rId17" Type="http://schemas.openxmlformats.org/officeDocument/2006/relationships/hyperlink" Target="https://azeria-labs.com/functions-and-the-stack-part-7/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stackoverflow.com/questions/57031401/why-push-first-decreases-the-stack-pointer" TargetMode="External"/><Relationship Id="rId20" Type="http://schemas.openxmlformats.org/officeDocument/2006/relationships/hyperlink" Target="https://users.ece.utexas.edu/~valvano/mspm0/Arm_Architecture_v6m_Reference_Manual.pd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rm.com/documentation/107656/latest/Registers/Registers-in-the-register-bank/R13--Stack-Pointer--SP-/Stack-memory" TargetMode="External"/><Relationship Id="rId11" Type="http://schemas.openxmlformats.org/officeDocument/2006/relationships/hyperlink" Target="https://shankarrajagopal.github.io/theory/Module_5_good_one.pdf" TargetMode="External"/><Relationship Id="rId5" Type="http://schemas.openxmlformats.org/officeDocument/2006/relationships/hyperlink" Target="https://developer.arm.com/documentation/dui0231/latest/thumb-instruction-reference/thumb-memory-access-instructions/push-and-pop" TargetMode="External"/><Relationship Id="rId15" Type="http://schemas.openxmlformats.org/officeDocument/2006/relationships/hyperlink" Target="https://bob.cs.sonoma.edu/testing/sec-stack.html" TargetMode="External"/><Relationship Id="rId10" Type="http://schemas.openxmlformats.org/officeDocument/2006/relationships/hyperlink" Target="https://stackoverflow.com/questions/47109767/push-and-pop-order-in-arm/47109995" TargetMode="External"/><Relationship Id="rId19" Type="http://schemas.openxmlformats.org/officeDocument/2006/relationships/hyperlink" Target="https://web.eecs.umich.edu/~prabal/teaching/eecs373-f10/readings/ARMv7-M_ARM.pdf" TargetMode="External"/><Relationship Id="rId4" Type="http://schemas.openxmlformats.org/officeDocument/2006/relationships/hyperlink" Target="https://documentation-service.arm.com/static/65798111b52744113be5cda1?token=" TargetMode="External"/><Relationship Id="rId9" Type="http://schemas.openxmlformats.org/officeDocument/2006/relationships/hyperlink" Target="https://www.scs.stanford.edu/~zyedidia/docs/arm/extras/annot/subroutines.hohl-arm-asm.pdf" TargetMode="External"/><Relationship Id="rId14" Type="http://schemas.openxmlformats.org/officeDocument/2006/relationships/hyperlink" Target="http://www.cs.emory.edu/~cheung/Courses/255/Syllabus/7-ARM/SLIDES/s5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Yes. For a standard full-descending ARM/Thumb-2 stack, SP is decremented before each store during PUSH (pre-decrement), and incremented after each load during POP (post-increment); slides should reflect SP moving down before writing and up after reading.</a:t>
            </a:r>
            <a:r>
              <a:rPr lang="en-US" dirty="0">
                <a:hlinkClick r:id="rId3"/>
              </a:rPr>
              <a:t>duetorun+1</a:t>
            </a:r>
            <a:endParaRPr lang="en-US" dirty="0"/>
          </a:p>
          <a:p>
            <a:r>
              <a:rPr lang="en-US" b="1" dirty="0"/>
              <a:t>Correct rule to apply</a:t>
            </a:r>
          </a:p>
          <a:p>
            <a:r>
              <a:rPr lang="en-US" dirty="0"/>
              <a:t>PUSH: STMDB/STMFD </a:t>
            </a:r>
            <a:r>
              <a:rPr lang="en-US" dirty="0" err="1"/>
              <a:t>sp</a:t>
            </a:r>
            <a:r>
              <a:rPr lang="en-US" dirty="0"/>
              <a:t>!, {...} semantics — SP moves down first, then values are stored starting at the new SP; lowest-numbered register goes to the lowest address.</a:t>
            </a:r>
            <a:r>
              <a:rPr lang="en-US" dirty="0">
                <a:effectLst/>
                <a:hlinkClick r:id="rId4"/>
              </a:rPr>
              <a:t>documentation-service.arm</a:t>
            </a:r>
            <a:r>
              <a:rPr lang="en-US" dirty="0">
                <a:hlinkClick r:id="rId4"/>
              </a:rPr>
              <a:t>+1</a:t>
            </a:r>
            <a:endParaRPr lang="en-US" dirty="0"/>
          </a:p>
          <a:p>
            <a:r>
              <a:rPr lang="en-US" dirty="0"/>
              <a:t>POP: LDMIA/LDMFD </a:t>
            </a:r>
            <a:r>
              <a:rPr lang="en-US" dirty="0" err="1"/>
              <a:t>sp</a:t>
            </a:r>
            <a:r>
              <a:rPr lang="en-US" dirty="0"/>
              <a:t>!, {...} semantics — values are read starting at SP, then SP moves up after the block; lowest-numbered register is loaded from the lowest address.</a:t>
            </a:r>
            <a:r>
              <a:rPr lang="en-US" dirty="0">
                <a:hlinkClick r:id="rId5"/>
              </a:rPr>
              <a:t>developer.arm+1</a:t>
            </a:r>
            <a:endParaRPr lang="en-US" dirty="0"/>
          </a:p>
          <a:p>
            <a:r>
              <a:rPr lang="en-US" dirty="0">
                <a:hlinkClick r:id="rId3"/>
              </a:rPr>
              <a:t>https://duetorun.com/blog/20230614/arm-stack-modes/</a:t>
            </a:r>
            <a:endParaRPr lang="en-US" dirty="0"/>
          </a:p>
          <a:p>
            <a:r>
              <a:rPr lang="en-US" dirty="0">
                <a:hlinkClick r:id="rId6"/>
              </a:rPr>
              <a:t>https://developer.arm.com/documentation/107656/latest/Registers/Registers-in-the-register-bank/R13--Stack-Pointer--SP-/Stack-memory</a:t>
            </a:r>
            <a:endParaRPr lang="en-US" dirty="0"/>
          </a:p>
          <a:p>
            <a:r>
              <a:rPr lang="en-US" dirty="0">
                <a:hlinkClick r:id="rId4"/>
              </a:rPr>
              <a:t>https://documentation-service.arm.com/static/65798111b52744113be5cda1?token=</a:t>
            </a:r>
            <a:endParaRPr lang="en-US" dirty="0"/>
          </a:p>
          <a:p>
            <a:r>
              <a:rPr lang="en-US" dirty="0">
                <a:hlinkClick r:id="rId5"/>
              </a:rPr>
              <a:t>https://developer.arm.com/documentation/dui0231/latest/thumb-instruction-reference/thumb-memory-access-instructions/push-and-pop</a:t>
            </a:r>
            <a:endParaRPr lang="en-US" dirty="0"/>
          </a:p>
          <a:p>
            <a:r>
              <a:rPr lang="en-US" dirty="0">
                <a:hlinkClick r:id="rId7"/>
              </a:rPr>
              <a:t>https://developer.arm.com/documentation/dui0801/a/Cacbgchh</a:t>
            </a:r>
            <a:endParaRPr lang="en-US" dirty="0"/>
          </a:p>
          <a:p>
            <a:r>
              <a:rPr lang="en-US" dirty="0">
                <a:hlinkClick r:id="rId8"/>
              </a:rPr>
              <a:t>https://stackoverflow.com/questions/70008529/i-cannot-understand-how-the-arm-stack-operations-work</a:t>
            </a:r>
            <a:endParaRPr lang="en-US" dirty="0"/>
          </a:p>
          <a:p>
            <a:r>
              <a:rPr lang="en-US" dirty="0">
                <a:hlinkClick r:id="rId9"/>
              </a:rPr>
              <a:t>https://www.scs.stanford.edu/~zyedidia/docs/arm/extras/annot/subroutines.hohl-arm-asm.pdf</a:t>
            </a:r>
            <a:endParaRPr lang="en-US" dirty="0"/>
          </a:p>
          <a:p>
            <a:r>
              <a:rPr lang="en-US" dirty="0">
                <a:hlinkClick r:id="rId10"/>
              </a:rPr>
              <a:t>https://stackoverflow.com/questions/47109767/push-and-pop-order-in-arm/47109995</a:t>
            </a:r>
            <a:endParaRPr lang="en-US" dirty="0"/>
          </a:p>
          <a:p>
            <a:r>
              <a:rPr lang="en-US" dirty="0">
                <a:hlinkClick r:id="rId11"/>
              </a:rPr>
              <a:t>https://shankarrajagopal.github.io/theory/Module_5_good_one.pdf</a:t>
            </a:r>
            <a:endParaRPr lang="en-US" dirty="0"/>
          </a:p>
          <a:p>
            <a:r>
              <a:rPr lang="en-US" dirty="0">
                <a:hlinkClick r:id="rId12"/>
              </a:rPr>
              <a:t>https://developer.arm.com/documentation/dui0489/e/arm-and-thumb-instructions/memory-access-instructions/push-and-pop</a:t>
            </a:r>
            <a:endParaRPr lang="en-US" dirty="0"/>
          </a:p>
          <a:p>
            <a:r>
              <a:rPr lang="en-US" dirty="0">
                <a:hlinkClick r:id="rId13"/>
              </a:rPr>
              <a:t>https://www.embeddedrelated.com/showthread/comp.arch.embedded/200819-1.php</a:t>
            </a:r>
            <a:endParaRPr lang="en-US" dirty="0"/>
          </a:p>
          <a:p>
            <a:r>
              <a:rPr lang="en-US" dirty="0">
                <a:hlinkClick r:id="rId14"/>
              </a:rPr>
              <a:t>http://www.cs.emory.edu/~cheung/Courses/255/Syllabus/7-ARM/SLIDES/s53.html</a:t>
            </a:r>
            <a:endParaRPr lang="en-US" dirty="0"/>
          </a:p>
          <a:p>
            <a:r>
              <a:rPr lang="en-US" dirty="0">
                <a:hlinkClick r:id="rId15"/>
              </a:rPr>
              <a:t>https://bob.cs.sonoma.edu/testing/sec-stack.html</a:t>
            </a:r>
            <a:endParaRPr lang="en-US" dirty="0"/>
          </a:p>
          <a:p>
            <a:r>
              <a:rPr lang="en-US" dirty="0">
                <a:hlinkClick r:id="rId16"/>
              </a:rPr>
              <a:t>https://stackoverflow.com/questions/57031401/why-push-first-decreases-the-stack-pointer</a:t>
            </a:r>
            <a:endParaRPr lang="en-US" dirty="0"/>
          </a:p>
          <a:p>
            <a:r>
              <a:rPr lang="en-US" dirty="0">
                <a:hlinkClick r:id="rId17"/>
              </a:rPr>
              <a:t>https://azeria-labs.com/functions-and-the-stack-part-7/</a:t>
            </a:r>
            <a:endParaRPr lang="en-US" dirty="0"/>
          </a:p>
          <a:p>
            <a:r>
              <a:rPr lang="en-US" dirty="0">
                <a:hlinkClick r:id="rId18"/>
              </a:rPr>
              <a:t>http://www-mdp.eng.cam.ac.uk/web/library/enginfo/mdp_micro/lecture5/lecture5-4-2.html</a:t>
            </a:r>
            <a:endParaRPr lang="en-US" dirty="0"/>
          </a:p>
          <a:p>
            <a:r>
              <a:rPr lang="en-US" dirty="0">
                <a:hlinkClick r:id="rId19"/>
              </a:rPr>
              <a:t>https://web.eecs.umich.edu/~prabal/teaching/eecs373-f10/readings/ARMv7-M_ARM.pdf</a:t>
            </a:r>
            <a:endParaRPr lang="en-US" dirty="0"/>
          </a:p>
          <a:p>
            <a:r>
              <a:rPr lang="en-US" dirty="0">
                <a:hlinkClick r:id="rId20"/>
              </a:rPr>
              <a:t>https://users.ece.utexas.edu/~valvano/mspm0/Arm_Architecture_v6m_Reference_Manual.pdf</a:t>
            </a:r>
            <a:endParaRPr lang="en-US" dirty="0"/>
          </a:p>
          <a:p>
            <a:r>
              <a:rPr lang="en-US" dirty="0">
                <a:hlinkClick r:id="rId21"/>
              </a:rPr>
              <a:t>http://homepage.cs.uiowa.edu/~jones/compiler/notes/27.shtml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2AF1D-1787-4F45-8D94-E743595044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@ int mystery2(int c)</a:t>
            </a:r>
          </a:p>
          <a:p>
            <a:r>
              <a:rPr lang="en-US" dirty="0"/>
              <a:t>    @ r0: c  -&gt; returns r0</a:t>
            </a:r>
          </a:p>
          <a:p>
            <a:endParaRPr lang="en-US" dirty="0"/>
          </a:p>
          <a:p>
            <a:r>
              <a:rPr lang="en-US" dirty="0"/>
              <a:t>    .text</a:t>
            </a:r>
          </a:p>
          <a:p>
            <a:r>
              <a:rPr lang="en-US" dirty="0"/>
              <a:t>    .align 2</a:t>
            </a:r>
          </a:p>
          <a:p>
            <a:r>
              <a:rPr lang="en-US" dirty="0"/>
              <a:t>    .global mystery2</a:t>
            </a:r>
          </a:p>
          <a:p>
            <a:r>
              <a:rPr lang="en-US" dirty="0"/>
              <a:t>mystery2: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#'A'                @ c ? 'A'</a:t>
            </a:r>
          </a:p>
          <a:p>
            <a:r>
              <a:rPr lang="en-US" dirty="0"/>
              <a:t>    </a:t>
            </a:r>
            <a:r>
              <a:rPr lang="en-US" dirty="0" err="1"/>
              <a:t>blt</a:t>
            </a:r>
            <a:r>
              <a:rPr lang="en-US" dirty="0"/>
              <a:t>     1f                      @ if c &lt; 'A' -&gt; skip add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#'Z'                @ c ? 'Z'</a:t>
            </a:r>
          </a:p>
          <a:p>
            <a:r>
              <a:rPr lang="en-US" dirty="0"/>
              <a:t>    </a:t>
            </a:r>
            <a:r>
              <a:rPr lang="en-US" dirty="0" err="1"/>
              <a:t>bgt</a:t>
            </a:r>
            <a:r>
              <a:rPr lang="en-US" dirty="0"/>
              <a:t>     1f                      @ if c &gt; 'Z' -&gt; skip add</a:t>
            </a:r>
          </a:p>
          <a:p>
            <a:r>
              <a:rPr lang="en-US" dirty="0"/>
              <a:t>    add     r0, r0, #('a' - 'A')    @ c += 32 (ASCII delta)</a:t>
            </a:r>
          </a:p>
          <a:p>
            <a:r>
              <a:rPr lang="en-US" dirty="0"/>
              <a:t>1:</a:t>
            </a:r>
          </a:p>
          <a:p>
            <a:r>
              <a:rPr lang="en-US" dirty="0"/>
              <a:t>    bx      </a:t>
            </a:r>
            <a:r>
              <a:rPr lang="en-US" dirty="0" err="1"/>
              <a:t>lr</a:t>
            </a:r>
            <a:r>
              <a:rPr lang="en-US" dirty="0"/>
              <a:t>                      @ return c (possibly adjusted)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50F2D-B710-7C2B-F932-9CA73BD1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2C7E1-AE8A-FAD0-696A-6424492F1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8D7F5-51E1-6057-8428-AB4BEC5BD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@ int mystery2(int c)</a:t>
            </a:r>
          </a:p>
          <a:p>
            <a:r>
              <a:rPr lang="en-US" dirty="0"/>
              <a:t>    @ r0: c  -&gt; returns r0</a:t>
            </a:r>
          </a:p>
          <a:p>
            <a:endParaRPr lang="en-US" dirty="0"/>
          </a:p>
          <a:p>
            <a:r>
              <a:rPr lang="en-US" dirty="0"/>
              <a:t>    .text</a:t>
            </a:r>
          </a:p>
          <a:p>
            <a:r>
              <a:rPr lang="en-US" dirty="0"/>
              <a:t>    .align 2</a:t>
            </a:r>
          </a:p>
          <a:p>
            <a:r>
              <a:rPr lang="en-US" dirty="0"/>
              <a:t>    .global mystery2</a:t>
            </a:r>
          </a:p>
          <a:p>
            <a:r>
              <a:rPr lang="en-US" dirty="0"/>
              <a:t>mystery2: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#'A'                @ c ? 'A'</a:t>
            </a:r>
          </a:p>
          <a:p>
            <a:r>
              <a:rPr lang="en-US" dirty="0"/>
              <a:t>    </a:t>
            </a:r>
            <a:r>
              <a:rPr lang="en-US" dirty="0" err="1"/>
              <a:t>blt</a:t>
            </a:r>
            <a:r>
              <a:rPr lang="en-US" dirty="0"/>
              <a:t>     1f                      @ if c &lt; 'A' -&gt; skip add</a:t>
            </a:r>
          </a:p>
          <a:p>
            <a:r>
              <a:rPr lang="en-US" dirty="0"/>
              <a:t>    </a:t>
            </a:r>
            <a:r>
              <a:rPr lang="en-US" dirty="0" err="1"/>
              <a:t>cmp</a:t>
            </a:r>
            <a:r>
              <a:rPr lang="en-US" dirty="0"/>
              <a:t>     r0, #'Z'                @ c ? 'Z'</a:t>
            </a:r>
          </a:p>
          <a:p>
            <a:r>
              <a:rPr lang="en-US" dirty="0"/>
              <a:t>    </a:t>
            </a:r>
            <a:r>
              <a:rPr lang="en-US" dirty="0" err="1"/>
              <a:t>bgt</a:t>
            </a:r>
            <a:r>
              <a:rPr lang="en-US" dirty="0"/>
              <a:t>     1f                      @ if c &gt; 'Z' -&gt; skip add</a:t>
            </a:r>
          </a:p>
          <a:p>
            <a:r>
              <a:rPr lang="en-US" dirty="0"/>
              <a:t>    add     r0, r0, #('a' - 'A')    @ c += 32 (ASCII delta)</a:t>
            </a:r>
          </a:p>
          <a:p>
            <a:r>
              <a:rPr lang="en-US" dirty="0"/>
              <a:t>1:</a:t>
            </a:r>
          </a:p>
          <a:p>
            <a:r>
              <a:rPr lang="en-US" dirty="0"/>
              <a:t>    bx      </a:t>
            </a:r>
            <a:r>
              <a:rPr lang="en-US" dirty="0" err="1"/>
              <a:t>lr</a:t>
            </a:r>
            <a:r>
              <a:rPr lang="en-US" dirty="0"/>
              <a:t>                      @ return c (possibly adjusted)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88E4B-BC69-55C9-4689-173165A5E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9/22/2025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9/22/2025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8008" y="1828800"/>
            <a:ext cx="2251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Subroutines</a:t>
            </a:r>
          </a:p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3AA5-7512-22DD-1951-CBA6BFFC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2E9D-CA3F-A924-BCF5-E675F73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Wrong? ANS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BD184-7857-E916-5337-0E4E92B3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A4B8-E23A-61B6-D388-BD1EFFC38D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270963"/>
            <a:ext cx="2667000" cy="4937760"/>
          </a:xfrm>
        </p:spPr>
        <p:txBody>
          <a:bodyPr/>
          <a:lstStyle/>
          <a:p>
            <a:r>
              <a:rPr lang="en-US" dirty="0"/>
              <a:t>Return result should be put into r0, not r1</a:t>
            </a:r>
          </a:p>
          <a:p>
            <a:r>
              <a:rPr lang="en-US" dirty="0"/>
              <a:t>BX </a:t>
            </a:r>
            <a:r>
              <a:rPr lang="en-US" dirty="0" err="1"/>
              <a:t>lr</a:t>
            </a:r>
            <a:r>
              <a:rPr lang="en-US" dirty="0"/>
              <a:t> returns to caller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BCD11-A9ED-D44F-DB84-BC8E920599B7}"/>
              </a:ext>
            </a:extLst>
          </p:cNvPr>
          <p:cNvGraphicFramePr>
            <a:graphicFrameLocks noGrp="1"/>
          </p:cNvGraphicFramePr>
          <p:nvPr/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F81107-A59E-5244-C57F-4AFF69A7D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65596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r0,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pt-BR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27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FAD6-E4B6-9B88-FA7A-9F38A7C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B6A81-95A1-E1AF-809E-6F8C58E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EBE5EF-493B-E11A-1B1D-CCABF51A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79025"/>
              </p:ext>
            </p:extLst>
          </p:nvPr>
        </p:nvGraphicFramePr>
        <p:xfrm>
          <a:off x="228600" y="1385857"/>
          <a:ext cx="4800600" cy="4693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stdio.h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extern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mystery(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</a:t>
                      </a:r>
                      <a:r>
                        <a:rPr kumimoji="0" lang="en-US" sz="14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/* mystery assembler routine */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main(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str[]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"Hello, World!";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(str)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sizeof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(str[0]);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(str[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printf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("%s\n",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newstr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1ADC90-ADB8-D7DD-0AC3-9F57EB29B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58298"/>
              </p:ext>
            </p:extLst>
          </p:nvPr>
        </p:nvGraphicFramePr>
        <p:xfrm>
          <a:off x="5139813" y="2133601"/>
          <a:ext cx="3657600" cy="17879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076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(int c)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if (c &gt;= 'A' &amp;&amp; c &lt;= 'Z')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c += 'a' - 'A';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return c;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8877E1E-4738-45CE-9CC3-2C75B88FD72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29200" y="1125794"/>
            <a:ext cx="3581400" cy="1115961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Consider the following C program that converts all ASCII letters to lower case. Write the </a:t>
            </a:r>
            <a:r>
              <a:rPr lang="en-US" sz="2000" dirty="0" err="1"/>
              <a:t>toLower</a:t>
            </a:r>
            <a:r>
              <a:rPr lang="en-US" sz="2000" dirty="0"/>
              <a:t> function in ARMv7 assembly code.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01F272-373C-24EF-CF3E-2DDED1980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62635"/>
              </p:ext>
            </p:extLst>
          </p:nvPr>
        </p:nvGraphicFramePr>
        <p:xfrm>
          <a:off x="5139813" y="4030356"/>
          <a:ext cx="36576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 Assembly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.text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.global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4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1246-2B88-B4D4-DF6F-83B83879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8B75-95E0-2541-7E04-055CF0C6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toLower</a:t>
            </a:r>
            <a:r>
              <a:rPr lang="en-US" dirty="0"/>
              <a:t>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5FFEA-1824-B30B-B2F0-65F1865F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203EDA-BA4D-8B0A-42B8-FE11C464F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14283"/>
              </p:ext>
            </p:extLst>
          </p:nvPr>
        </p:nvGraphicFramePr>
        <p:xfrm>
          <a:off x="457200" y="1219200"/>
          <a:ext cx="3657600" cy="17879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076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(int c)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if (c &gt;= 'A' &amp;&amp; c &lt;= 'Z')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c += 'a' - 'A';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return c;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8C7988-0F62-036F-DDF3-1121F4620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26912"/>
              </p:ext>
            </p:extLst>
          </p:nvPr>
        </p:nvGraphicFramePr>
        <p:xfrm>
          <a:off x="459658" y="3112813"/>
          <a:ext cx="6474542" cy="2590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7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 Assembly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.text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.global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toLower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r0, #'A'                @ if c &lt; 'A' -&gt;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r0, #'Z'                @ if c &gt; 'Z' -&gt;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bgt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add     r0, r0, #('a' - 'A')    @ c += 32</a:t>
                      </a:r>
                    </a:p>
                    <a:p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skip_adjust</a:t>
                      </a:r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r>
                        <a:rPr kumimoji="0"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bx      </a:t>
                      </a:r>
                      <a:r>
                        <a:rPr kumimoji="0"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</a:t>
                      </a:r>
                      <a:endParaRPr kumimoji="0" lang="en-US" sz="14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1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pPr>
              <a:buNone/>
            </a:pP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-4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descending stack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(*SP) = </a:t>
            </a:r>
            <a:r>
              <a:rPr lang="en-GB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     ⟶    full stack</a:t>
            </a:r>
          </a:p>
          <a:p>
            <a:pPr marL="0" indent="0">
              <a:buNone/>
            </a:pPr>
            <a:endParaRPr lang="en-GB" sz="27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cs typeface="Consolas" panose="020B0609020204030204" pitchFamily="49" charset="0"/>
              </a:rPr>
              <a:t>Push multiple registers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400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688" y="3848146"/>
            <a:ext cx="2488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{r6, r7,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088" y="3465945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0088" y="3568140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{r8}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1088" y="384814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001488" y="3976346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78088" y="3930864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8953" y="4504339"/>
            <a:ext cx="7772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 is decremented before PUSH (pre-decrement), and incremented after POP (post-increment).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in which registers listed in the register list does not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pushing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 </a:t>
            </a:r>
            <a:r>
              <a:rPr lang="en-US" sz="2000" dirty="0"/>
              <a:t>is stored to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stored last</a:t>
            </a:r>
            <a:r>
              <a:rPr lang="en-US" sz="2000" dirty="0"/>
              <a:t>. </a:t>
            </a:r>
          </a:p>
        </p:txBody>
      </p:sp>
      <p:sp>
        <p:nvSpPr>
          <p:cNvPr id="7" name="Horizontal Scroll 15">
            <a:extLst>
              <a:ext uri="{FF2B5EF4-FFF2-40B4-BE49-F238E27FC236}">
                <a16:creationId xmlns:a16="http://schemas.microsoft.com/office/drawing/2014/main" id="{CA1DAB37-747D-183E-CAAD-AD690621F135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2063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/>
            <a:r>
              <a:rPr lang="en-GB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Rd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 (*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full stack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+ 4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Stack shrinks</a:t>
            </a:r>
          </a:p>
          <a:p>
            <a:pPr lvl="1"/>
            <a:endParaRPr lang="en-GB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cs typeface="Consolas" panose="020B0609020204030204" pitchFamily="49" charset="0"/>
              </a:rPr>
              <a:t>Pop multiple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3909536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{r8, r7, r6}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0557" y="3475672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5636" y="3660338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538" y="39095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71800" y="4026068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48400" y="3980586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953" y="4538568"/>
            <a:ext cx="7772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 is decremented before PUSH (pre-decrement), and incremented after POP (post-increment).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in which registers listed in the register list does not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popping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</a:t>
            </a:r>
            <a:r>
              <a:rPr lang="en-US" sz="2000" dirty="0"/>
              <a:t> is loaded from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loaded first</a:t>
            </a:r>
            <a:r>
              <a:rPr lang="en-US" sz="2000" dirty="0"/>
              <a:t>. </a:t>
            </a:r>
          </a:p>
        </p:txBody>
      </p:sp>
      <p:sp>
        <p:nvSpPr>
          <p:cNvPr id="8" name="Horizontal Scroll 15">
            <a:extLst>
              <a:ext uri="{FF2B5EF4-FFF2-40B4-BE49-F238E27FC236}">
                <a16:creationId xmlns:a16="http://schemas.microsoft.com/office/drawing/2014/main" id="{81298358-2851-DD72-AD97-76AEE8B1D766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49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350A-DE76-846E-5AB2-1DE2EDB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8CD0F-F59A-17FD-A8C5-A5B8C7F7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14FC-F419-027A-EA4D-935437EEAA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12689"/>
          </a:xfrm>
        </p:spPr>
        <p:txBody>
          <a:bodyPr/>
          <a:lstStyle/>
          <a:p>
            <a:r>
              <a:rPr lang="en-US" dirty="0"/>
              <a:t>Initially, let </a:t>
            </a:r>
            <a:r>
              <a:rPr lang="en-US" sz="2400" dirty="0"/>
              <a:t>r0=0, r1=1, r2=2.</a:t>
            </a:r>
            <a:endParaRPr lang="en-US" dirty="0"/>
          </a:p>
          <a:p>
            <a:r>
              <a:rPr lang="en-US" dirty="0"/>
              <a:t>a) Execute PUSH {r1,r2}. Draw stack.</a:t>
            </a:r>
          </a:p>
          <a:p>
            <a:r>
              <a:rPr lang="en-US" dirty="0"/>
              <a:t>b) Execute POP {r0,r1}. Draw stack.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273F4-CE16-CD49-EA0C-05FC3BE8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55278"/>
              </p:ext>
            </p:extLst>
          </p:nvPr>
        </p:nvGraphicFramePr>
        <p:xfrm>
          <a:off x="1535923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1C00B18-AB39-00EF-930D-94A66B3DBEEE}"/>
              </a:ext>
            </a:extLst>
          </p:cNvPr>
          <p:cNvSpPr/>
          <p:nvPr/>
        </p:nvSpPr>
        <p:spPr>
          <a:xfrm>
            <a:off x="999475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71397-E6F5-FBB8-542D-C5B13309CE80}"/>
              </a:ext>
            </a:extLst>
          </p:cNvPr>
          <p:cNvSpPr txBox="1"/>
          <p:nvPr/>
        </p:nvSpPr>
        <p:spPr>
          <a:xfrm>
            <a:off x="496902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9E05C3-D653-26B3-A1FA-DB8D01C1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38150"/>
              </p:ext>
            </p:extLst>
          </p:nvPr>
        </p:nvGraphicFramePr>
        <p:xfrm>
          <a:off x="3798326" y="31990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800F77-7DAB-31B4-1921-A01DE4EBD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09410"/>
              </p:ext>
            </p:extLst>
          </p:nvPr>
        </p:nvGraphicFramePr>
        <p:xfrm>
          <a:off x="6465320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8C9E426-19B3-C381-5E30-7C2FF94F96E8}"/>
              </a:ext>
            </a:extLst>
          </p:cNvPr>
          <p:cNvSpPr txBox="1"/>
          <p:nvPr/>
        </p:nvSpPr>
        <p:spPr>
          <a:xfrm>
            <a:off x="3186926" y="513754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A0F5D-E35F-6473-85B4-E60E6B15F6BA}"/>
              </a:ext>
            </a:extLst>
          </p:cNvPr>
          <p:cNvSpPr txBox="1"/>
          <p:nvPr/>
        </p:nvSpPr>
        <p:spPr>
          <a:xfrm>
            <a:off x="5859431" y="5137542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{r0,r1},</a:t>
            </a:r>
          </a:p>
          <a:p>
            <a:r>
              <a:rPr lang="en-US" sz="2000" dirty="0"/>
              <a:t>r0=?, r1=?</a:t>
            </a:r>
          </a:p>
        </p:txBody>
      </p:sp>
    </p:spTree>
    <p:extLst>
      <p:ext uri="{BB962C8B-B14F-4D97-AF65-F5344CB8AC3E}">
        <p14:creationId xmlns:p14="http://schemas.microsoft.com/office/powerpoint/2010/main" val="4378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F5E7-78DF-6AED-6EFE-A47B82A4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1D1B-105E-E184-ADBC-2B07B3BB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C2332-DD8B-2EC1-C288-C9CD991A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932D-B624-F476-2B57-930187D851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12689"/>
          </a:xfrm>
        </p:spPr>
        <p:txBody>
          <a:bodyPr/>
          <a:lstStyle/>
          <a:p>
            <a:r>
              <a:rPr lang="en-US" dirty="0"/>
              <a:t>Initially, let </a:t>
            </a:r>
            <a:r>
              <a:rPr lang="en-US" sz="2400" dirty="0"/>
              <a:t>r0=0, r1=1, r2=2.</a:t>
            </a:r>
            <a:endParaRPr lang="en-US" dirty="0"/>
          </a:p>
          <a:p>
            <a:r>
              <a:rPr lang="en-US" dirty="0"/>
              <a:t>a) Execute PUSH {r1,r2}. Draw stack.</a:t>
            </a:r>
          </a:p>
          <a:p>
            <a:r>
              <a:rPr lang="en-US" dirty="0"/>
              <a:t>b) Execute POP {r0,r1}. Draw stack.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09732D-EF89-C5A4-C000-5018FA595EFC}"/>
              </a:ext>
            </a:extLst>
          </p:cNvPr>
          <p:cNvGraphicFramePr>
            <a:graphicFrameLocks noGrp="1"/>
          </p:cNvGraphicFramePr>
          <p:nvPr/>
        </p:nvGraphicFramePr>
        <p:xfrm>
          <a:off x="1535923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69AE367-163D-297F-3DD6-599C9645483F}"/>
              </a:ext>
            </a:extLst>
          </p:cNvPr>
          <p:cNvSpPr/>
          <p:nvPr/>
        </p:nvSpPr>
        <p:spPr>
          <a:xfrm>
            <a:off x="999475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10B87-EDD6-141E-74DF-591C75B3ADDB}"/>
              </a:ext>
            </a:extLst>
          </p:cNvPr>
          <p:cNvSpPr txBox="1"/>
          <p:nvPr/>
        </p:nvSpPr>
        <p:spPr>
          <a:xfrm>
            <a:off x="496902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BB1A3A-DB33-B7A9-4626-5505E2FDAF8D}"/>
              </a:ext>
            </a:extLst>
          </p:cNvPr>
          <p:cNvGraphicFramePr>
            <a:graphicFrameLocks noGrp="1"/>
          </p:cNvGraphicFramePr>
          <p:nvPr/>
        </p:nvGraphicFramePr>
        <p:xfrm>
          <a:off x="3798326" y="31990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186B45-C036-8963-F983-F18A363F0E41}"/>
              </a:ext>
            </a:extLst>
          </p:cNvPr>
          <p:cNvSpPr/>
          <p:nvPr/>
        </p:nvSpPr>
        <p:spPr>
          <a:xfrm>
            <a:off x="3265932" y="4038635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93EEC-57A9-1968-DC28-8040B4B19D5D}"/>
              </a:ext>
            </a:extLst>
          </p:cNvPr>
          <p:cNvSpPr txBox="1"/>
          <p:nvPr/>
        </p:nvSpPr>
        <p:spPr>
          <a:xfrm>
            <a:off x="2763359" y="394010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0E149-86FB-1EB7-A72E-7589073CE919}"/>
              </a:ext>
            </a:extLst>
          </p:cNvPr>
          <p:cNvGraphicFramePr>
            <a:graphicFrameLocks noGrp="1"/>
          </p:cNvGraphicFramePr>
          <p:nvPr/>
        </p:nvGraphicFramePr>
        <p:xfrm>
          <a:off x="6465320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24527C-F1F4-33BA-B5D6-819E30373882}"/>
              </a:ext>
            </a:extLst>
          </p:cNvPr>
          <p:cNvSpPr/>
          <p:nvPr/>
        </p:nvSpPr>
        <p:spPr>
          <a:xfrm>
            <a:off x="5928872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61F2C-A317-8DD0-2E26-07A9FB2F6E12}"/>
              </a:ext>
            </a:extLst>
          </p:cNvPr>
          <p:cNvSpPr txBox="1"/>
          <p:nvPr/>
        </p:nvSpPr>
        <p:spPr>
          <a:xfrm>
            <a:off x="5426299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D0B57-E431-F7A3-1BED-79D0F8F79AA1}"/>
              </a:ext>
            </a:extLst>
          </p:cNvPr>
          <p:cNvSpPr txBox="1"/>
          <p:nvPr/>
        </p:nvSpPr>
        <p:spPr>
          <a:xfrm>
            <a:off x="3186926" y="513754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D60ED-C6F0-ACD1-8F1A-B034A7D8F690}"/>
              </a:ext>
            </a:extLst>
          </p:cNvPr>
          <p:cNvSpPr txBox="1"/>
          <p:nvPr/>
        </p:nvSpPr>
        <p:spPr>
          <a:xfrm>
            <a:off x="5859431" y="5137542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{r0,r1},</a:t>
            </a:r>
          </a:p>
          <a:p>
            <a:r>
              <a:rPr lang="en-US" sz="2000" dirty="0"/>
              <a:t>r0=1, r1=2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4273F-86D4-4FCA-7A42-387A88B6F17F}"/>
              </a:ext>
            </a:extLst>
          </p:cNvPr>
          <p:cNvSpPr txBox="1"/>
          <p:nvPr/>
        </p:nvSpPr>
        <p:spPr>
          <a:xfrm>
            <a:off x="999474" y="5908432"/>
            <a:ext cx="768732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Stack contains only the values like 2, 1… </a:t>
            </a:r>
            <a:r>
              <a:rPr lang="en-US"/>
              <a:t>I write </a:t>
            </a:r>
            <a:r>
              <a:rPr lang="en-US" dirty="0"/>
              <a:t>r2=2, r1=1 in the figures for illustration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00729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B3FB-5C59-12EE-7933-D1B84D34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872FB-6E30-C087-032F-93730EF1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1B2DB-8D92-68E6-3839-2EB2B6D0CC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  (same as </a:t>
            </a:r>
            <a:r>
              <a:rPr lang="pt-BR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POP {r0, r1, r2, r3}</a:t>
            </a: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)</a:t>
            </a:r>
          </a:p>
          <a:p>
            <a:pPr marL="342900" indent="-342900"/>
            <a:r>
              <a:rPr lang="en-US" dirty="0"/>
              <a:t>What is in registers ?</a:t>
            </a:r>
          </a:p>
        </p:txBody>
      </p:sp>
    </p:spTree>
    <p:extLst>
      <p:ext uri="{BB962C8B-B14F-4D97-AF65-F5344CB8AC3E}">
        <p14:creationId xmlns:p14="http://schemas.microsoft.com/office/powerpoint/2010/main" val="272441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31381-7AB9-FDA4-7FF9-72D96B8A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05BA-4383-D05A-A09F-E8888E97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41A1B-240A-D65E-9382-43BCA16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6B1B3-16B9-7552-E252-1625434D03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</a:t>
            </a:r>
          </a:p>
          <a:p>
            <a:pPr marL="342900" indent="-342900"/>
            <a:r>
              <a:rPr lang="en-US" dirty="0"/>
              <a:t>Draw stack after each instruction. What is in registers after execution?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AA85D-661A-99AB-3D20-19E0FF250C15}"/>
              </a:ext>
            </a:extLst>
          </p:cNvPr>
          <p:cNvGraphicFramePr>
            <a:graphicFrameLocks noGrp="1"/>
          </p:cNvGraphicFramePr>
          <p:nvPr/>
        </p:nvGraphicFramePr>
        <p:xfrm>
          <a:off x="955684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94243C7-593D-0C96-F723-8D4C183BBC42}"/>
              </a:ext>
            </a:extLst>
          </p:cNvPr>
          <p:cNvSpPr/>
          <p:nvPr/>
        </p:nvSpPr>
        <p:spPr>
          <a:xfrm>
            <a:off x="479216" y="391393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D1BED-766C-F58C-91B9-24985E60BCCB}"/>
              </a:ext>
            </a:extLst>
          </p:cNvPr>
          <p:cNvSpPr txBox="1"/>
          <p:nvPr/>
        </p:nvSpPr>
        <p:spPr>
          <a:xfrm>
            <a:off x="-23357" y="381540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8D6398-3761-E3BF-934F-679B1165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0302"/>
              </p:ext>
            </p:extLst>
          </p:nvPr>
        </p:nvGraphicFramePr>
        <p:xfrm>
          <a:off x="2876940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6440A4-115E-9454-B8B0-2DAC5F2E8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42638"/>
              </p:ext>
            </p:extLst>
          </p:nvPr>
        </p:nvGraphicFramePr>
        <p:xfrm>
          <a:off x="5181600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562272-51E0-2489-4A34-7B222B899CB7}"/>
              </a:ext>
            </a:extLst>
          </p:cNvPr>
          <p:cNvSpPr txBox="1"/>
          <p:nvPr/>
        </p:nvSpPr>
        <p:spPr>
          <a:xfrm>
            <a:off x="2265540" y="5737878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D86A8-AA90-1492-FAB2-5B31D09C28BB}"/>
              </a:ext>
            </a:extLst>
          </p:cNvPr>
          <p:cNvSpPr txBox="1"/>
          <p:nvPr/>
        </p:nvSpPr>
        <p:spPr>
          <a:xfrm>
            <a:off x="4575711" y="5733869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{r3,r0}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2FBF41-08B2-16FD-577F-65544DBE3A6E}"/>
              </a:ext>
            </a:extLst>
          </p:cNvPr>
          <p:cNvGraphicFramePr>
            <a:graphicFrameLocks noGrp="1"/>
          </p:cNvGraphicFramePr>
          <p:nvPr/>
        </p:nvGraphicFramePr>
        <p:xfrm>
          <a:off x="7417937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8B69D91-DFE6-88E9-7060-DADED4F5332B}"/>
              </a:ext>
            </a:extLst>
          </p:cNvPr>
          <p:cNvSpPr txBox="1"/>
          <p:nvPr/>
        </p:nvSpPr>
        <p:spPr>
          <a:xfrm>
            <a:off x="6721062" y="5743714"/>
            <a:ext cx="2383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{r0-r3}</a:t>
            </a:r>
          </a:p>
          <a:p>
            <a:r>
              <a:rPr lang="en-US" sz="2000" dirty="0"/>
              <a:t>r0=?, r1=?, r2=?, r3=?</a:t>
            </a:r>
          </a:p>
        </p:txBody>
      </p:sp>
    </p:spTree>
    <p:extLst>
      <p:ext uri="{BB962C8B-B14F-4D97-AF65-F5344CB8AC3E}">
        <p14:creationId xmlns:p14="http://schemas.microsoft.com/office/powerpoint/2010/main" val="46574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4492E-E870-6486-2824-677B21BA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2505-1263-8867-CBD4-3845DB77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7FB908-97AA-B669-AB86-CBD8339F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43E04-780F-8745-F7A3-B8C73E67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</a:t>
            </a:r>
          </a:p>
          <a:p>
            <a:pPr marL="342900" indent="-342900"/>
            <a:r>
              <a:rPr lang="en-US" dirty="0"/>
              <a:t>Draw stack after each instruction. What is in registers after execution?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308E94-A0F6-359D-717D-891E2E630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86839"/>
              </p:ext>
            </p:extLst>
          </p:nvPr>
        </p:nvGraphicFramePr>
        <p:xfrm>
          <a:off x="955684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FBE0A9DC-0F13-5E17-C834-D68F85D8A1B9}"/>
              </a:ext>
            </a:extLst>
          </p:cNvPr>
          <p:cNvSpPr/>
          <p:nvPr/>
        </p:nvSpPr>
        <p:spPr>
          <a:xfrm>
            <a:off x="479216" y="391393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7FC87-43CF-4901-CF7A-C5C93E8F3712}"/>
              </a:ext>
            </a:extLst>
          </p:cNvPr>
          <p:cNvSpPr txBox="1"/>
          <p:nvPr/>
        </p:nvSpPr>
        <p:spPr>
          <a:xfrm>
            <a:off x="-23357" y="381540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1DF45E-6835-8E25-656C-8E8DC4631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62447"/>
              </p:ext>
            </p:extLst>
          </p:nvPr>
        </p:nvGraphicFramePr>
        <p:xfrm>
          <a:off x="2876940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43B488-2D7A-A8C2-598C-7289DABA24B7}"/>
              </a:ext>
            </a:extLst>
          </p:cNvPr>
          <p:cNvSpPr/>
          <p:nvPr/>
        </p:nvSpPr>
        <p:spPr>
          <a:xfrm>
            <a:off x="2420559" y="4638971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F7C4A-B9A7-2468-84A3-CDFC9A75A5CB}"/>
              </a:ext>
            </a:extLst>
          </p:cNvPr>
          <p:cNvSpPr txBox="1"/>
          <p:nvPr/>
        </p:nvSpPr>
        <p:spPr>
          <a:xfrm>
            <a:off x="1917986" y="4540444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15B79B-0559-150B-208E-D718B7EC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31816"/>
              </p:ext>
            </p:extLst>
          </p:nvPr>
        </p:nvGraphicFramePr>
        <p:xfrm>
          <a:off x="5181600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89C82B0B-D220-355C-C11A-2B105F6B47A5}"/>
              </a:ext>
            </a:extLst>
          </p:cNvPr>
          <p:cNvSpPr/>
          <p:nvPr/>
        </p:nvSpPr>
        <p:spPr>
          <a:xfrm>
            <a:off x="4715716" y="536085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22E9D-674E-4337-516D-F1611B40B59F}"/>
              </a:ext>
            </a:extLst>
          </p:cNvPr>
          <p:cNvSpPr txBox="1"/>
          <p:nvPr/>
        </p:nvSpPr>
        <p:spPr>
          <a:xfrm>
            <a:off x="4213143" y="526232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ABA7E-D88F-B22C-2671-4103A5520001}"/>
              </a:ext>
            </a:extLst>
          </p:cNvPr>
          <p:cNvSpPr txBox="1"/>
          <p:nvPr/>
        </p:nvSpPr>
        <p:spPr>
          <a:xfrm>
            <a:off x="2265540" y="5737878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A4558-8CD1-5604-11F5-98FCE4191B47}"/>
              </a:ext>
            </a:extLst>
          </p:cNvPr>
          <p:cNvSpPr txBox="1"/>
          <p:nvPr/>
        </p:nvSpPr>
        <p:spPr>
          <a:xfrm>
            <a:off x="4575711" y="5733869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{r3,r0}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38764CE-BAA4-9C81-9732-4DD4B5509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44457"/>
              </p:ext>
            </p:extLst>
          </p:nvPr>
        </p:nvGraphicFramePr>
        <p:xfrm>
          <a:off x="7417937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2F85393E-30E2-EDCD-D332-A91D6B997220}"/>
              </a:ext>
            </a:extLst>
          </p:cNvPr>
          <p:cNvSpPr/>
          <p:nvPr/>
        </p:nvSpPr>
        <p:spPr>
          <a:xfrm>
            <a:off x="6944156" y="3895740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4FD91-BDC9-DC17-142A-13AD5F27DA31}"/>
              </a:ext>
            </a:extLst>
          </p:cNvPr>
          <p:cNvSpPr txBox="1"/>
          <p:nvPr/>
        </p:nvSpPr>
        <p:spPr>
          <a:xfrm>
            <a:off x="6441583" y="3797213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DABEC-3EAE-282B-99E0-5AD8630AFE37}"/>
              </a:ext>
            </a:extLst>
          </p:cNvPr>
          <p:cNvSpPr txBox="1"/>
          <p:nvPr/>
        </p:nvSpPr>
        <p:spPr>
          <a:xfrm>
            <a:off x="6721062" y="5743714"/>
            <a:ext cx="2513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{r0-r3}</a:t>
            </a:r>
          </a:p>
          <a:p>
            <a:r>
              <a:rPr lang="en-US" sz="2000" dirty="0"/>
              <a:t>r0=0, r1=3, r2=1, r3=2</a:t>
            </a:r>
          </a:p>
        </p:txBody>
      </p:sp>
    </p:spTree>
    <p:extLst>
      <p:ext uri="{BB962C8B-B14F-4D97-AF65-F5344CB8AC3E}">
        <p14:creationId xmlns:p14="http://schemas.microsoft.com/office/powerpoint/2010/main" val="388489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9777-22BA-A4F2-A717-CA88FA78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/>
              <a:t>is Wrong?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26B7A-A91C-8739-59F7-FED523E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200F-E2E0-2FC9-A24B-3D85B65165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4D579-850A-433C-2F4C-D7CBDE33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5091"/>
              </p:ext>
            </p:extLst>
          </p:nvPr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3EEF33-13EC-BB93-CE67-9DD4DBFC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12184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pc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5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2061</TotalTime>
  <Words>1792</Words>
  <Application>Microsoft Office PowerPoint</Application>
  <PresentationFormat>On-screen Show (4:3)</PresentationFormat>
  <Paragraphs>259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Bookman Old Style (Headings)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Wingdings</vt:lpstr>
      <vt:lpstr>Wingdings 3</vt:lpstr>
      <vt:lpstr>Origin</vt:lpstr>
      <vt:lpstr>Z. Gu</vt:lpstr>
      <vt:lpstr>Stack</vt:lpstr>
      <vt:lpstr>Stack</vt:lpstr>
      <vt:lpstr>Stack</vt:lpstr>
      <vt:lpstr>Stack ANS</vt:lpstr>
      <vt:lpstr>Stack</vt:lpstr>
      <vt:lpstr>Stack</vt:lpstr>
      <vt:lpstr>Stack ANS</vt:lpstr>
      <vt:lpstr>What is Wrong?</vt:lpstr>
      <vt:lpstr>What is Wrong? ANS</vt:lpstr>
      <vt:lpstr>toLower</vt:lpstr>
      <vt:lpstr>toLower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2025-09-23T02:41:58Z</dcterms:modified>
</cp:coreProperties>
</file>