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63" r:id="rId7"/>
    <p:sldId id="265" r:id="rId8"/>
    <p:sldId id="268" r:id="rId9"/>
    <p:sldId id="269" r:id="rId10"/>
    <p:sldId id="270" r:id="rId11"/>
    <p:sldId id="258" r:id="rId12"/>
    <p:sldId id="262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65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288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5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567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28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354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6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83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2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46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8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0139-DCDF-4395-80BA-137DE7DD273A}" type="datetimeFigureOut">
              <a:rPr lang="en-ZA" smtClean="0"/>
              <a:t>2017/03/04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8CA5-DE3F-421A-B458-AA952C177A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4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 Ralph McDougall</a:t>
            </a:r>
          </a:p>
          <a:p>
            <a:r>
              <a:rPr lang="en-ZA"/>
              <a:t>IOI Camp 3 </a:t>
            </a:r>
            <a:endParaRPr lang="en-ZA" dirty="0"/>
          </a:p>
          <a:p>
            <a:r>
              <a:rPr lang="en-ZA" dirty="0"/>
              <a:t>4 March 2017</a:t>
            </a:r>
          </a:p>
        </p:txBody>
      </p:sp>
    </p:spTree>
    <p:extLst>
      <p:ext uri="{BB962C8B-B14F-4D97-AF65-F5344CB8AC3E}">
        <p14:creationId xmlns:p14="http://schemas.microsoft.com/office/powerpoint/2010/main" val="31877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Time complexity:</a:t>
            </a:r>
          </a:p>
          <a:p>
            <a:pPr lvl="1"/>
            <a:r>
              <a:rPr lang="en-ZA" dirty="0"/>
              <a:t>Insertion: O(L)</a:t>
            </a:r>
          </a:p>
          <a:p>
            <a:pPr lvl="1"/>
            <a:r>
              <a:rPr lang="en-ZA"/>
              <a:t>Search: O(L)</a:t>
            </a:r>
            <a:endParaRPr lang="en-ZA" dirty="0"/>
          </a:p>
          <a:p>
            <a:r>
              <a:rPr lang="en-ZA" dirty="0"/>
              <a:t>Space complexity: O(NL)</a:t>
            </a:r>
          </a:p>
        </p:txBody>
      </p:sp>
    </p:spTree>
    <p:extLst>
      <p:ext uri="{BB962C8B-B14F-4D97-AF65-F5344CB8AC3E}">
        <p14:creationId xmlns:p14="http://schemas.microsoft.com/office/powerpoint/2010/main" val="340025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You are given a dictionary of N words and word W. You want to find the “closest match” to W in the dictionary. The “closest match” is the word that differs from W in the least number of characters.</a:t>
            </a:r>
          </a:p>
          <a:p>
            <a:pPr marL="0" indent="0">
              <a:buNone/>
            </a:pPr>
            <a:r>
              <a:rPr lang="en-ZA" dirty="0"/>
              <a:t>(“car” is closer to “cat” than “bat” is to “cat”)</a:t>
            </a:r>
          </a:p>
        </p:txBody>
      </p:sp>
    </p:spTree>
    <p:extLst>
      <p:ext uri="{BB962C8B-B14F-4D97-AF65-F5344CB8AC3E}">
        <p14:creationId xmlns:p14="http://schemas.microsoft.com/office/powerpoint/2010/main" val="180456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Bruce Force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Generate each possible word that can be obtained from W by changing a few characters. This takes exponential time, which is terrible!</a:t>
            </a:r>
          </a:p>
        </p:txBody>
      </p:sp>
    </p:spTree>
    <p:extLst>
      <p:ext uri="{BB962C8B-B14F-4D97-AF65-F5344CB8AC3E}">
        <p14:creationId xmlns:p14="http://schemas.microsoft.com/office/powerpoint/2010/main" val="333462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Trie</a:t>
            </a:r>
            <a:r>
              <a:rPr lang="en-ZA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We create a prefix tree of all of the words in the dictionary. We now do a Dijkstra on the tree keeping track of how many characters it differs by at each stage. </a:t>
            </a:r>
          </a:p>
          <a:p>
            <a:pPr marL="0" indent="0">
              <a:buNone/>
            </a:pPr>
            <a:r>
              <a:rPr lang="en-ZA" dirty="0"/>
              <a:t>We can calculate the answer much faster using this.</a:t>
            </a:r>
          </a:p>
        </p:txBody>
      </p:sp>
    </p:spTree>
    <p:extLst>
      <p:ext uri="{BB962C8B-B14F-4D97-AF65-F5344CB8AC3E}">
        <p14:creationId xmlns:p14="http://schemas.microsoft.com/office/powerpoint/2010/main" val="370554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Trie</a:t>
            </a:r>
            <a:r>
              <a:rPr lang="en-ZA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We can construct the prefix tree in O(LN) where L is the length of the longest word. We can check if a word is in the prefix tree in O(LK). Thus we can complete the problem in O(L</a:t>
            </a:r>
            <a:r>
              <a:rPr lang="en-ZA" baseline="30000" dirty="0"/>
              <a:t>2</a:t>
            </a:r>
            <a:r>
              <a:rPr lang="en-ZA" dirty="0"/>
              <a:t>NK). Note that this is the worst case scenario.</a:t>
            </a:r>
          </a:p>
        </p:txBody>
      </p:sp>
    </p:spTree>
    <p:extLst>
      <p:ext uri="{BB962C8B-B14F-4D97-AF65-F5344CB8AC3E}">
        <p14:creationId xmlns:p14="http://schemas.microsoft.com/office/powerpoint/2010/main" val="102749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a </a:t>
            </a:r>
            <a:r>
              <a:rPr lang="en-ZA" dirty="0" err="1"/>
              <a:t>trie</a:t>
            </a:r>
            <a:r>
              <a:rPr lang="en-Z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</a:t>
            </a:r>
            <a:r>
              <a:rPr lang="en-ZA" dirty="0" err="1"/>
              <a:t>trie</a:t>
            </a:r>
            <a:r>
              <a:rPr lang="en-ZA" dirty="0"/>
              <a:t> is sometimes called a digital tree, radix tree or prefix tree</a:t>
            </a:r>
          </a:p>
          <a:p>
            <a:r>
              <a:rPr lang="en-ZA" dirty="0" err="1"/>
              <a:t>Trie</a:t>
            </a:r>
            <a:r>
              <a:rPr lang="en-ZA" dirty="0"/>
              <a:t> is pronounced either “tree” or “try”, depending on who you ask</a:t>
            </a:r>
          </a:p>
          <a:p>
            <a:r>
              <a:rPr lang="en-ZA" dirty="0"/>
              <a:t>A </a:t>
            </a:r>
            <a:r>
              <a:rPr lang="en-ZA" dirty="0" err="1"/>
              <a:t>trie</a:t>
            </a:r>
            <a:r>
              <a:rPr lang="en-ZA" dirty="0"/>
              <a:t> is a data structure that stores words from a dictionary</a:t>
            </a:r>
          </a:p>
          <a:p>
            <a:r>
              <a:rPr lang="en-ZA" dirty="0"/>
              <a:t>It allows O(L) insertion where L is the length of the word being added</a:t>
            </a:r>
          </a:p>
          <a:p>
            <a:r>
              <a:rPr lang="en-ZA" dirty="0"/>
              <a:t>It allows O(L) existence detection where L is the length of the word being checked for</a:t>
            </a:r>
          </a:p>
          <a:p>
            <a:r>
              <a:rPr lang="en-ZA" dirty="0"/>
              <a:t>Since it stores prefixes, it allows us to find all words in a dictionary with a certain prefix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3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implement a </a:t>
            </a:r>
            <a:r>
              <a:rPr lang="en-ZA" dirty="0" err="1"/>
              <a:t>trie</a:t>
            </a:r>
            <a:r>
              <a:rPr lang="en-ZA" dirty="0"/>
              <a:t>, just like with a tree, we need some nodes</a:t>
            </a:r>
          </a:p>
          <a:p>
            <a:r>
              <a:rPr lang="en-ZA" dirty="0"/>
              <a:t> Each node stores an array containing all of its children and whether or not it is an endpoint.</a:t>
            </a:r>
          </a:p>
          <a:p>
            <a:r>
              <a:rPr lang="en-ZA" dirty="0"/>
              <a:t>We also need a root node which acts as the start point for the search and insert algorithms.</a:t>
            </a:r>
          </a:p>
        </p:txBody>
      </p:sp>
    </p:spTree>
    <p:extLst>
      <p:ext uri="{BB962C8B-B14F-4D97-AF65-F5344CB8AC3E}">
        <p14:creationId xmlns:p14="http://schemas.microsoft.com/office/powerpoint/2010/main" val="25858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91371" cy="2487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332849"/>
            <a:ext cx="369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That’s all there is to it!</a:t>
            </a:r>
          </a:p>
        </p:txBody>
      </p:sp>
    </p:spTree>
    <p:extLst>
      <p:ext uri="{BB962C8B-B14F-4D97-AF65-F5344CB8AC3E}">
        <p14:creationId xmlns:p14="http://schemas.microsoft.com/office/powerpoint/2010/main" val="34502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Some important things to include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28692" cy="49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start at the root vertex</a:t>
            </a:r>
          </a:p>
          <a:p>
            <a:r>
              <a:rPr lang="en-ZA" dirty="0"/>
              <a:t>We go to the child vertex corresponding to the next character of the word that we are inserting</a:t>
            </a:r>
          </a:p>
          <a:p>
            <a:r>
              <a:rPr lang="en-ZA" dirty="0"/>
              <a:t>If that node does not exist, we add a new node there and go to it</a:t>
            </a:r>
          </a:p>
          <a:p>
            <a:r>
              <a:rPr lang="en-ZA" dirty="0"/>
              <a:t>We keep doing this until we have checked all of the characters</a:t>
            </a:r>
          </a:p>
          <a:p>
            <a:r>
              <a:rPr lang="en-ZA" dirty="0"/>
              <a:t>We mark the last vertex visited as an end node for a word.</a:t>
            </a:r>
          </a:p>
          <a:p>
            <a:r>
              <a:rPr lang="en-ZA" dirty="0"/>
              <a:t>Notice that adding a new node and moving to a new node takes O(1) and checking each character takes O(L)</a:t>
            </a:r>
          </a:p>
          <a:p>
            <a:r>
              <a:rPr lang="en-ZA" dirty="0"/>
              <a:t>Thus insertion is O(L)</a:t>
            </a:r>
          </a:p>
        </p:txBody>
      </p:sp>
    </p:spTree>
    <p:extLst>
      <p:ext uri="{BB962C8B-B14F-4D97-AF65-F5344CB8AC3E}">
        <p14:creationId xmlns:p14="http://schemas.microsoft.com/office/powerpoint/2010/main" val="4121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Insertion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82575" cy="47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 start at the root vertex</a:t>
            </a:r>
          </a:p>
          <a:p>
            <a:r>
              <a:rPr lang="en-ZA" dirty="0"/>
              <a:t>If the next character isn’t present, the word isn’t present, so we can return false</a:t>
            </a:r>
          </a:p>
          <a:p>
            <a:r>
              <a:rPr lang="en-ZA" dirty="0"/>
              <a:t>We move to the next character and repeat this until we have checked all of the characters</a:t>
            </a:r>
          </a:p>
          <a:p>
            <a:r>
              <a:rPr lang="en-ZA" dirty="0"/>
              <a:t>We return true if the last node is an end node and it is valid</a:t>
            </a:r>
          </a:p>
          <a:p>
            <a:r>
              <a:rPr lang="en-ZA" dirty="0"/>
              <a:t>Checking if a character is present takes O(1) and checking each character takes O(L)</a:t>
            </a:r>
          </a:p>
          <a:p>
            <a:r>
              <a:rPr lang="en-ZA" dirty="0"/>
              <a:t>Thus, searching takes O(L)</a:t>
            </a:r>
          </a:p>
        </p:txBody>
      </p:sp>
    </p:spTree>
    <p:extLst>
      <p:ext uri="{BB962C8B-B14F-4D97-AF65-F5344CB8AC3E}">
        <p14:creationId xmlns:p14="http://schemas.microsoft.com/office/powerpoint/2010/main" val="185198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488680" cy="45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590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Tries</vt:lpstr>
      <vt:lpstr>What is a trie?</vt:lpstr>
      <vt:lpstr>Implementation</vt:lpstr>
      <vt:lpstr>Implementation</vt:lpstr>
      <vt:lpstr>Some important things to include</vt:lpstr>
      <vt:lpstr>Insertion</vt:lpstr>
      <vt:lpstr>Insertion</vt:lpstr>
      <vt:lpstr>Search</vt:lpstr>
      <vt:lpstr>Search</vt:lpstr>
      <vt:lpstr>Analysis</vt:lpstr>
      <vt:lpstr>Example Question</vt:lpstr>
      <vt:lpstr>Bruce Force Solution</vt:lpstr>
      <vt:lpstr>Trie Solution</vt:lpstr>
      <vt:lpstr>Trie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McDougall</dc:creator>
  <cp:lastModifiedBy>Ralph McDougall</cp:lastModifiedBy>
  <cp:revision>41</cp:revision>
  <dcterms:created xsi:type="dcterms:W3CDTF">2017-02-23T16:30:57Z</dcterms:created>
  <dcterms:modified xsi:type="dcterms:W3CDTF">2017-03-04T07:59:36Z</dcterms:modified>
</cp:coreProperties>
</file>