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"/>
  </p:notesMasterIdLst>
  <p:sldIdLst>
    <p:sldId id="283" r:id="rId2"/>
    <p:sldId id="257" r:id="rId3"/>
  </p:sldIdLst>
  <p:sldSz cx="12192000" cy="6858000"/>
  <p:notesSz cx="6858000" cy="9144000"/>
  <p:embeddedFontLst>
    <p:embeddedFont>
      <p:font typeface="Helvetica" panose="020B0604020202020204" pitchFamily="34" charset="0"/>
      <p:regular r:id="rId5"/>
      <p:bold r:id="rId6"/>
      <p:italic r:id="rId7"/>
      <p:boldItalic r:id="rId8"/>
    </p:embeddedFont>
    <p:embeddedFont>
      <p:font typeface="Quattrocento Sans" panose="020B05020500000200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C709F-05B9-4070-B18A-881EBDC1CAFB}">
  <a:tblStyle styleId="{4EEC709F-05B9-4070-B18A-881EBDC1CA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cb25d9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cb25d959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47cb25d959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8285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5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XX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Sorting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C65AD-4284-97BD-3D7E-0CC84BC352A4}"/>
              </a:ext>
            </a:extLst>
          </p:cNvPr>
          <p:cNvSpPr txBox="1"/>
          <p:nvPr/>
        </p:nvSpPr>
        <p:spPr>
          <a:xfrm>
            <a:off x="3806348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75239" y="-41524"/>
            <a:ext cx="11187000" cy="1014900"/>
          </a:xfrm>
          <a:prstGeom prst="rect">
            <a:avLst/>
          </a:prstGeom>
        </p:spPr>
        <p:txBody>
          <a:bodyPr spcFirstLastPara="1" wrap="square" lIns="88375" tIns="44175" rIns="88375" bIns="44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75250" y="730075"/>
            <a:ext cx="8640900" cy="8526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Apply Bucket Sort and Radix Sort to the sequence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[7625, 5002, 6746, 7403, 2266, 5532, 2010]</a:t>
            </a:r>
            <a:endParaRPr sz="2200"/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1317775" y="2684265"/>
          <a:ext cx="1537775" cy="40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2266, 2010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5002, 5532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6746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7625, 7403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0" name="Google Shape;150;p21"/>
          <p:cNvGraphicFramePr/>
          <p:nvPr/>
        </p:nvGraphicFramePr>
        <p:xfrm>
          <a:off x="3048000" y="2684265"/>
          <a:ext cx="1537775" cy="40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2010, 2266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5002, 5531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6746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7625, 7403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1" name="Google Shape;151;p21"/>
          <p:cNvGraphicFramePr/>
          <p:nvPr/>
        </p:nvGraphicFramePr>
        <p:xfrm>
          <a:off x="5418000" y="2531865"/>
          <a:ext cx="1537775" cy="40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201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500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, 553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740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762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674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, 226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2" name="Google Shape;152;p21"/>
          <p:cNvGraphicFramePr/>
          <p:nvPr/>
        </p:nvGraphicFramePr>
        <p:xfrm>
          <a:off x="7094400" y="2531865"/>
          <a:ext cx="1537775" cy="40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50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2, 74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76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55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 </a:t>
                      </a: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67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8770800" y="2531865"/>
          <a:ext cx="1537775" cy="40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02, 2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 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03 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32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25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4" name="Google Shape;154;p21"/>
          <p:cNvGraphicFramePr/>
          <p:nvPr/>
        </p:nvGraphicFramePr>
        <p:xfrm>
          <a:off x="10371000" y="2531865"/>
          <a:ext cx="1537775" cy="40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010, 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266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sng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002, 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532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746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403, </a:t>
                      </a:r>
                      <a:r>
                        <a:rPr lang="en-US" u="sng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r>
                        <a:rPr lang="en-US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625 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5" name="Google Shape;155;p21"/>
          <p:cNvSpPr txBox="1"/>
          <p:nvPr/>
        </p:nvSpPr>
        <p:spPr>
          <a:xfrm>
            <a:off x="1337250" y="1809775"/>
            <a:ext cx="8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Bucket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418000" y="1581175"/>
            <a:ext cx="8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Radix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355900" y="2085025"/>
            <a:ext cx="330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1 scatter to buckets, perform insertion on each bucket, gather buckets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406250" y="1981375"/>
            <a:ext cx="65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4 phases of scatter from list to buckets based on each digit place in the entries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197</Words>
  <Application>Microsoft Office PowerPoint</Application>
  <PresentationFormat>Widescreen</PresentationFormat>
  <Paragraphs>103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Helvetica</vt:lpstr>
      <vt:lpstr>Arial</vt:lpstr>
      <vt:lpstr>Wingdings</vt:lpstr>
      <vt:lpstr>Gill Sans Light</vt:lpstr>
      <vt:lpstr>Twentieth Century</vt:lpstr>
      <vt:lpstr>Times New Roman</vt:lpstr>
      <vt:lpstr>Calibri</vt:lpstr>
      <vt:lpstr>Quattrocento Sans</vt:lpstr>
      <vt:lpstr>Integral</vt:lpstr>
      <vt:lpstr>PowerPoint Presentation</vt:lpstr>
      <vt:lpstr>Warm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</cp:revision>
  <dcterms:modified xsi:type="dcterms:W3CDTF">2025-04-12T21:38:24Z</dcterms:modified>
</cp:coreProperties>
</file>