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381" r:id="rId3"/>
    <p:sldId id="377" r:id="rId4"/>
    <p:sldId id="378" r:id="rId5"/>
    <p:sldId id="382" r:id="rId6"/>
    <p:sldId id="383" r:id="rId7"/>
    <p:sldId id="384" r:id="rId8"/>
    <p:sldId id="342" r:id="rId9"/>
  </p:sldIdLst>
  <p:sldSz cx="9144000" cy="6858000" type="screen4x3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7A310F-373F-47B1-8161-B63F3AC73075}" v="23" dt="2025-09-24T22:58:30.5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84575" autoAdjust="0"/>
  </p:normalViewPr>
  <p:slideViewPr>
    <p:cSldViewPr>
      <p:cViewPr varScale="1">
        <p:scale>
          <a:sx n="70" d="100"/>
          <a:sy n="70" d="100"/>
        </p:scale>
        <p:origin x="1939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nghua Gu" userId="9a7e1853e1951ef5" providerId="LiveId" clId="{CF1FAA12-072C-4ED5-BA76-0FFFAEFDB88A}"/>
    <pc:docChg chg="undo custSel addSld delSld modSld sldOrd">
      <pc:chgData name="Zonghua Gu" userId="9a7e1853e1951ef5" providerId="LiveId" clId="{CF1FAA12-072C-4ED5-BA76-0FFFAEFDB88A}" dt="2025-09-24T22:58:43.643" v="1592" actId="1076"/>
      <pc:docMkLst>
        <pc:docMk/>
      </pc:docMkLst>
      <pc:sldChg chg="addSp modSp mod">
        <pc:chgData name="Zonghua Gu" userId="9a7e1853e1951ef5" providerId="LiveId" clId="{CF1FAA12-072C-4ED5-BA76-0FFFAEFDB88A}" dt="2025-09-23T18:53:56.957" v="1498" actId="20577"/>
        <pc:sldMkLst>
          <pc:docMk/>
          <pc:sldMk cId="1683281344" sldId="256"/>
        </pc:sldMkLst>
        <pc:spChg chg="mod">
          <ac:chgData name="Zonghua Gu" userId="9a7e1853e1951ef5" providerId="LiveId" clId="{CF1FAA12-072C-4ED5-BA76-0FFFAEFDB88A}" dt="2025-09-18T01:39:23.505" v="1216" actId="20577"/>
          <ac:spMkLst>
            <pc:docMk/>
            <pc:sldMk cId="1683281344" sldId="256"/>
            <ac:spMk id="2" creationId="{00000000-0000-0000-0000-000000000000}"/>
          </ac:spMkLst>
        </pc:spChg>
        <pc:spChg chg="mod">
          <ac:chgData name="Zonghua Gu" userId="9a7e1853e1951ef5" providerId="LiveId" clId="{CF1FAA12-072C-4ED5-BA76-0FFFAEFDB88A}" dt="2025-09-17T21:21:39.717" v="1199" actId="20577"/>
          <ac:spMkLst>
            <pc:docMk/>
            <pc:sldMk cId="1683281344" sldId="256"/>
            <ac:spMk id="3" creationId="{00000000-0000-0000-0000-000000000000}"/>
          </ac:spMkLst>
        </pc:spChg>
        <pc:spChg chg="mod">
          <ac:chgData name="Zonghua Gu" userId="9a7e1853e1951ef5" providerId="LiveId" clId="{CF1FAA12-072C-4ED5-BA76-0FFFAEFDB88A}" dt="2025-09-23T18:53:56.957" v="1498" actId="20577"/>
          <ac:spMkLst>
            <pc:docMk/>
            <pc:sldMk cId="1683281344" sldId="256"/>
            <ac:spMk id="6" creationId="{00000000-0000-0000-0000-000000000000}"/>
          </ac:spMkLst>
        </pc:spChg>
        <pc:spChg chg="add mod">
          <ac:chgData name="Zonghua Gu" userId="9a7e1853e1951ef5" providerId="LiveId" clId="{CF1FAA12-072C-4ED5-BA76-0FFFAEFDB88A}" dt="2025-09-17T21:21:25.145" v="1175" actId="1076"/>
          <ac:spMkLst>
            <pc:docMk/>
            <pc:sldMk cId="1683281344" sldId="256"/>
            <ac:spMk id="7" creationId="{CDF938EB-593A-3F78-8471-70DE26383963}"/>
          </ac:spMkLst>
        </pc:spChg>
      </pc:sldChg>
      <pc:sldChg chg="del">
        <pc:chgData name="Zonghua Gu" userId="9a7e1853e1951ef5" providerId="LiveId" clId="{CF1FAA12-072C-4ED5-BA76-0FFFAEFDB88A}" dt="2025-09-23T18:50:05.020" v="1467" actId="47"/>
        <pc:sldMkLst>
          <pc:docMk/>
          <pc:sldMk cId="166800616" sldId="269"/>
        </pc:sldMkLst>
      </pc:sldChg>
      <pc:sldChg chg="del">
        <pc:chgData name="Zonghua Gu" userId="9a7e1853e1951ef5" providerId="LiveId" clId="{CF1FAA12-072C-4ED5-BA76-0FFFAEFDB88A}" dt="2025-09-23T18:50:05.020" v="1467" actId="47"/>
        <pc:sldMkLst>
          <pc:docMk/>
          <pc:sldMk cId="2502343479" sldId="275"/>
        </pc:sldMkLst>
      </pc:sldChg>
      <pc:sldChg chg="del">
        <pc:chgData name="Zonghua Gu" userId="9a7e1853e1951ef5" providerId="LiveId" clId="{CF1FAA12-072C-4ED5-BA76-0FFFAEFDB88A}" dt="2025-09-23T18:50:05.020" v="1467" actId="47"/>
        <pc:sldMkLst>
          <pc:docMk/>
          <pc:sldMk cId="2086055198" sldId="277"/>
        </pc:sldMkLst>
      </pc:sldChg>
      <pc:sldChg chg="del">
        <pc:chgData name="Zonghua Gu" userId="9a7e1853e1951ef5" providerId="LiveId" clId="{CF1FAA12-072C-4ED5-BA76-0FFFAEFDB88A}" dt="2025-09-23T18:50:05.020" v="1467" actId="47"/>
        <pc:sldMkLst>
          <pc:docMk/>
          <pc:sldMk cId="3146583954" sldId="282"/>
        </pc:sldMkLst>
      </pc:sldChg>
      <pc:sldChg chg="addSp modSp del mod">
        <pc:chgData name="Zonghua Gu" userId="9a7e1853e1951ef5" providerId="LiveId" clId="{CF1FAA12-072C-4ED5-BA76-0FFFAEFDB88A}" dt="2025-09-23T18:50:05.020" v="1467" actId="47"/>
        <pc:sldMkLst>
          <pc:docMk/>
          <pc:sldMk cId="3856419856" sldId="284"/>
        </pc:sldMkLst>
      </pc:sldChg>
      <pc:sldChg chg="addSp delSp modSp del mod">
        <pc:chgData name="Zonghua Gu" userId="9a7e1853e1951ef5" providerId="LiveId" clId="{CF1FAA12-072C-4ED5-BA76-0FFFAEFDB88A}" dt="2025-09-23T18:50:05.020" v="1467" actId="47"/>
        <pc:sldMkLst>
          <pc:docMk/>
          <pc:sldMk cId="3410570449" sldId="285"/>
        </pc:sldMkLst>
      </pc:sldChg>
      <pc:sldChg chg="del modNotesTx">
        <pc:chgData name="Zonghua Gu" userId="9a7e1853e1951ef5" providerId="LiveId" clId="{CF1FAA12-072C-4ED5-BA76-0FFFAEFDB88A}" dt="2025-09-23T18:50:05.020" v="1467" actId="47"/>
        <pc:sldMkLst>
          <pc:docMk/>
          <pc:sldMk cId="1977878706" sldId="292"/>
        </pc:sldMkLst>
      </pc:sldChg>
      <pc:sldChg chg="del">
        <pc:chgData name="Zonghua Gu" userId="9a7e1853e1951ef5" providerId="LiveId" clId="{CF1FAA12-072C-4ED5-BA76-0FFFAEFDB88A}" dt="2025-09-23T18:50:05.020" v="1467" actId="47"/>
        <pc:sldMkLst>
          <pc:docMk/>
          <pc:sldMk cId="2319237102" sldId="297"/>
        </pc:sldMkLst>
      </pc:sldChg>
      <pc:sldChg chg="modSp del mod modNotesTx">
        <pc:chgData name="Zonghua Gu" userId="9a7e1853e1951ef5" providerId="LiveId" clId="{CF1FAA12-072C-4ED5-BA76-0FFFAEFDB88A}" dt="2025-09-23T18:50:05.020" v="1467" actId="47"/>
        <pc:sldMkLst>
          <pc:docMk/>
          <pc:sldMk cId="2121641431" sldId="298"/>
        </pc:sldMkLst>
      </pc:sldChg>
      <pc:sldChg chg="del">
        <pc:chgData name="Zonghua Gu" userId="9a7e1853e1951ef5" providerId="LiveId" clId="{CF1FAA12-072C-4ED5-BA76-0FFFAEFDB88A}" dt="2025-09-23T18:50:05.020" v="1467" actId="47"/>
        <pc:sldMkLst>
          <pc:docMk/>
          <pc:sldMk cId="209600006" sldId="299"/>
        </pc:sldMkLst>
      </pc:sldChg>
      <pc:sldChg chg="addSp delSp modSp del mod">
        <pc:chgData name="Zonghua Gu" userId="9a7e1853e1951ef5" providerId="LiveId" clId="{CF1FAA12-072C-4ED5-BA76-0FFFAEFDB88A}" dt="2025-09-23T18:50:05.020" v="1467" actId="47"/>
        <pc:sldMkLst>
          <pc:docMk/>
          <pc:sldMk cId="203524775" sldId="300"/>
        </pc:sldMkLst>
      </pc:sldChg>
      <pc:sldChg chg="del">
        <pc:chgData name="Zonghua Gu" userId="9a7e1853e1951ef5" providerId="LiveId" clId="{CF1FAA12-072C-4ED5-BA76-0FFFAEFDB88A}" dt="2025-09-17T18:15:27.095" v="199" actId="47"/>
        <pc:sldMkLst>
          <pc:docMk/>
          <pc:sldMk cId="2550961529" sldId="301"/>
        </pc:sldMkLst>
      </pc:sldChg>
      <pc:sldChg chg="del">
        <pc:chgData name="Zonghua Gu" userId="9a7e1853e1951ef5" providerId="LiveId" clId="{CF1FAA12-072C-4ED5-BA76-0FFFAEFDB88A}" dt="2025-09-23T18:50:05.020" v="1467" actId="47"/>
        <pc:sldMkLst>
          <pc:docMk/>
          <pc:sldMk cId="1735132193" sldId="303"/>
        </pc:sldMkLst>
      </pc:sldChg>
      <pc:sldChg chg="del">
        <pc:chgData name="Zonghua Gu" userId="9a7e1853e1951ef5" providerId="LiveId" clId="{CF1FAA12-072C-4ED5-BA76-0FFFAEFDB88A}" dt="2025-09-23T18:50:05.020" v="1467" actId="47"/>
        <pc:sldMkLst>
          <pc:docMk/>
          <pc:sldMk cId="809613256" sldId="304"/>
        </pc:sldMkLst>
      </pc:sldChg>
      <pc:sldChg chg="modSp del mod">
        <pc:chgData name="Zonghua Gu" userId="9a7e1853e1951ef5" providerId="LiveId" clId="{CF1FAA12-072C-4ED5-BA76-0FFFAEFDB88A}" dt="2025-09-23T18:50:05.020" v="1467" actId="47"/>
        <pc:sldMkLst>
          <pc:docMk/>
          <pc:sldMk cId="3184454" sldId="313"/>
        </pc:sldMkLst>
      </pc:sldChg>
      <pc:sldChg chg="del">
        <pc:chgData name="Zonghua Gu" userId="9a7e1853e1951ef5" providerId="LiveId" clId="{CF1FAA12-072C-4ED5-BA76-0FFFAEFDB88A}" dt="2025-09-17T19:56:27.968" v="1173" actId="2696"/>
        <pc:sldMkLst>
          <pc:docMk/>
          <pc:sldMk cId="207599578" sldId="317"/>
        </pc:sldMkLst>
      </pc:sldChg>
      <pc:sldChg chg="del">
        <pc:chgData name="Zonghua Gu" userId="9a7e1853e1951ef5" providerId="LiveId" clId="{CF1FAA12-072C-4ED5-BA76-0FFFAEFDB88A}" dt="2025-09-17T19:56:27.968" v="1173" actId="2696"/>
        <pc:sldMkLst>
          <pc:docMk/>
          <pc:sldMk cId="2069787402" sldId="318"/>
        </pc:sldMkLst>
      </pc:sldChg>
      <pc:sldChg chg="addSp delSp modSp del mod">
        <pc:chgData name="Zonghua Gu" userId="9a7e1853e1951ef5" providerId="LiveId" clId="{CF1FAA12-072C-4ED5-BA76-0FFFAEFDB88A}" dt="2025-09-23T18:50:05.020" v="1467" actId="47"/>
        <pc:sldMkLst>
          <pc:docMk/>
          <pc:sldMk cId="956433268" sldId="321"/>
        </pc:sldMkLst>
      </pc:sldChg>
      <pc:sldChg chg="addSp modSp del mod">
        <pc:chgData name="Zonghua Gu" userId="9a7e1853e1951ef5" providerId="LiveId" clId="{CF1FAA12-072C-4ED5-BA76-0FFFAEFDB88A}" dt="2025-09-23T18:50:05.020" v="1467" actId="47"/>
        <pc:sldMkLst>
          <pc:docMk/>
          <pc:sldMk cId="2653589447" sldId="322"/>
        </pc:sldMkLst>
      </pc:sldChg>
      <pc:sldChg chg="addSp delSp modSp del mod">
        <pc:chgData name="Zonghua Gu" userId="9a7e1853e1951ef5" providerId="LiveId" clId="{CF1FAA12-072C-4ED5-BA76-0FFFAEFDB88A}" dt="2025-09-23T18:50:05.020" v="1467" actId="47"/>
        <pc:sldMkLst>
          <pc:docMk/>
          <pc:sldMk cId="2667703659" sldId="323"/>
        </pc:sldMkLst>
      </pc:sldChg>
      <pc:sldChg chg="modSp del mod">
        <pc:chgData name="Zonghua Gu" userId="9a7e1853e1951ef5" providerId="LiveId" clId="{CF1FAA12-072C-4ED5-BA76-0FFFAEFDB88A}" dt="2025-09-23T18:50:05.020" v="1467" actId="47"/>
        <pc:sldMkLst>
          <pc:docMk/>
          <pc:sldMk cId="2924045303" sldId="324"/>
        </pc:sldMkLst>
      </pc:sldChg>
      <pc:sldChg chg="addSp modSp del mod">
        <pc:chgData name="Zonghua Gu" userId="9a7e1853e1951ef5" providerId="LiveId" clId="{CF1FAA12-072C-4ED5-BA76-0FFFAEFDB88A}" dt="2025-09-23T18:50:05.020" v="1467" actId="47"/>
        <pc:sldMkLst>
          <pc:docMk/>
          <pc:sldMk cId="2331627715" sldId="325"/>
        </pc:sldMkLst>
      </pc:sldChg>
      <pc:sldChg chg="addSp delSp modSp del mod">
        <pc:chgData name="Zonghua Gu" userId="9a7e1853e1951ef5" providerId="LiveId" clId="{CF1FAA12-072C-4ED5-BA76-0FFFAEFDB88A}" dt="2025-09-23T18:50:05.020" v="1467" actId="47"/>
        <pc:sldMkLst>
          <pc:docMk/>
          <pc:sldMk cId="3293036044" sldId="326"/>
        </pc:sldMkLst>
      </pc:sldChg>
      <pc:sldChg chg="addSp delSp modSp del mod">
        <pc:chgData name="Zonghua Gu" userId="9a7e1853e1951ef5" providerId="LiveId" clId="{CF1FAA12-072C-4ED5-BA76-0FFFAEFDB88A}" dt="2025-09-23T18:50:05.020" v="1467" actId="47"/>
        <pc:sldMkLst>
          <pc:docMk/>
          <pc:sldMk cId="2322116273" sldId="327"/>
        </pc:sldMkLst>
      </pc:sldChg>
      <pc:sldChg chg="del">
        <pc:chgData name="Zonghua Gu" userId="9a7e1853e1951ef5" providerId="LiveId" clId="{CF1FAA12-072C-4ED5-BA76-0FFFAEFDB88A}" dt="2025-09-23T18:50:05.020" v="1467" actId="47"/>
        <pc:sldMkLst>
          <pc:docMk/>
          <pc:sldMk cId="3601302061" sldId="331"/>
        </pc:sldMkLst>
      </pc:sldChg>
      <pc:sldChg chg="del">
        <pc:chgData name="Zonghua Gu" userId="9a7e1853e1951ef5" providerId="LiveId" clId="{CF1FAA12-072C-4ED5-BA76-0FFFAEFDB88A}" dt="2025-09-23T18:50:05.020" v="1467" actId="47"/>
        <pc:sldMkLst>
          <pc:docMk/>
          <pc:sldMk cId="3102424687" sldId="332"/>
        </pc:sldMkLst>
      </pc:sldChg>
      <pc:sldChg chg="del">
        <pc:chgData name="Zonghua Gu" userId="9a7e1853e1951ef5" providerId="LiveId" clId="{CF1FAA12-072C-4ED5-BA76-0FFFAEFDB88A}" dt="2025-09-23T18:50:05.020" v="1467" actId="47"/>
        <pc:sldMkLst>
          <pc:docMk/>
          <pc:sldMk cId="4291846176" sldId="334"/>
        </pc:sldMkLst>
      </pc:sldChg>
      <pc:sldChg chg="addSp modSp del mod">
        <pc:chgData name="Zonghua Gu" userId="9a7e1853e1951ef5" providerId="LiveId" clId="{CF1FAA12-072C-4ED5-BA76-0FFFAEFDB88A}" dt="2025-09-23T18:50:05.020" v="1467" actId="47"/>
        <pc:sldMkLst>
          <pc:docMk/>
          <pc:sldMk cId="4015228595" sldId="335"/>
        </pc:sldMkLst>
      </pc:sldChg>
      <pc:sldChg chg="addSp modSp del mod">
        <pc:chgData name="Zonghua Gu" userId="9a7e1853e1951ef5" providerId="LiveId" clId="{CF1FAA12-072C-4ED5-BA76-0FFFAEFDB88A}" dt="2025-09-23T18:50:05.020" v="1467" actId="47"/>
        <pc:sldMkLst>
          <pc:docMk/>
          <pc:sldMk cId="1520596659" sldId="336"/>
        </pc:sldMkLst>
      </pc:sldChg>
      <pc:sldChg chg="addSp modSp del mod">
        <pc:chgData name="Zonghua Gu" userId="9a7e1853e1951ef5" providerId="LiveId" clId="{CF1FAA12-072C-4ED5-BA76-0FFFAEFDB88A}" dt="2025-09-23T18:50:05.020" v="1467" actId="47"/>
        <pc:sldMkLst>
          <pc:docMk/>
          <pc:sldMk cId="1090868990" sldId="339"/>
        </pc:sldMkLst>
      </pc:sldChg>
      <pc:sldChg chg="addSp delSp modSp del mod modNotesTx">
        <pc:chgData name="Zonghua Gu" userId="9a7e1853e1951ef5" providerId="LiveId" clId="{CF1FAA12-072C-4ED5-BA76-0FFFAEFDB88A}" dt="2025-09-23T18:50:05.020" v="1467" actId="47"/>
        <pc:sldMkLst>
          <pc:docMk/>
          <pc:sldMk cId="1809958305" sldId="340"/>
        </pc:sldMkLst>
      </pc:sldChg>
      <pc:sldChg chg="modSp add mod ord">
        <pc:chgData name="Zonghua Gu" userId="9a7e1853e1951ef5" providerId="LiveId" clId="{CF1FAA12-072C-4ED5-BA76-0FFFAEFDB88A}" dt="2025-09-23T21:02:22.574" v="1516"/>
        <pc:sldMkLst>
          <pc:docMk/>
          <pc:sldMk cId="3925431262" sldId="342"/>
        </pc:sldMkLst>
        <pc:spChg chg="mod">
          <ac:chgData name="Zonghua Gu" userId="9a7e1853e1951ef5" providerId="LiveId" clId="{CF1FAA12-072C-4ED5-BA76-0FFFAEFDB88A}" dt="2025-09-23T19:54:05.728" v="1507" actId="20577"/>
          <ac:spMkLst>
            <pc:docMk/>
            <pc:sldMk cId="3925431262" sldId="342"/>
            <ac:spMk id="264194" creationId="{00000000-0000-0000-0000-000000000000}"/>
          </ac:spMkLst>
        </pc:spChg>
        <pc:graphicFrameChg chg="mod modGraphic">
          <ac:chgData name="Zonghua Gu" userId="9a7e1853e1951ef5" providerId="LiveId" clId="{CF1FAA12-072C-4ED5-BA76-0FFFAEFDB88A}" dt="2025-09-23T19:54:42.148" v="1511" actId="21"/>
          <ac:graphicFrameMkLst>
            <pc:docMk/>
            <pc:sldMk cId="3925431262" sldId="342"/>
            <ac:graphicFrameMk id="5" creationId="{00000000-0000-0000-0000-000000000000}"/>
          </ac:graphicFrameMkLst>
        </pc:graphicFrameChg>
      </pc:sldChg>
      <pc:sldChg chg="del">
        <pc:chgData name="Zonghua Gu" userId="9a7e1853e1951ef5" providerId="LiveId" clId="{CF1FAA12-072C-4ED5-BA76-0FFFAEFDB88A}" dt="2025-09-23T18:50:05.020" v="1467" actId="47"/>
        <pc:sldMkLst>
          <pc:docMk/>
          <pc:sldMk cId="1197208543" sldId="343"/>
        </pc:sldMkLst>
      </pc:sldChg>
      <pc:sldChg chg="addSp delSp modSp del mod">
        <pc:chgData name="Zonghua Gu" userId="9a7e1853e1951ef5" providerId="LiveId" clId="{CF1FAA12-072C-4ED5-BA76-0FFFAEFDB88A}" dt="2025-09-23T18:50:05.020" v="1467" actId="47"/>
        <pc:sldMkLst>
          <pc:docMk/>
          <pc:sldMk cId="2051571543" sldId="344"/>
        </pc:sldMkLst>
      </pc:sldChg>
      <pc:sldChg chg="del">
        <pc:chgData name="Zonghua Gu" userId="9a7e1853e1951ef5" providerId="LiveId" clId="{CF1FAA12-072C-4ED5-BA76-0FFFAEFDB88A}" dt="2025-09-23T18:50:05.020" v="1467" actId="47"/>
        <pc:sldMkLst>
          <pc:docMk/>
          <pc:sldMk cId="548132547" sldId="345"/>
        </pc:sldMkLst>
      </pc:sldChg>
      <pc:sldChg chg="modSp del mod">
        <pc:chgData name="Zonghua Gu" userId="9a7e1853e1951ef5" providerId="LiveId" clId="{CF1FAA12-072C-4ED5-BA76-0FFFAEFDB88A}" dt="2025-09-23T18:50:05.020" v="1467" actId="47"/>
        <pc:sldMkLst>
          <pc:docMk/>
          <pc:sldMk cId="2237900729" sldId="346"/>
        </pc:sldMkLst>
      </pc:sldChg>
      <pc:sldChg chg="del">
        <pc:chgData name="Zonghua Gu" userId="9a7e1853e1951ef5" providerId="LiveId" clId="{CF1FAA12-072C-4ED5-BA76-0FFFAEFDB88A}" dt="2025-09-23T18:50:05.020" v="1467" actId="47"/>
        <pc:sldMkLst>
          <pc:docMk/>
          <pc:sldMk cId="3183429436" sldId="347"/>
        </pc:sldMkLst>
      </pc:sldChg>
      <pc:sldChg chg="del">
        <pc:chgData name="Zonghua Gu" userId="9a7e1853e1951ef5" providerId="LiveId" clId="{CF1FAA12-072C-4ED5-BA76-0FFFAEFDB88A}" dt="2025-09-23T18:50:05.020" v="1467" actId="47"/>
        <pc:sldMkLst>
          <pc:docMk/>
          <pc:sldMk cId="1680559388" sldId="348"/>
        </pc:sldMkLst>
      </pc:sldChg>
      <pc:sldChg chg="addSp modSp del mod">
        <pc:chgData name="Zonghua Gu" userId="9a7e1853e1951ef5" providerId="LiveId" clId="{CF1FAA12-072C-4ED5-BA76-0FFFAEFDB88A}" dt="2025-09-23T18:50:05.020" v="1467" actId="47"/>
        <pc:sldMkLst>
          <pc:docMk/>
          <pc:sldMk cId="2162368129" sldId="349"/>
        </pc:sldMkLst>
      </pc:sldChg>
      <pc:sldChg chg="modSp add del">
        <pc:chgData name="Zonghua Gu" userId="9a7e1853e1951ef5" providerId="LiveId" clId="{CF1FAA12-072C-4ED5-BA76-0FFFAEFDB88A}" dt="2025-09-24T22:58:03.094" v="1586" actId="47"/>
        <pc:sldMkLst>
          <pc:docMk/>
          <pc:sldMk cId="3829986606" sldId="350"/>
        </pc:sldMkLst>
        <pc:spChg chg="mod">
          <ac:chgData name="Zonghua Gu" userId="9a7e1853e1951ef5" providerId="LiveId" clId="{CF1FAA12-072C-4ED5-BA76-0FFFAEFDB88A}" dt="2025-09-24T22:52:08.735" v="1584"/>
          <ac:spMkLst>
            <pc:docMk/>
            <pc:sldMk cId="3829986606" sldId="350"/>
            <ac:spMk id="2" creationId="{00000000-0000-0000-0000-000000000000}"/>
          </ac:spMkLst>
        </pc:spChg>
      </pc:sldChg>
      <pc:sldChg chg="modSp add del">
        <pc:chgData name="Zonghua Gu" userId="9a7e1853e1951ef5" providerId="LiveId" clId="{CF1FAA12-072C-4ED5-BA76-0FFFAEFDB88A}" dt="2025-09-24T22:58:03.094" v="1586" actId="47"/>
        <pc:sldMkLst>
          <pc:docMk/>
          <pc:sldMk cId="1558414871" sldId="351"/>
        </pc:sldMkLst>
        <pc:spChg chg="mod">
          <ac:chgData name="Zonghua Gu" userId="9a7e1853e1951ef5" providerId="LiveId" clId="{CF1FAA12-072C-4ED5-BA76-0FFFAEFDB88A}" dt="2025-09-23T18:51:25.334" v="1474"/>
          <ac:spMkLst>
            <pc:docMk/>
            <pc:sldMk cId="1558414871" sldId="351"/>
            <ac:spMk id="2" creationId="{00000000-0000-0000-0000-000000000000}"/>
          </ac:spMkLst>
        </pc:spChg>
      </pc:sldChg>
      <pc:sldChg chg="modSp add del mod">
        <pc:chgData name="Zonghua Gu" userId="9a7e1853e1951ef5" providerId="LiveId" clId="{CF1FAA12-072C-4ED5-BA76-0FFFAEFDB88A}" dt="2025-09-24T22:58:03.094" v="1586" actId="47"/>
        <pc:sldMkLst>
          <pc:docMk/>
          <pc:sldMk cId="2171254142" sldId="352"/>
        </pc:sldMkLst>
        <pc:spChg chg="mod">
          <ac:chgData name="Zonghua Gu" userId="9a7e1853e1951ef5" providerId="LiveId" clId="{CF1FAA12-072C-4ED5-BA76-0FFFAEFDB88A}" dt="2025-09-24T22:51:41.126" v="1580" actId="20577"/>
          <ac:spMkLst>
            <pc:docMk/>
            <pc:sldMk cId="2171254142" sldId="352"/>
            <ac:spMk id="14339" creationId="{00000000-0000-0000-0000-000000000000}"/>
          </ac:spMkLst>
        </pc:spChg>
      </pc:sldChg>
      <pc:sldChg chg="del">
        <pc:chgData name="Zonghua Gu" userId="9a7e1853e1951ef5" providerId="LiveId" clId="{CF1FAA12-072C-4ED5-BA76-0FFFAEFDB88A}" dt="2025-09-23T18:50:05.020" v="1467" actId="47"/>
        <pc:sldMkLst>
          <pc:docMk/>
          <pc:sldMk cId="1307188585" sldId="353"/>
        </pc:sldMkLst>
      </pc:sldChg>
      <pc:sldChg chg="modSp add del mod">
        <pc:chgData name="Zonghua Gu" userId="9a7e1853e1951ef5" providerId="LiveId" clId="{CF1FAA12-072C-4ED5-BA76-0FFFAEFDB88A}" dt="2025-09-17T19:10:46.472" v="630" actId="47"/>
        <pc:sldMkLst>
          <pc:docMk/>
          <pc:sldMk cId="2652182247" sldId="354"/>
        </pc:sldMkLst>
      </pc:sldChg>
      <pc:sldChg chg="modSp add del mod">
        <pc:chgData name="Zonghua Gu" userId="9a7e1853e1951ef5" providerId="LiveId" clId="{CF1FAA12-072C-4ED5-BA76-0FFFAEFDB88A}" dt="2025-09-23T18:50:05.020" v="1467" actId="47"/>
        <pc:sldMkLst>
          <pc:docMk/>
          <pc:sldMk cId="1671373347" sldId="355"/>
        </pc:sldMkLst>
      </pc:sldChg>
      <pc:sldChg chg="modSp new del mod">
        <pc:chgData name="Zonghua Gu" userId="9a7e1853e1951ef5" providerId="LiveId" clId="{CF1FAA12-072C-4ED5-BA76-0FFFAEFDB88A}" dt="2025-09-23T18:50:08.223" v="1468" actId="47"/>
        <pc:sldMkLst>
          <pc:docMk/>
          <pc:sldMk cId="3734883149" sldId="356"/>
        </pc:sldMkLst>
      </pc:sldChg>
      <pc:sldChg chg="new del">
        <pc:chgData name="Zonghua Gu" userId="9a7e1853e1951ef5" providerId="LiveId" clId="{CF1FAA12-072C-4ED5-BA76-0FFFAEFDB88A}" dt="2025-09-23T18:30:10.783" v="1231" actId="47"/>
        <pc:sldMkLst>
          <pc:docMk/>
          <pc:sldMk cId="1795096670" sldId="357"/>
        </pc:sldMkLst>
      </pc:sldChg>
      <pc:sldChg chg="modSp add mod">
        <pc:chgData name="Zonghua Gu" userId="9a7e1853e1951ef5" providerId="LiveId" clId="{CF1FAA12-072C-4ED5-BA76-0FFFAEFDB88A}" dt="2025-09-23T18:41:11.855" v="1357" actId="403"/>
        <pc:sldMkLst>
          <pc:docMk/>
          <pc:sldMk cId="2834520986" sldId="377"/>
        </pc:sldMkLst>
        <pc:spChg chg="mod">
          <ac:chgData name="Zonghua Gu" userId="9a7e1853e1951ef5" providerId="LiveId" clId="{CF1FAA12-072C-4ED5-BA76-0FFFAEFDB88A}" dt="2025-09-23T18:41:11.855" v="1357" actId="403"/>
          <ac:spMkLst>
            <pc:docMk/>
            <pc:sldMk cId="2834520986" sldId="377"/>
            <ac:spMk id="2" creationId="{7BAE58F7-DD2C-7131-891F-4C21E8AC642B}"/>
          </ac:spMkLst>
        </pc:spChg>
        <pc:graphicFrameChg chg="mod modGraphic">
          <ac:chgData name="Zonghua Gu" userId="9a7e1853e1951ef5" providerId="LiveId" clId="{CF1FAA12-072C-4ED5-BA76-0FFFAEFDB88A}" dt="2025-09-23T18:40:48.450" v="1355" actId="1076"/>
          <ac:graphicFrameMkLst>
            <pc:docMk/>
            <pc:sldMk cId="2834520986" sldId="377"/>
            <ac:graphicFrameMk id="7" creationId="{2953B4AB-BCAF-439D-6351-9E157BE57934}"/>
          </ac:graphicFrameMkLst>
        </pc:graphicFrameChg>
      </pc:sldChg>
      <pc:sldChg chg="addSp delSp modSp add mod">
        <pc:chgData name="Zonghua Gu" userId="9a7e1853e1951ef5" providerId="LiveId" clId="{CF1FAA12-072C-4ED5-BA76-0FFFAEFDB88A}" dt="2025-09-23T18:52:44.477" v="1483" actId="20577"/>
        <pc:sldMkLst>
          <pc:docMk/>
          <pc:sldMk cId="3787471858" sldId="378"/>
        </pc:sldMkLst>
        <pc:spChg chg="del mod">
          <ac:chgData name="Zonghua Gu" userId="9a7e1853e1951ef5" providerId="LiveId" clId="{CF1FAA12-072C-4ED5-BA76-0FFFAEFDB88A}" dt="2025-09-23T18:48:33.539" v="1439" actId="478"/>
          <ac:spMkLst>
            <pc:docMk/>
            <pc:sldMk cId="3787471858" sldId="378"/>
            <ac:spMk id="2" creationId="{201D7F96-0455-70A0-7B19-6553F987FE47}"/>
          </ac:spMkLst>
        </pc:spChg>
        <pc:spChg chg="add del mod">
          <ac:chgData name="Zonghua Gu" userId="9a7e1853e1951ef5" providerId="LiveId" clId="{CF1FAA12-072C-4ED5-BA76-0FFFAEFDB88A}" dt="2025-09-23T18:48:37.046" v="1440" actId="478"/>
          <ac:spMkLst>
            <pc:docMk/>
            <pc:sldMk cId="3787471858" sldId="378"/>
            <ac:spMk id="5" creationId="{5CF67425-7DAF-5AF9-5D98-6EC87F795DC8}"/>
          </ac:spMkLst>
        </pc:spChg>
        <pc:graphicFrameChg chg="mod modGraphic">
          <ac:chgData name="Zonghua Gu" userId="9a7e1853e1951ef5" providerId="LiveId" clId="{CF1FAA12-072C-4ED5-BA76-0FFFAEFDB88A}" dt="2025-09-23T18:52:44.477" v="1483" actId="20577"/>
          <ac:graphicFrameMkLst>
            <pc:docMk/>
            <pc:sldMk cId="3787471858" sldId="378"/>
            <ac:graphicFrameMk id="7" creationId="{DB4E8B4B-1895-49D3-FD91-59A91C51E14A}"/>
          </ac:graphicFrameMkLst>
        </pc:graphicFrameChg>
      </pc:sldChg>
      <pc:sldChg chg="modSp add del mod">
        <pc:chgData name="Zonghua Gu" userId="9a7e1853e1951ef5" providerId="LiveId" clId="{CF1FAA12-072C-4ED5-BA76-0FFFAEFDB88A}" dt="2025-09-23T19:54:44.484" v="1512" actId="2696"/>
        <pc:sldMkLst>
          <pc:docMk/>
          <pc:sldMk cId="397854206" sldId="379"/>
        </pc:sldMkLst>
        <pc:graphicFrameChg chg="modGraphic">
          <ac:chgData name="Zonghua Gu" userId="9a7e1853e1951ef5" providerId="LiveId" clId="{CF1FAA12-072C-4ED5-BA76-0FFFAEFDB88A}" dt="2025-09-23T18:52:29.648" v="1478" actId="14734"/>
          <ac:graphicFrameMkLst>
            <pc:docMk/>
            <pc:sldMk cId="397854206" sldId="379"/>
            <ac:graphicFrameMk id="7" creationId="{2953B4AB-BCAF-439D-6351-9E157BE57934}"/>
          </ac:graphicFrameMkLst>
        </pc:graphicFrameChg>
      </pc:sldChg>
      <pc:sldChg chg="add del">
        <pc:chgData name="Zonghua Gu" userId="9a7e1853e1951ef5" providerId="LiveId" clId="{CF1FAA12-072C-4ED5-BA76-0FFFAEFDB88A}" dt="2025-09-23T18:52:04.441" v="1476" actId="2696"/>
        <pc:sldMkLst>
          <pc:docMk/>
          <pc:sldMk cId="609625573" sldId="379"/>
        </pc:sldMkLst>
      </pc:sldChg>
      <pc:sldChg chg="addSp modSp new del">
        <pc:chgData name="Zonghua Gu" userId="9a7e1853e1951ef5" providerId="LiveId" clId="{CF1FAA12-072C-4ED5-BA76-0FFFAEFDB88A}" dt="2025-09-24T22:52:02.437" v="1583" actId="47"/>
        <pc:sldMkLst>
          <pc:docMk/>
          <pc:sldMk cId="739921884" sldId="379"/>
        </pc:sldMkLst>
        <pc:picChg chg="add mod">
          <ac:chgData name="Zonghua Gu" userId="9a7e1853e1951ef5" providerId="LiveId" clId="{CF1FAA12-072C-4ED5-BA76-0FFFAEFDB88A}" dt="2025-09-23T21:02:05.255" v="1514"/>
          <ac:picMkLst>
            <pc:docMk/>
            <pc:sldMk cId="739921884" sldId="379"/>
            <ac:picMk id="13" creationId="{FD8C8616-B7E7-A3BB-0015-5BEF34E08A0A}"/>
          </ac:picMkLst>
        </pc:picChg>
      </pc:sldChg>
      <pc:sldChg chg="addSp delSp modSp new add del mod ord">
        <pc:chgData name="Zonghua Gu" userId="9a7e1853e1951ef5" providerId="LiveId" clId="{CF1FAA12-072C-4ED5-BA76-0FFFAEFDB88A}" dt="2025-09-23T21:06:07.837" v="1565" actId="47"/>
        <pc:sldMkLst>
          <pc:docMk/>
          <pc:sldMk cId="3992443674" sldId="380"/>
        </pc:sldMkLst>
        <pc:spChg chg="add mod">
          <ac:chgData name="Zonghua Gu" userId="9a7e1853e1951ef5" providerId="LiveId" clId="{CF1FAA12-072C-4ED5-BA76-0FFFAEFDB88A}" dt="2025-09-23T21:05:09.685" v="1532" actId="1076"/>
          <ac:spMkLst>
            <pc:docMk/>
            <pc:sldMk cId="3992443674" sldId="380"/>
            <ac:spMk id="5" creationId="{D82D1E2E-AAD8-53D9-74D3-7BCA080F8190}"/>
          </ac:spMkLst>
        </pc:spChg>
        <pc:picChg chg="add">
          <ac:chgData name="Zonghua Gu" userId="9a7e1853e1951ef5" providerId="LiveId" clId="{CF1FAA12-072C-4ED5-BA76-0FFFAEFDB88A}" dt="2025-09-23T21:05:37.877" v="1550" actId="22"/>
          <ac:picMkLst>
            <pc:docMk/>
            <pc:sldMk cId="3992443674" sldId="380"/>
            <ac:picMk id="7" creationId="{6BAB07B8-7E2D-6BA1-B85B-F38D925F02C3}"/>
          </ac:picMkLst>
        </pc:picChg>
        <pc:picChg chg="add del">
          <ac:chgData name="Zonghua Gu" userId="9a7e1853e1951ef5" providerId="LiveId" clId="{CF1FAA12-072C-4ED5-BA76-0FFFAEFDB88A}" dt="2025-09-23T21:05:37.582" v="1549" actId="478"/>
          <ac:picMkLst>
            <pc:docMk/>
            <pc:sldMk cId="3992443674" sldId="380"/>
            <ac:picMk id="1026" creationId="{C66504E7-7308-EBA7-6727-BDBA5D130FCA}"/>
          </ac:picMkLst>
        </pc:picChg>
      </pc:sldChg>
      <pc:sldChg chg="addSp modSp new mod ord">
        <pc:chgData name="Zonghua Gu" userId="9a7e1853e1951ef5" providerId="LiveId" clId="{CF1FAA12-072C-4ED5-BA76-0FFFAEFDB88A}" dt="2025-09-24T22:52:00.692" v="1582"/>
        <pc:sldMkLst>
          <pc:docMk/>
          <pc:sldMk cId="2452138352" sldId="381"/>
        </pc:sldMkLst>
        <pc:spChg chg="mod">
          <ac:chgData name="Zonghua Gu" userId="9a7e1853e1951ef5" providerId="LiveId" clId="{CF1FAA12-072C-4ED5-BA76-0FFFAEFDB88A}" dt="2025-09-23T21:06:21.965" v="1577" actId="20577"/>
          <ac:spMkLst>
            <pc:docMk/>
            <pc:sldMk cId="2452138352" sldId="381"/>
            <ac:spMk id="2" creationId="{B973A519-DBC1-4403-2E8B-B6BADD69B0EA}"/>
          </ac:spMkLst>
        </pc:spChg>
        <pc:spChg chg="mod">
          <ac:chgData name="Zonghua Gu" userId="9a7e1853e1951ef5" providerId="LiveId" clId="{CF1FAA12-072C-4ED5-BA76-0FFFAEFDB88A}" dt="2025-09-23T21:05:57.315" v="1561" actId="27636"/>
          <ac:spMkLst>
            <pc:docMk/>
            <pc:sldMk cId="2452138352" sldId="381"/>
            <ac:spMk id="4" creationId="{4C571F98-40C3-8109-24BE-24A75ED061CF}"/>
          </ac:spMkLst>
        </pc:spChg>
        <pc:picChg chg="add mod">
          <ac:chgData name="Zonghua Gu" userId="9a7e1853e1951ef5" providerId="LiveId" clId="{CF1FAA12-072C-4ED5-BA76-0FFFAEFDB88A}" dt="2025-09-23T21:05:58.238" v="1562" actId="1076"/>
          <ac:picMkLst>
            <pc:docMk/>
            <pc:sldMk cId="2452138352" sldId="381"/>
            <ac:picMk id="6" creationId="{80168489-8B57-7C2E-A280-C2FCA5EA7443}"/>
          </ac:picMkLst>
        </pc:picChg>
      </pc:sldChg>
      <pc:sldChg chg="modSp add mod">
        <pc:chgData name="Zonghua Gu" userId="9a7e1853e1951ef5" providerId="LiveId" clId="{CF1FAA12-072C-4ED5-BA76-0FFFAEFDB88A}" dt="2025-09-24T22:58:43.643" v="1592" actId="1076"/>
        <pc:sldMkLst>
          <pc:docMk/>
          <pc:sldMk cId="2083494270" sldId="382"/>
        </pc:sldMkLst>
        <pc:spChg chg="mod">
          <ac:chgData name="Zonghua Gu" userId="9a7e1853e1951ef5" providerId="LiveId" clId="{CF1FAA12-072C-4ED5-BA76-0FFFAEFDB88A}" dt="2025-09-24T22:58:24.566" v="1588" actId="20577"/>
          <ac:spMkLst>
            <pc:docMk/>
            <pc:sldMk cId="2083494270" sldId="382"/>
            <ac:spMk id="14339" creationId="{00000000-0000-0000-0000-000000000000}"/>
          </ac:spMkLst>
        </pc:spChg>
        <pc:grpChg chg="mod">
          <ac:chgData name="Zonghua Gu" userId="9a7e1853e1951ef5" providerId="LiveId" clId="{CF1FAA12-072C-4ED5-BA76-0FFFAEFDB88A}" dt="2025-09-24T22:58:43.643" v="1592" actId="1076"/>
          <ac:grpSpMkLst>
            <pc:docMk/>
            <pc:sldMk cId="2083494270" sldId="382"/>
            <ac:grpSpMk id="4" creationId="{00000000-0000-0000-0000-000000000000}"/>
          </ac:grpSpMkLst>
        </pc:grpChg>
      </pc:sldChg>
      <pc:sldChg chg="modSp add">
        <pc:chgData name="Zonghua Gu" userId="9a7e1853e1951ef5" providerId="LiveId" clId="{CF1FAA12-072C-4ED5-BA76-0FFFAEFDB88A}" dt="2025-09-24T22:58:28.190" v="1589"/>
        <pc:sldMkLst>
          <pc:docMk/>
          <pc:sldMk cId="2158482455" sldId="383"/>
        </pc:sldMkLst>
        <pc:spChg chg="mod">
          <ac:chgData name="Zonghua Gu" userId="9a7e1853e1951ef5" providerId="LiveId" clId="{CF1FAA12-072C-4ED5-BA76-0FFFAEFDB88A}" dt="2025-09-24T22:58:28.190" v="1589"/>
          <ac:spMkLst>
            <pc:docMk/>
            <pc:sldMk cId="2158482455" sldId="383"/>
            <ac:spMk id="2" creationId="{00000000-0000-0000-0000-000000000000}"/>
          </ac:spMkLst>
        </pc:spChg>
      </pc:sldChg>
      <pc:sldChg chg="modSp add">
        <pc:chgData name="Zonghua Gu" userId="9a7e1853e1951ef5" providerId="LiveId" clId="{CF1FAA12-072C-4ED5-BA76-0FFFAEFDB88A}" dt="2025-09-24T22:58:30.574" v="1590"/>
        <pc:sldMkLst>
          <pc:docMk/>
          <pc:sldMk cId="4167967629" sldId="384"/>
        </pc:sldMkLst>
        <pc:spChg chg="mod">
          <ac:chgData name="Zonghua Gu" userId="9a7e1853e1951ef5" providerId="LiveId" clId="{CF1FAA12-072C-4ED5-BA76-0FFFAEFDB88A}" dt="2025-09-24T22:58:30.574" v="1590"/>
          <ac:spMkLst>
            <pc:docMk/>
            <pc:sldMk cId="4167967629" sldId="384"/>
            <ac:spMk id="2" creationId="{00000000-0000-0000-0000-000000000000}"/>
          </ac:spMkLst>
        </pc:spChg>
      </pc:sldChg>
      <pc:sldMasterChg chg="delSldLayout">
        <pc:chgData name="Zonghua Gu" userId="9a7e1853e1951ef5" providerId="LiveId" clId="{CF1FAA12-072C-4ED5-BA76-0FFFAEFDB88A}" dt="2025-09-23T18:50:05.020" v="1467" actId="47"/>
        <pc:sldMasterMkLst>
          <pc:docMk/>
          <pc:sldMasterMk cId="0" sldId="2147483660"/>
        </pc:sldMasterMkLst>
        <pc:sldLayoutChg chg="del">
          <pc:chgData name="Zonghua Gu" userId="9a7e1853e1951ef5" providerId="LiveId" clId="{CF1FAA12-072C-4ED5-BA76-0FFFAEFDB88A}" dt="2025-09-23T18:50:05.020" v="1467" actId="47"/>
          <pc:sldLayoutMkLst>
            <pc:docMk/>
            <pc:sldMasterMk cId="0" sldId="2147483660"/>
            <pc:sldLayoutMk cId="1858514557" sldId="214748367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87" tIns="46244" rIns="92487" bIns="462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87" tIns="46244" rIns="92487" bIns="46244" rtlCol="0"/>
          <a:lstStyle>
            <a:lvl1pPr algn="r">
              <a:defRPr sz="1200"/>
            </a:lvl1pPr>
          </a:lstStyle>
          <a:p>
            <a:fld id="{2AEAFE1F-9E52-45C8-9793-E819F0044A1C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692150"/>
            <a:ext cx="4616450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87" tIns="46244" rIns="92487" bIns="4624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2487" tIns="46244" rIns="92487" bIns="4624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699" cy="461804"/>
          </a:xfrm>
          <a:prstGeom prst="rect">
            <a:avLst/>
          </a:prstGeom>
        </p:spPr>
        <p:txBody>
          <a:bodyPr vert="horz" lIns="92487" tIns="46244" rIns="92487" bIns="462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9"/>
            <a:ext cx="3011699" cy="461804"/>
          </a:xfrm>
          <a:prstGeom prst="rect">
            <a:avLst/>
          </a:prstGeom>
        </p:spPr>
        <p:txBody>
          <a:bodyPr vert="horz" lIns="92487" tIns="46244" rIns="92487" bIns="46244" rtlCol="0" anchor="b"/>
          <a:lstStyle>
            <a:lvl1pPr algn="r">
              <a:defRPr sz="1200"/>
            </a:lvl1pPr>
          </a:lstStyle>
          <a:p>
            <a:fld id="{2D71AD5F-E36F-46B9-A99B-7B02524435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1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https://eclecticlight.co/2021/06/23/code-in-arm-assembly-controlling-flow/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71AD5F-E36F-46B9-A99B-7B025244359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46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 (and </a:t>
            </a:r>
            <a:r>
              <a:rPr lang="en-US" sz="1200" dirty="0" err="1"/>
              <a:t>psuedo</a:t>
            </a:r>
            <a:r>
              <a:rPr lang="en-US" sz="1200" dirty="0"/>
              <a:t>-instructions)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71AD5F-E36F-46B9-A99B-7B025244359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96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9E78A-8959-9F38-DC57-514D82DC8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398DB0-637E-3279-FC29-7939190E29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3D0C0E-F6AF-C010-7E7C-010C0378AE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 (and </a:t>
            </a:r>
            <a:r>
              <a:rPr lang="en-US" sz="1200" dirty="0" err="1"/>
              <a:t>psuedo</a:t>
            </a:r>
            <a:r>
              <a:rPr lang="en-US" sz="1200" dirty="0"/>
              <a:t>-instructions)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0AD7A5-1D2A-FC7A-3517-647B8F7D41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71AD5F-E36F-46B9-A99B-7B025244359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19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24810" y="4404346"/>
            <a:ext cx="5100458" cy="417057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780" tIns="47890" rIns="95780" bIns="47890"/>
          <a:lstStyle/>
          <a:p>
            <a:pPr marL="0" lvl="2" defTabSz="924879">
              <a:defRPr/>
            </a:pPr>
            <a:r>
              <a:rPr lang="en-US" dirty="0"/>
              <a:t>Condition codes are simply a way of testing the ALU status flags. </a:t>
            </a:r>
          </a:p>
          <a:p>
            <a:pPr marL="0" lvl="2" defTabSz="924879">
              <a:defRPr/>
            </a:pPr>
            <a:r>
              <a:rPr lang="en-US" dirty="0"/>
              <a:t>Note AL is the default and does not need to be specified </a:t>
            </a:r>
            <a:endParaRPr lang="en-GB" dirty="0"/>
          </a:p>
          <a:p>
            <a:endParaRPr lang="en-US" dirty="0"/>
          </a:p>
        </p:txBody>
      </p:sp>
      <p:sp>
        <p:nvSpPr>
          <p:cNvPr id="450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9525" y="863600"/>
            <a:ext cx="4403725" cy="3303588"/>
          </a:xfrm>
          <a:ln/>
        </p:spPr>
      </p:sp>
    </p:spTree>
    <p:extLst>
      <p:ext uri="{BB962C8B-B14F-4D97-AF65-F5344CB8AC3E}">
        <p14:creationId xmlns:p14="http://schemas.microsoft.com/office/powerpoint/2010/main" val="542877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dirty="0">
                <a:effectLst/>
              </a:rPr>
              <a:t>LR does not have to contain the same value after a subroutine has completed.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71AD5F-E36F-46B9-A99B-7B025244359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10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2E26774B-6488-4259-9342-6CBDB2BFD4E4}" type="datetime1">
              <a:rPr lang="en-US" smtClean="0"/>
              <a:pPr eaLnBrk="1" latinLnBrk="0" hangingPunct="1"/>
              <a:t>9/24/2025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B2E7711-0BE3-4AFC-959B-CB5C31A7AE48}" type="datetime1">
              <a:rPr lang="en-US" smtClean="0"/>
              <a:pPr eaLnBrk="1" latinLnBrk="0" hangingPunct="1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25AAB62-A572-4E37-B772-B4A75ADE0B18}" type="datetime1">
              <a:rPr lang="en-US" smtClean="0"/>
              <a:pPr eaLnBrk="1" latinLnBrk="0" hangingPunct="1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0F52420-10F8-488E-969A-A9BE388BE9C4}" type="datetime1">
              <a:rPr lang="en-US" smtClean="0"/>
              <a:pPr eaLnBrk="1" latinLnBrk="0" hangingPunct="1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eaLnBrk="1" latinLnBrk="0" hangingPunct="1"/>
            <a:fld id="{96E96F24-58CF-47DA-907C-A9CD6353E425}" type="datetime1">
              <a:rPr lang="en-US" smtClean="0"/>
              <a:pPr eaLnBrk="1" latinLnBrk="0" hangingPunct="1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3AE4463-726A-4A35-9F46-98893432A3F9}" type="datetime1">
              <a:rPr lang="en-US" smtClean="0"/>
              <a:pPr eaLnBrk="1" latinLnBrk="0" hangingPunct="1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DF404D0-E306-4E90-90E3-E44D26246FFC}" type="datetime1">
              <a:rPr lang="en-US" smtClean="0"/>
              <a:pPr eaLnBrk="1" latinLnBrk="0" hangingPunct="1"/>
              <a:t>9/24/2025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485DA14-76F0-4D93-83FB-7878C79A1986}" type="datetime1">
              <a:rPr lang="en-US" smtClean="0"/>
              <a:pPr eaLnBrk="1" latinLnBrk="0" hangingPunct="1"/>
              <a:t>9/24/2025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15E552D-49E1-496B-B79C-E100986B8B5F}" type="datetime1">
              <a:rPr lang="en-US" smtClean="0"/>
              <a:pPr eaLnBrk="1" latinLnBrk="0" hangingPunct="1"/>
              <a:t>9/24/2025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EC72505-1551-4A98-97CD-F520B07184AD}" type="datetime1">
              <a:rPr lang="en-US" smtClean="0"/>
              <a:pPr eaLnBrk="1" latinLnBrk="0" hangingPunct="1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218F47B-BA16-4F20-B5BA-73F598D94B51}" type="datetime1">
              <a:rPr lang="en-US" smtClean="0"/>
              <a:pPr eaLnBrk="1" latinLnBrk="0" hangingPunct="1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4F3CB514-9CA6-4E48-9463-A430D31CFDE3}" type="datetime1">
              <a:rPr lang="en-US" smtClean="0"/>
              <a:pPr eaLnBrk="1" latinLnBrk="0" hangingPunct="1"/>
              <a:t>9/24/2025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eece.maine.edu/~zhu/book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Z. Gu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337547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latin typeface="Bookman Old Style (Headings)"/>
              </a:rPr>
              <a:t>Embedded Systems with ARM Cortex-M Microcontrollers in Assembly Language and 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38300" y="1828800"/>
            <a:ext cx="4231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C00000"/>
                </a:solidFill>
              </a:rPr>
              <a:t>ARM </a:t>
            </a:r>
            <a:r>
              <a:rPr lang="en-US" sz="2400" b="1">
                <a:solidFill>
                  <a:srgbClr val="C00000"/>
                </a:solidFill>
              </a:rPr>
              <a:t>Instruction References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</a:t>
            </a:fld>
            <a:endParaRPr kumimoji="0"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938EB-593A-3F78-8471-70DE26383963}"/>
              </a:ext>
            </a:extLst>
          </p:cNvPr>
          <p:cNvSpPr txBox="1"/>
          <p:nvPr/>
        </p:nvSpPr>
        <p:spPr>
          <a:xfrm>
            <a:off x="709138" y="6307127"/>
            <a:ext cx="7725724" cy="461665"/>
          </a:xfrm>
          <a:prstGeom prst="rect">
            <a:avLst/>
          </a:prstGeom>
          <a:ln w="95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/>
                </a:solidFill>
                <a:latin typeface="Gill Sans Light"/>
              </a:rPr>
              <a:t>Acknowledgement: Lecture slides based on Embedded Systems with ARM Cortex-M Microcontrollers in Assembly Language and C, University of Maine </a:t>
            </a:r>
            <a:r>
              <a:rPr lang="en-US" altLang="zh-CN" sz="1200" dirty="0">
                <a:solidFill>
                  <a:schemeClr val="tx1"/>
                </a:solidFill>
                <a:latin typeface="Gill Sans Light"/>
                <a:hlinkClick r:id="rId2"/>
              </a:rPr>
              <a:t>https://web.eece.maine.edu/~zhu/book/</a:t>
            </a:r>
            <a:r>
              <a:rPr lang="en-US" altLang="zh-CN" sz="1200" dirty="0">
                <a:solidFill>
                  <a:schemeClr val="tx1"/>
                </a:solidFill>
                <a:latin typeface="Gill Sans Light"/>
              </a:rPr>
              <a:t> </a:t>
            </a:r>
            <a:endParaRPr lang="en-SE" sz="1200" dirty="0">
              <a:solidFill>
                <a:schemeClr val="tx1"/>
              </a:solidFill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68328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3A519-DBC1-4403-2E8B-B6BADD69B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NZCV Flags in </a:t>
            </a:r>
            <a:r>
              <a:rPr lang="en-US" dirty="0" err="1"/>
              <a:t>xPSR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2D03D-6F8E-1055-AD43-53C024771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571F98-40C3-8109-24BE-24A75ED061C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910806"/>
          </a:xfrm>
        </p:spPr>
        <p:txBody>
          <a:bodyPr>
            <a:normAutofit fontScale="77500" lnSpcReduction="20000"/>
          </a:bodyPr>
          <a:lstStyle/>
          <a:p>
            <a:r>
              <a:rPr lang="en-US" sz="2800" b="1" dirty="0"/>
              <a:t>N</a:t>
            </a:r>
            <a:r>
              <a:rPr lang="en-US" sz="2800" dirty="0"/>
              <a:t> (negative) – set (1) when a signed result is negative, otherwise cleared (0).</a:t>
            </a:r>
          </a:p>
          <a:p>
            <a:r>
              <a:rPr lang="en-US" sz="2800" b="1" dirty="0"/>
              <a:t>Z</a:t>
            </a:r>
            <a:r>
              <a:rPr lang="en-US" sz="2800" dirty="0"/>
              <a:t> (zero) – set (1) when a result is 0, otherwise cleared (0).</a:t>
            </a:r>
          </a:p>
          <a:p>
            <a:r>
              <a:rPr lang="en-US" sz="2800" b="1" dirty="0"/>
              <a:t>C</a:t>
            </a:r>
            <a:r>
              <a:rPr lang="en-US" sz="2800" dirty="0"/>
              <a:t> (carry) – set (1) when an add-based operation produces an overflow, when a subtract-based operation doesn’t require a borrow; when shifting, holds the last bit that’s been shifted out; otherwise cleared (0).</a:t>
            </a:r>
          </a:p>
          <a:p>
            <a:r>
              <a:rPr lang="en-US" sz="2800" b="1" dirty="0"/>
              <a:t>V</a:t>
            </a:r>
            <a:r>
              <a:rPr lang="en-US" sz="2800" dirty="0"/>
              <a:t> (overflow) – set (1) when an add- or subtract-based operation generates a signed overflow, otherwise cleared (0).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168489-8B57-7C2E-A280-C2FCA5EA7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4016795"/>
            <a:ext cx="5940553" cy="240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138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E58F7-DD2C-7131-891F-4C21E8AC6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41" y="-457200"/>
            <a:ext cx="8839201" cy="914400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Common ARM Instructions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A9D7B4-1C12-419A-88B5-D188777C0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</a:t>
            </a:fld>
            <a:endParaRPr kumimoji="0"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53B4AB-BCAF-439D-6351-9E157BE579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976410"/>
              </p:ext>
            </p:extLst>
          </p:nvPr>
        </p:nvGraphicFramePr>
        <p:xfrm>
          <a:off x="152399" y="528506"/>
          <a:ext cx="8839201" cy="6193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1">
                  <a:extLst>
                    <a:ext uri="{9D8B030D-6E8A-4147-A177-3AD203B41FA5}">
                      <a16:colId xmlns:a16="http://schemas.microsoft.com/office/drawing/2014/main" val="20029130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87492144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314569210"/>
                    </a:ext>
                  </a:extLst>
                </a:gridCol>
              </a:tblGrid>
              <a:tr h="555970">
                <a:tc>
                  <a:txBody>
                    <a:bodyPr/>
                    <a:lstStyle/>
                    <a:p>
                      <a:r>
                        <a:rPr lang="en-US" sz="1600" dirty="0"/>
                        <a:t>Type of Instruction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ARM </a:t>
                      </a:r>
                    </a:p>
                    <a:p>
                      <a:r>
                        <a:rPr lang="en-US" sz="1600" dirty="0"/>
                        <a:t>Assembly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Register Transfer Language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678385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r>
                        <a:rPr lang="en-US" sz="1600" dirty="0"/>
                        <a:t>Memory Access (Load and Store)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LDR r4, Mem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[r4] ← [Mem] ; Mem is a global variable label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34107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STR r4, Mem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[Mem] ← [r4]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37933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LDR r4, [r3]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[r4] ← [[r3]] ; register indirect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1027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STR r4, [r3, #4]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[[r3] + 4] ← [r4] ; register indirect with offset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358629"/>
                  </a:ext>
                </a:extLst>
              </a:tr>
              <a:tr h="55597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Move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MOV r4, 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[r4] ← [r2]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25502"/>
                  </a:ext>
                </a:extLst>
              </a:tr>
              <a:tr h="555970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MOV r4, #10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[r4] ← 10 ; 8-bit literal,  can be shifted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203286"/>
                  </a:ext>
                </a:extLst>
              </a:tr>
              <a:tr h="356016">
                <a:tc>
                  <a:txBody>
                    <a:bodyPr/>
                    <a:lstStyle/>
                    <a:p>
                      <a:r>
                        <a:rPr lang="en-US" sz="1600" dirty="0"/>
                        <a:t>Load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ADR r4, Mem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[r4] ← load address of label Mem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550724"/>
                  </a:ext>
                </a:extLst>
              </a:tr>
              <a:tr h="356016">
                <a:tc rowSpan="3">
                  <a:txBody>
                    <a:bodyPr/>
                    <a:lstStyle/>
                    <a:p>
                      <a:r>
                        <a:rPr lang="en-US" sz="1600" dirty="0"/>
                        <a:t>Arithmetic Instruction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ADD r4, r2, 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[r4] ← [r2] + [r3]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031442"/>
                  </a:ext>
                </a:extLst>
              </a:tr>
              <a:tr h="356016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MUL r4, r2, 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[r4] ← [r2] * [r3] (32-bit product)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896884"/>
                  </a:ext>
                </a:extLst>
              </a:tr>
              <a:tr h="356016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SUB r4, r2, 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[r4] ← [r2] - [r3]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03690"/>
                  </a:ext>
                </a:extLst>
              </a:tr>
              <a:tr h="356016">
                <a:tc>
                  <a:txBody>
                    <a:bodyPr/>
                    <a:lstStyle/>
                    <a:p>
                      <a:r>
                        <a:rPr lang="en-US" sz="1600" dirty="0"/>
                        <a:t>Compare (sets condition codes)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CMP r4, 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778778"/>
                  </a:ext>
                </a:extLst>
              </a:tr>
              <a:tr h="356016">
                <a:tc>
                  <a:txBody>
                    <a:bodyPr/>
                    <a:lstStyle/>
                    <a:p>
                      <a:r>
                        <a:rPr lang="en-US" sz="1600" dirty="0"/>
                        <a:t>Conditional 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BGT LABEL</a:t>
                      </a:r>
                    </a:p>
                    <a:p>
                      <a:r>
                        <a:rPr lang="nb-NO" sz="1600" dirty="0"/>
                        <a:t>(BGE, BLT, BLE, BEQ, BNE)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Branch to LABEL based on condition codes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819447"/>
                  </a:ext>
                </a:extLst>
              </a:tr>
              <a:tr h="356016">
                <a:tc>
                  <a:txBody>
                    <a:bodyPr/>
                    <a:lstStyle/>
                    <a:p>
                      <a:r>
                        <a:rPr lang="en-US" sz="1600" dirty="0"/>
                        <a:t>Unconditional 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 </a:t>
                      </a:r>
                      <a:r>
                        <a:rPr lang="en-US" sz="1600" dirty="0" err="1"/>
                        <a:t>LABELAlways</a:t>
                      </a:r>
                      <a:r>
                        <a:rPr lang="en-US" sz="1600" dirty="0"/>
                        <a:t> Branch to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037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4520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CDB22-B39D-6C52-C5FC-C1203B22F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77925A-A09C-1C20-A41D-CDAB50E3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</a:t>
            </a:fld>
            <a:endParaRPr kumimoji="0"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4E8B4B-1895-49D3-FD91-59A91C51E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254509"/>
              </p:ext>
            </p:extLst>
          </p:nvPr>
        </p:nvGraphicFramePr>
        <p:xfrm>
          <a:off x="152399" y="148174"/>
          <a:ext cx="8839201" cy="6573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1">
                  <a:extLst>
                    <a:ext uri="{9D8B030D-6E8A-4147-A177-3AD203B41FA5}">
                      <a16:colId xmlns:a16="http://schemas.microsoft.com/office/drawing/2014/main" val="200291306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87492144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314569210"/>
                    </a:ext>
                  </a:extLst>
                </a:gridCol>
              </a:tblGrid>
              <a:tr h="555970">
                <a:tc>
                  <a:txBody>
                    <a:bodyPr/>
                    <a:lstStyle/>
                    <a:p>
                      <a:r>
                        <a:rPr lang="en-US" sz="1600" dirty="0"/>
                        <a:t>Type of Instruction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ARM </a:t>
                      </a:r>
                    </a:p>
                    <a:p>
                      <a:r>
                        <a:rPr lang="en-US" sz="1600" dirty="0"/>
                        <a:t>Assembly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Register Transfer Language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678385"/>
                  </a:ext>
                </a:extLst>
              </a:tr>
              <a:tr h="157294">
                <a:tc rowSpan="6">
                  <a:txBody>
                    <a:bodyPr/>
                    <a:lstStyle/>
                    <a:p>
                      <a:r>
                        <a:rPr lang="en-US" sz="1600" dirty="0"/>
                        <a:t>ARM Logical Instructions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AND r4, r2, 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[r4] ← [r2] (bit-wise AND) [r3]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34107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AND r4, r2, #0xFF000000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[r4] ← [r2] (bit-wise AND) FF000000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37933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ORR r4, r2, 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[r4] ← [r2] (bit-wise OR) [r3]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1027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EOR r4, r2, 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[r4] ← [r2] (bit-wise XOR) [r3]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358629"/>
                  </a:ext>
                </a:extLst>
              </a:tr>
              <a:tr h="55597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BIC r4, r2, 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[r4] ← [r2] (bit-wise AND) (NOT [r3]) (clear bits set in r3)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25502"/>
                  </a:ext>
                </a:extLst>
              </a:tr>
              <a:tr h="555970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MOVN r4, 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[r4] ← (NOT) [r2] (Flip all bits)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203286"/>
                  </a:ext>
                </a:extLst>
              </a:tr>
              <a:tr h="356016">
                <a:tc rowSpan="6">
                  <a:txBody>
                    <a:bodyPr/>
                    <a:lstStyle/>
                    <a:p>
                      <a:r>
                        <a:rPr lang="en-US" sz="1600" dirty="0"/>
                        <a:t>ARM Shift and Rotate Instructions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MOV  r4, r5, LSL #3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r4 ← logical shift left r5 by 3 positions.  (Shift in zeros)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550724"/>
                  </a:ext>
                </a:extLst>
              </a:tr>
              <a:tr h="356016">
                <a:tc v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MOV r4, r5, LSL r6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r4 ← logical shift left r5 by the number of positions specified in register r6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031442"/>
                  </a:ext>
                </a:extLst>
              </a:tr>
              <a:tr h="356016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MOV r4, r5, LSR #3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r4 ←logical shift right r5 by 3 positions. (Shift in zeros)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896884"/>
                  </a:ext>
                </a:extLst>
              </a:tr>
              <a:tr h="356016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MOV r4, r5, ASR #3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r4 ← arithmetic shift right r5 by 3 positions. (Shift with sign-extend)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03690"/>
                  </a:ext>
                </a:extLst>
              </a:tr>
              <a:tr h="356016">
                <a:tc v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MOV r4, r5, ROR #3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r4 ← rotate right r5 by 3 positions. (Circulate shift)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778778"/>
                  </a:ext>
                </a:extLst>
              </a:tr>
              <a:tr h="356016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AND r4, r5, r6, LSL #2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Shifts can operate on 3rd register operand of arithmetic or logical instruction, e.g., r4 ← r5 AND (logical shift left r6 by 8 positions)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819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7471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Ch6 ARM Flow Control:</a:t>
            </a:r>
            <a:br>
              <a:rPr lang="en-US" dirty="0"/>
            </a:br>
            <a:r>
              <a:rPr lang="en-US" dirty="0"/>
              <a:t>Condition Codes </a:t>
            </a:r>
          </a:p>
        </p:txBody>
      </p:sp>
      <p:sp>
        <p:nvSpPr>
          <p:cNvPr id="54" name="Slide Number Placeholder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390649" y="5765380"/>
            <a:ext cx="63588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1400" i="1" dirty="0"/>
              <a:t>Note AL is the default and does not need to be specified </a:t>
            </a:r>
            <a:endParaRPr lang="en-GB" sz="1400" i="1" dirty="0"/>
          </a:p>
        </p:txBody>
      </p:sp>
      <p:grpSp>
        <p:nvGrpSpPr>
          <p:cNvPr id="4" name="Group 3"/>
          <p:cNvGrpSpPr/>
          <p:nvPr/>
        </p:nvGrpSpPr>
        <p:grpSpPr>
          <a:xfrm>
            <a:off x="1390650" y="1412356"/>
            <a:ext cx="6362700" cy="4241801"/>
            <a:chOff x="1423974" y="1779588"/>
            <a:chExt cx="6362700" cy="4241801"/>
          </a:xfrm>
        </p:grpSpPr>
        <p:sp>
          <p:nvSpPr>
            <p:cNvPr id="14342" name="Rectangle 5"/>
            <p:cNvSpPr>
              <a:spLocks noChangeArrowheads="1"/>
            </p:cNvSpPr>
            <p:nvPr/>
          </p:nvSpPr>
          <p:spPr bwMode="auto">
            <a:xfrm>
              <a:off x="2696971" y="2309813"/>
              <a:ext cx="3435035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ot </a:t>
              </a:r>
              <a:r>
                <a:rPr lang="en-US" sz="18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qual</a:t>
              </a:r>
            </a:p>
          </p:txBody>
        </p:sp>
        <p:sp>
          <p:nvSpPr>
            <p:cNvPr id="14343" name="Rectangle 6"/>
            <p:cNvSpPr>
              <a:spLocks noChangeArrowheads="1"/>
            </p:cNvSpPr>
            <p:nvPr/>
          </p:nvSpPr>
          <p:spPr bwMode="auto">
            <a:xfrm>
              <a:off x="2696971" y="2574926"/>
              <a:ext cx="3435035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Unsigned </a:t>
              </a:r>
              <a:r>
                <a:rPr lang="en-US" sz="18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</a:t>
              </a:r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igher or </a:t>
              </a:r>
              <a:r>
                <a:rPr lang="en-US" sz="18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</a:t>
              </a:r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ame</a:t>
              </a:r>
            </a:p>
          </p:txBody>
        </p:sp>
        <p:sp>
          <p:nvSpPr>
            <p:cNvPr id="14344" name="Rectangle 7"/>
            <p:cNvSpPr>
              <a:spLocks noChangeArrowheads="1"/>
            </p:cNvSpPr>
            <p:nvPr/>
          </p:nvSpPr>
          <p:spPr bwMode="auto">
            <a:xfrm>
              <a:off x="2696971" y="2840038"/>
              <a:ext cx="3435035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Unsigned </a:t>
              </a:r>
              <a:r>
                <a:rPr lang="en-US" sz="18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</a:t>
              </a:r>
              <a:r>
                <a:rPr lang="en-US" sz="1800" b="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wer</a:t>
              </a:r>
              <a:endParaRPr lang="en-US" sz="1800" b="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345" name="Rectangle 8"/>
            <p:cNvSpPr>
              <a:spLocks noChangeArrowheads="1"/>
            </p:cNvSpPr>
            <p:nvPr/>
          </p:nvSpPr>
          <p:spPr bwMode="auto">
            <a:xfrm>
              <a:off x="2696971" y="3105151"/>
              <a:ext cx="3435035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MI</a:t>
              </a:r>
              <a:r>
                <a:rPr lang="en-US" sz="1800" b="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nus</a:t>
              </a:r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Negative)</a:t>
              </a:r>
            </a:p>
          </p:txBody>
        </p:sp>
        <p:sp>
          <p:nvSpPr>
            <p:cNvPr id="14346" name="Rectangle 9"/>
            <p:cNvSpPr>
              <a:spLocks noChangeArrowheads="1"/>
            </p:cNvSpPr>
            <p:nvPr/>
          </p:nvSpPr>
          <p:spPr bwMode="auto">
            <a:xfrm>
              <a:off x="2696971" y="2044701"/>
              <a:ext cx="3435035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sz="1800" b="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ual</a:t>
              </a:r>
              <a:endParaRPr lang="en-US" sz="1800" b="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347" name="Rectangle 10"/>
            <p:cNvSpPr>
              <a:spLocks noChangeArrowheads="1"/>
            </p:cNvSpPr>
            <p:nvPr/>
          </p:nvSpPr>
          <p:spPr bwMode="auto">
            <a:xfrm>
              <a:off x="2696971" y="3635376"/>
              <a:ext cx="3435035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</a:t>
              </a:r>
              <a:r>
                <a:rPr lang="en-US" sz="18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  <a:r>
                <a:rPr lang="en-US" sz="1800" b="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erflow</a:t>
              </a:r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8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</a:t>
              </a:r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et</a:t>
              </a:r>
            </a:p>
          </p:txBody>
        </p:sp>
        <p:sp>
          <p:nvSpPr>
            <p:cNvPr id="14348" name="Rectangle 11"/>
            <p:cNvSpPr>
              <a:spLocks noChangeArrowheads="1"/>
            </p:cNvSpPr>
            <p:nvPr/>
          </p:nvSpPr>
          <p:spPr bwMode="auto">
            <a:xfrm>
              <a:off x="2696971" y="3900488"/>
              <a:ext cx="3435035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</a:t>
              </a:r>
              <a:r>
                <a:rPr lang="en-US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erflow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leared</a:t>
              </a:r>
            </a:p>
          </p:txBody>
        </p:sp>
        <p:sp>
          <p:nvSpPr>
            <p:cNvPr id="14349" name="Rectangle 12"/>
            <p:cNvSpPr>
              <a:spLocks noChangeArrowheads="1"/>
            </p:cNvSpPr>
            <p:nvPr/>
          </p:nvSpPr>
          <p:spPr bwMode="auto">
            <a:xfrm>
              <a:off x="2696971" y="4165601"/>
              <a:ext cx="3435035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Unsigned </a:t>
              </a:r>
              <a:r>
                <a:rPr lang="en-US" sz="18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HI</a:t>
              </a:r>
              <a:r>
                <a:rPr lang="en-US" sz="1800" b="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gher</a:t>
              </a:r>
              <a:endParaRPr lang="en-US" sz="1800" b="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350" name="Rectangle 13"/>
            <p:cNvSpPr>
              <a:spLocks noChangeArrowheads="1"/>
            </p:cNvSpPr>
            <p:nvPr/>
          </p:nvSpPr>
          <p:spPr bwMode="auto">
            <a:xfrm>
              <a:off x="2696971" y="4430713"/>
              <a:ext cx="3435035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Unsigned </a:t>
              </a:r>
              <a:r>
                <a:rPr lang="en-US" sz="18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ower or </a:t>
              </a:r>
              <a:r>
                <a:rPr lang="en-US" sz="18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</a:t>
              </a:r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ame</a:t>
              </a:r>
            </a:p>
          </p:txBody>
        </p:sp>
        <p:sp>
          <p:nvSpPr>
            <p:cNvPr id="14351" name="Rectangle 14"/>
            <p:cNvSpPr>
              <a:spLocks noChangeArrowheads="1"/>
            </p:cNvSpPr>
            <p:nvPr/>
          </p:nvSpPr>
          <p:spPr bwMode="auto">
            <a:xfrm>
              <a:off x="2696971" y="3370263"/>
              <a:ext cx="3435035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PL</a:t>
              </a:r>
              <a:r>
                <a:rPr lang="en-US" sz="1800" b="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us</a:t>
              </a:r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(Positive or Zero)</a:t>
              </a:r>
            </a:p>
          </p:txBody>
        </p:sp>
        <p:sp>
          <p:nvSpPr>
            <p:cNvPr id="14352" name="Rectangle 15"/>
            <p:cNvSpPr>
              <a:spLocks noChangeArrowheads="1"/>
            </p:cNvSpPr>
            <p:nvPr/>
          </p:nvSpPr>
          <p:spPr bwMode="auto">
            <a:xfrm>
              <a:off x="2696971" y="4960938"/>
              <a:ext cx="3435035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Signed </a:t>
              </a:r>
              <a:r>
                <a:rPr lang="en-US" sz="18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ess </a:t>
              </a:r>
              <a:r>
                <a:rPr lang="en-US" sz="18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han</a:t>
              </a:r>
            </a:p>
          </p:txBody>
        </p:sp>
        <p:sp>
          <p:nvSpPr>
            <p:cNvPr id="14353" name="Rectangle 16"/>
            <p:cNvSpPr>
              <a:spLocks noChangeArrowheads="1"/>
            </p:cNvSpPr>
            <p:nvPr/>
          </p:nvSpPr>
          <p:spPr bwMode="auto">
            <a:xfrm>
              <a:off x="2696971" y="5226051"/>
              <a:ext cx="3435035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Signed </a:t>
              </a:r>
              <a:r>
                <a:rPr lang="en-US" sz="18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</a:t>
              </a:r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reater </a:t>
              </a:r>
              <a:r>
                <a:rPr lang="en-US" sz="18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han</a:t>
              </a:r>
            </a:p>
          </p:txBody>
        </p:sp>
        <p:sp>
          <p:nvSpPr>
            <p:cNvPr id="14354" name="Rectangle 17"/>
            <p:cNvSpPr>
              <a:spLocks noChangeArrowheads="1"/>
            </p:cNvSpPr>
            <p:nvPr/>
          </p:nvSpPr>
          <p:spPr bwMode="auto">
            <a:xfrm>
              <a:off x="2696971" y="5491163"/>
              <a:ext cx="3435035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Signed </a:t>
              </a:r>
              <a:r>
                <a:rPr lang="en-US" sz="18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ess than or </a:t>
              </a:r>
              <a:r>
                <a:rPr lang="en-US" sz="18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qual</a:t>
              </a:r>
            </a:p>
          </p:txBody>
        </p:sp>
        <p:sp>
          <p:nvSpPr>
            <p:cNvPr id="14355" name="Rectangle 18"/>
            <p:cNvSpPr>
              <a:spLocks noChangeArrowheads="1"/>
            </p:cNvSpPr>
            <p:nvPr/>
          </p:nvSpPr>
          <p:spPr bwMode="auto">
            <a:xfrm>
              <a:off x="2696971" y="5756276"/>
              <a:ext cx="3435035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</a:t>
              </a:r>
              <a:r>
                <a:rPr lang="en-US" sz="1800" b="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ways</a:t>
              </a:r>
              <a:endParaRPr lang="en-US" sz="1800" b="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356" name="Rectangle 19"/>
            <p:cNvSpPr>
              <a:spLocks noChangeArrowheads="1"/>
            </p:cNvSpPr>
            <p:nvPr/>
          </p:nvSpPr>
          <p:spPr bwMode="auto">
            <a:xfrm>
              <a:off x="2696971" y="4695826"/>
              <a:ext cx="3435035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Signed </a:t>
              </a:r>
              <a:r>
                <a:rPr lang="en-US" sz="18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</a:t>
              </a:r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reater or </a:t>
              </a:r>
              <a:r>
                <a:rPr lang="en-US" sz="18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qual</a:t>
              </a:r>
            </a:p>
          </p:txBody>
        </p:sp>
        <p:sp>
          <p:nvSpPr>
            <p:cNvPr id="14357" name="Rectangle 20"/>
            <p:cNvSpPr>
              <a:spLocks noChangeArrowheads="1"/>
            </p:cNvSpPr>
            <p:nvPr/>
          </p:nvSpPr>
          <p:spPr bwMode="auto">
            <a:xfrm>
              <a:off x="1423974" y="2044701"/>
              <a:ext cx="1272997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</a:p>
          </p:txBody>
        </p:sp>
        <p:sp>
          <p:nvSpPr>
            <p:cNvPr id="14358" name="Rectangle 21"/>
            <p:cNvSpPr>
              <a:spLocks noChangeArrowheads="1"/>
            </p:cNvSpPr>
            <p:nvPr/>
          </p:nvSpPr>
          <p:spPr bwMode="auto">
            <a:xfrm>
              <a:off x="1423974" y="2309813"/>
              <a:ext cx="1272997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</a:t>
              </a:r>
            </a:p>
          </p:txBody>
        </p:sp>
        <p:sp>
          <p:nvSpPr>
            <p:cNvPr id="14359" name="Rectangle 22"/>
            <p:cNvSpPr>
              <a:spLocks noChangeArrowheads="1"/>
            </p:cNvSpPr>
            <p:nvPr/>
          </p:nvSpPr>
          <p:spPr bwMode="auto">
            <a:xfrm>
              <a:off x="1423974" y="2574926"/>
              <a:ext cx="1272997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CS/HS</a:t>
              </a:r>
            </a:p>
          </p:txBody>
        </p:sp>
        <p:sp>
          <p:nvSpPr>
            <p:cNvPr id="14360" name="Rectangle 23"/>
            <p:cNvSpPr>
              <a:spLocks noChangeArrowheads="1"/>
            </p:cNvSpPr>
            <p:nvPr/>
          </p:nvSpPr>
          <p:spPr bwMode="auto">
            <a:xfrm>
              <a:off x="1423974" y="2840038"/>
              <a:ext cx="1272997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CC/LO</a:t>
              </a:r>
            </a:p>
          </p:txBody>
        </p:sp>
        <p:sp>
          <p:nvSpPr>
            <p:cNvPr id="14361" name="Rectangle 24"/>
            <p:cNvSpPr>
              <a:spLocks noChangeArrowheads="1"/>
            </p:cNvSpPr>
            <p:nvPr/>
          </p:nvSpPr>
          <p:spPr bwMode="auto">
            <a:xfrm>
              <a:off x="1423974" y="3370263"/>
              <a:ext cx="1272997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PL</a:t>
              </a:r>
            </a:p>
          </p:txBody>
        </p:sp>
        <p:sp>
          <p:nvSpPr>
            <p:cNvPr id="14362" name="Rectangle 25"/>
            <p:cNvSpPr>
              <a:spLocks noChangeArrowheads="1"/>
            </p:cNvSpPr>
            <p:nvPr/>
          </p:nvSpPr>
          <p:spPr bwMode="auto">
            <a:xfrm>
              <a:off x="1423974" y="3635376"/>
              <a:ext cx="1272997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VS</a:t>
              </a:r>
            </a:p>
          </p:txBody>
        </p:sp>
        <p:sp>
          <p:nvSpPr>
            <p:cNvPr id="14363" name="Rectangle 26"/>
            <p:cNvSpPr>
              <a:spLocks noChangeArrowheads="1"/>
            </p:cNvSpPr>
            <p:nvPr/>
          </p:nvSpPr>
          <p:spPr bwMode="auto">
            <a:xfrm>
              <a:off x="1423974" y="4165601"/>
              <a:ext cx="1272997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HI</a:t>
              </a:r>
            </a:p>
          </p:txBody>
        </p:sp>
        <p:sp>
          <p:nvSpPr>
            <p:cNvPr id="14364" name="Rectangle 27"/>
            <p:cNvSpPr>
              <a:spLocks noChangeArrowheads="1"/>
            </p:cNvSpPr>
            <p:nvPr/>
          </p:nvSpPr>
          <p:spPr bwMode="auto">
            <a:xfrm>
              <a:off x="1423974" y="4430713"/>
              <a:ext cx="1272997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LS</a:t>
              </a:r>
            </a:p>
          </p:txBody>
        </p:sp>
        <p:sp>
          <p:nvSpPr>
            <p:cNvPr id="14365" name="Rectangle 28"/>
            <p:cNvSpPr>
              <a:spLocks noChangeArrowheads="1"/>
            </p:cNvSpPr>
            <p:nvPr/>
          </p:nvSpPr>
          <p:spPr bwMode="auto">
            <a:xfrm>
              <a:off x="1423974" y="4695826"/>
              <a:ext cx="1272997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GE</a:t>
              </a:r>
            </a:p>
          </p:txBody>
        </p:sp>
        <p:sp>
          <p:nvSpPr>
            <p:cNvPr id="14366" name="Rectangle 29"/>
            <p:cNvSpPr>
              <a:spLocks noChangeArrowheads="1"/>
            </p:cNvSpPr>
            <p:nvPr/>
          </p:nvSpPr>
          <p:spPr bwMode="auto">
            <a:xfrm>
              <a:off x="1423974" y="4960938"/>
              <a:ext cx="1272997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LT</a:t>
              </a:r>
            </a:p>
          </p:txBody>
        </p:sp>
        <p:sp>
          <p:nvSpPr>
            <p:cNvPr id="14367" name="Rectangle 30"/>
            <p:cNvSpPr>
              <a:spLocks noChangeArrowheads="1"/>
            </p:cNvSpPr>
            <p:nvPr/>
          </p:nvSpPr>
          <p:spPr bwMode="auto">
            <a:xfrm>
              <a:off x="1423974" y="5226051"/>
              <a:ext cx="1272997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</a:p>
          </p:txBody>
        </p:sp>
        <p:sp>
          <p:nvSpPr>
            <p:cNvPr id="14368" name="Rectangle 31"/>
            <p:cNvSpPr>
              <a:spLocks noChangeArrowheads="1"/>
            </p:cNvSpPr>
            <p:nvPr/>
          </p:nvSpPr>
          <p:spPr bwMode="auto">
            <a:xfrm>
              <a:off x="1423974" y="5491163"/>
              <a:ext cx="1272997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</a:t>
              </a:r>
            </a:p>
          </p:txBody>
        </p:sp>
        <p:sp>
          <p:nvSpPr>
            <p:cNvPr id="14369" name="Rectangle 32"/>
            <p:cNvSpPr>
              <a:spLocks noChangeArrowheads="1"/>
            </p:cNvSpPr>
            <p:nvPr/>
          </p:nvSpPr>
          <p:spPr bwMode="auto">
            <a:xfrm>
              <a:off x="1423974" y="5756276"/>
              <a:ext cx="1272997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</a:t>
              </a:r>
            </a:p>
          </p:txBody>
        </p:sp>
        <p:sp>
          <p:nvSpPr>
            <p:cNvPr id="14370" name="Rectangle 33"/>
            <p:cNvSpPr>
              <a:spLocks noChangeArrowheads="1"/>
            </p:cNvSpPr>
            <p:nvPr/>
          </p:nvSpPr>
          <p:spPr bwMode="auto">
            <a:xfrm>
              <a:off x="1423974" y="3105151"/>
              <a:ext cx="1272997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MI</a:t>
              </a:r>
            </a:p>
          </p:txBody>
        </p:sp>
        <p:sp>
          <p:nvSpPr>
            <p:cNvPr id="14371" name="Rectangle 34"/>
            <p:cNvSpPr>
              <a:spLocks noChangeArrowheads="1"/>
            </p:cNvSpPr>
            <p:nvPr/>
          </p:nvSpPr>
          <p:spPr bwMode="auto">
            <a:xfrm>
              <a:off x="1423974" y="3900488"/>
              <a:ext cx="1272997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VC</a:t>
              </a:r>
            </a:p>
          </p:txBody>
        </p:sp>
        <p:sp>
          <p:nvSpPr>
            <p:cNvPr id="14372" name="Rectangle 35"/>
            <p:cNvSpPr>
              <a:spLocks noChangeArrowheads="1"/>
            </p:cNvSpPr>
            <p:nvPr/>
          </p:nvSpPr>
          <p:spPr bwMode="auto">
            <a:xfrm>
              <a:off x="1423974" y="1779588"/>
              <a:ext cx="1272997" cy="26511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Suffix</a:t>
              </a:r>
            </a:p>
          </p:txBody>
        </p:sp>
        <p:sp>
          <p:nvSpPr>
            <p:cNvPr id="14373" name="Rectangle 36"/>
            <p:cNvSpPr>
              <a:spLocks noChangeArrowheads="1"/>
            </p:cNvSpPr>
            <p:nvPr/>
          </p:nvSpPr>
          <p:spPr bwMode="auto">
            <a:xfrm>
              <a:off x="2696971" y="1779588"/>
              <a:ext cx="3435035" cy="26511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Description</a:t>
              </a:r>
            </a:p>
          </p:txBody>
        </p:sp>
        <p:sp>
          <p:nvSpPr>
            <p:cNvPr id="14374" name="Rectangle 37"/>
            <p:cNvSpPr>
              <a:spLocks noChangeArrowheads="1"/>
            </p:cNvSpPr>
            <p:nvPr/>
          </p:nvSpPr>
          <p:spPr bwMode="auto">
            <a:xfrm>
              <a:off x="6132006" y="2309813"/>
              <a:ext cx="1654668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Z=0</a:t>
              </a:r>
            </a:p>
          </p:txBody>
        </p:sp>
        <p:sp>
          <p:nvSpPr>
            <p:cNvPr id="14375" name="Rectangle 38"/>
            <p:cNvSpPr>
              <a:spLocks noChangeArrowheads="1"/>
            </p:cNvSpPr>
            <p:nvPr/>
          </p:nvSpPr>
          <p:spPr bwMode="auto">
            <a:xfrm>
              <a:off x="6132006" y="2574926"/>
              <a:ext cx="1654668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C=1</a:t>
              </a:r>
            </a:p>
          </p:txBody>
        </p:sp>
        <p:sp>
          <p:nvSpPr>
            <p:cNvPr id="14376" name="Rectangle 39"/>
            <p:cNvSpPr>
              <a:spLocks noChangeArrowheads="1"/>
            </p:cNvSpPr>
            <p:nvPr/>
          </p:nvSpPr>
          <p:spPr bwMode="auto">
            <a:xfrm>
              <a:off x="6132006" y="2840038"/>
              <a:ext cx="1654668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C=0</a:t>
              </a:r>
            </a:p>
          </p:txBody>
        </p:sp>
        <p:sp>
          <p:nvSpPr>
            <p:cNvPr id="14377" name="Rectangle 40"/>
            <p:cNvSpPr>
              <a:spLocks noChangeArrowheads="1"/>
            </p:cNvSpPr>
            <p:nvPr/>
          </p:nvSpPr>
          <p:spPr bwMode="auto">
            <a:xfrm>
              <a:off x="6132006" y="2044701"/>
              <a:ext cx="1654668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Z=1</a:t>
              </a:r>
            </a:p>
          </p:txBody>
        </p:sp>
        <p:sp>
          <p:nvSpPr>
            <p:cNvPr id="14378" name="Rectangle 41"/>
            <p:cNvSpPr>
              <a:spLocks noChangeArrowheads="1"/>
            </p:cNvSpPr>
            <p:nvPr/>
          </p:nvSpPr>
          <p:spPr bwMode="auto">
            <a:xfrm>
              <a:off x="6132006" y="1779588"/>
              <a:ext cx="1654668" cy="26511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Flags tested</a:t>
              </a:r>
            </a:p>
          </p:txBody>
        </p:sp>
        <p:sp>
          <p:nvSpPr>
            <p:cNvPr id="14379" name="Rectangle 42"/>
            <p:cNvSpPr>
              <a:spLocks noChangeArrowheads="1"/>
            </p:cNvSpPr>
            <p:nvPr/>
          </p:nvSpPr>
          <p:spPr bwMode="auto">
            <a:xfrm>
              <a:off x="6132006" y="3105151"/>
              <a:ext cx="1654668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N=1</a:t>
              </a:r>
            </a:p>
          </p:txBody>
        </p:sp>
        <p:sp>
          <p:nvSpPr>
            <p:cNvPr id="14380" name="Rectangle 43"/>
            <p:cNvSpPr>
              <a:spLocks noChangeArrowheads="1"/>
            </p:cNvSpPr>
            <p:nvPr/>
          </p:nvSpPr>
          <p:spPr bwMode="auto">
            <a:xfrm>
              <a:off x="6132006" y="3370263"/>
              <a:ext cx="1654668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N=0</a:t>
              </a:r>
            </a:p>
          </p:txBody>
        </p:sp>
        <p:sp>
          <p:nvSpPr>
            <p:cNvPr id="14381" name="Rectangle 44"/>
            <p:cNvSpPr>
              <a:spLocks noChangeArrowheads="1"/>
            </p:cNvSpPr>
            <p:nvPr/>
          </p:nvSpPr>
          <p:spPr bwMode="auto">
            <a:xfrm>
              <a:off x="6132006" y="3635376"/>
              <a:ext cx="1654668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V=1</a:t>
              </a:r>
            </a:p>
          </p:txBody>
        </p:sp>
        <p:sp>
          <p:nvSpPr>
            <p:cNvPr id="14382" name="Rectangle 45"/>
            <p:cNvSpPr>
              <a:spLocks noChangeArrowheads="1"/>
            </p:cNvSpPr>
            <p:nvPr/>
          </p:nvSpPr>
          <p:spPr bwMode="auto">
            <a:xfrm>
              <a:off x="6132006" y="3900488"/>
              <a:ext cx="1654668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V=0</a:t>
              </a:r>
            </a:p>
          </p:txBody>
        </p:sp>
        <p:sp>
          <p:nvSpPr>
            <p:cNvPr id="14383" name="Rectangle 46"/>
            <p:cNvSpPr>
              <a:spLocks noChangeArrowheads="1"/>
            </p:cNvSpPr>
            <p:nvPr/>
          </p:nvSpPr>
          <p:spPr bwMode="auto">
            <a:xfrm>
              <a:off x="6132006" y="4165601"/>
              <a:ext cx="1654668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C=1 &amp; Z=0</a:t>
              </a:r>
            </a:p>
          </p:txBody>
        </p:sp>
        <p:sp>
          <p:nvSpPr>
            <p:cNvPr id="14384" name="Rectangle 47"/>
            <p:cNvSpPr>
              <a:spLocks noChangeArrowheads="1"/>
            </p:cNvSpPr>
            <p:nvPr/>
          </p:nvSpPr>
          <p:spPr bwMode="auto">
            <a:xfrm>
              <a:off x="6132006" y="4430713"/>
              <a:ext cx="1654668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C=0 or Z=1</a:t>
              </a:r>
            </a:p>
          </p:txBody>
        </p:sp>
        <p:sp>
          <p:nvSpPr>
            <p:cNvPr id="14385" name="Rectangle 48"/>
            <p:cNvSpPr>
              <a:spLocks noChangeArrowheads="1"/>
            </p:cNvSpPr>
            <p:nvPr/>
          </p:nvSpPr>
          <p:spPr bwMode="auto">
            <a:xfrm>
              <a:off x="6132006" y="4695826"/>
              <a:ext cx="1654668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N=V</a:t>
              </a:r>
            </a:p>
          </p:txBody>
        </p:sp>
        <p:sp>
          <p:nvSpPr>
            <p:cNvPr id="14386" name="Rectangle 49"/>
            <p:cNvSpPr>
              <a:spLocks noChangeArrowheads="1"/>
            </p:cNvSpPr>
            <p:nvPr/>
          </p:nvSpPr>
          <p:spPr bwMode="auto">
            <a:xfrm>
              <a:off x="6132006" y="4960938"/>
              <a:ext cx="1654668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N!=V</a:t>
              </a:r>
            </a:p>
          </p:txBody>
        </p:sp>
        <p:sp>
          <p:nvSpPr>
            <p:cNvPr id="14387" name="Rectangle 50"/>
            <p:cNvSpPr>
              <a:spLocks noChangeArrowheads="1"/>
            </p:cNvSpPr>
            <p:nvPr/>
          </p:nvSpPr>
          <p:spPr bwMode="auto">
            <a:xfrm>
              <a:off x="6132006" y="5226051"/>
              <a:ext cx="1654668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Z=0 &amp; N=V</a:t>
              </a:r>
            </a:p>
          </p:txBody>
        </p:sp>
        <p:sp>
          <p:nvSpPr>
            <p:cNvPr id="14388" name="Rectangle 51"/>
            <p:cNvSpPr>
              <a:spLocks noChangeArrowheads="1"/>
            </p:cNvSpPr>
            <p:nvPr/>
          </p:nvSpPr>
          <p:spPr bwMode="auto">
            <a:xfrm>
              <a:off x="6132006" y="5491163"/>
              <a:ext cx="1654668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Z=1 or N!=V</a:t>
              </a:r>
            </a:p>
          </p:txBody>
        </p:sp>
        <p:sp>
          <p:nvSpPr>
            <p:cNvPr id="14389" name="Rectangle 52"/>
            <p:cNvSpPr>
              <a:spLocks noChangeArrowheads="1"/>
            </p:cNvSpPr>
            <p:nvPr/>
          </p:nvSpPr>
          <p:spPr bwMode="auto">
            <a:xfrm>
              <a:off x="6132006" y="5756276"/>
              <a:ext cx="1654668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sz="18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349427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Ch6 ARM Flow Control:</a:t>
            </a:r>
            <a:br>
              <a:rPr lang="en-US" dirty="0"/>
            </a:br>
            <a:r>
              <a:rPr lang="en-US" dirty="0"/>
              <a:t>Branch Instructions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6</a:t>
            </a:fld>
            <a:endParaRPr kumimoji="0"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251567"/>
          <a:ext cx="8382000" cy="49962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4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2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3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389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Instruction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Description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Flags tested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79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Unconditional Branch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i="1" dirty="0">
                          <a:effectLst/>
                          <a:latin typeface="Consolas" panose="020B0609020204030204" pitchFamily="49" charset="0"/>
                        </a:rPr>
                        <a:t>label</a:t>
                      </a:r>
                      <a:endParaRPr lang="en-US" sz="1600" i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Branch to label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895">
                <a:tc rowSpan="14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Conditional Branch 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BEQ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i="1" dirty="0">
                          <a:effectLst/>
                          <a:latin typeface="Consolas" panose="020B0609020204030204" pitchFamily="49" charset="0"/>
                        </a:rPr>
                        <a:t>label</a:t>
                      </a:r>
                      <a:endParaRPr lang="en-US" sz="1600" i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Branch if </a:t>
                      </a: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</a:rPr>
                        <a:t>EQ</a:t>
                      </a:r>
                      <a:r>
                        <a:rPr lang="en-US" sz="1600" dirty="0" err="1">
                          <a:effectLst/>
                        </a:rPr>
                        <a:t>ual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Z = 1</a:t>
                      </a:r>
                      <a:endParaRPr lang="en-US" sz="1600" b="1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8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BNE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i="1" dirty="0">
                          <a:effectLst/>
                          <a:latin typeface="Consolas" panose="020B0609020204030204" pitchFamily="49" charset="0"/>
                        </a:rPr>
                        <a:t>label</a:t>
                      </a:r>
                      <a:endParaRPr lang="en-US" sz="1600" i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Branch if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r>
                        <a:rPr lang="en-US" sz="1600" dirty="0">
                          <a:effectLst/>
                        </a:rPr>
                        <a:t>ot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E</a:t>
                      </a:r>
                      <a:r>
                        <a:rPr lang="en-US" sz="1600" dirty="0">
                          <a:effectLst/>
                        </a:rPr>
                        <a:t>qual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Z = 0</a:t>
                      </a:r>
                      <a:endParaRPr lang="en-US" sz="1600" b="1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8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BCS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BHS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i="1" dirty="0">
                          <a:effectLst/>
                          <a:latin typeface="Consolas" panose="020B0609020204030204" pitchFamily="49" charset="0"/>
                        </a:rPr>
                        <a:t>label</a:t>
                      </a:r>
                      <a:endParaRPr lang="en-US" sz="1600" i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Branch if unsigned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H</a:t>
                      </a:r>
                      <a:r>
                        <a:rPr lang="en-US" sz="1600" dirty="0">
                          <a:effectLst/>
                        </a:rPr>
                        <a:t>igher or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S</a:t>
                      </a:r>
                      <a:r>
                        <a:rPr lang="en-US" sz="1600" dirty="0">
                          <a:effectLst/>
                        </a:rPr>
                        <a:t>ame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 = 1</a:t>
                      </a:r>
                      <a:endParaRPr lang="en-US" sz="1600" b="1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8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BCC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BLO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i="1" dirty="0">
                          <a:effectLst/>
                          <a:latin typeface="Consolas" panose="020B0609020204030204" pitchFamily="49" charset="0"/>
                        </a:rPr>
                        <a:t>label</a:t>
                      </a:r>
                      <a:endParaRPr lang="en-US" sz="1600" i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Branch if unsigned </a:t>
                      </a: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</a:rPr>
                        <a:t>LO</a:t>
                      </a:r>
                      <a:r>
                        <a:rPr lang="en-US" sz="1600" dirty="0" err="1">
                          <a:effectLst/>
                        </a:rPr>
                        <a:t>wer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 = 0</a:t>
                      </a:r>
                      <a:endParaRPr lang="en-US" sz="1600" b="1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8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BMI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i="1" dirty="0">
                          <a:effectLst/>
                          <a:latin typeface="Consolas" panose="020B0609020204030204" pitchFamily="49" charset="0"/>
                        </a:rPr>
                        <a:t>label</a:t>
                      </a:r>
                      <a:endParaRPr lang="en-US" sz="1600" b="0" i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Branch if </a:t>
                      </a: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</a:rPr>
                        <a:t>MI</a:t>
                      </a:r>
                      <a:r>
                        <a:rPr lang="en-US" sz="1600" dirty="0" err="1">
                          <a:effectLst/>
                        </a:rPr>
                        <a:t>nus</a:t>
                      </a:r>
                      <a:r>
                        <a:rPr lang="en-US" sz="1600" dirty="0">
                          <a:effectLst/>
                        </a:rPr>
                        <a:t> (Negative)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 = 1</a:t>
                      </a:r>
                      <a:endParaRPr lang="en-US" sz="1600" b="1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38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BPL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i="1" dirty="0">
                          <a:effectLst/>
                          <a:latin typeface="Consolas" panose="020B0609020204030204" pitchFamily="49" charset="0"/>
                        </a:rPr>
                        <a:t>label</a:t>
                      </a:r>
                      <a:endParaRPr lang="en-US" sz="1600" i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Branch if </a:t>
                      </a: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</a:rPr>
                        <a:t>PL</a:t>
                      </a:r>
                      <a:r>
                        <a:rPr lang="en-US" sz="1600" dirty="0" err="1">
                          <a:effectLst/>
                        </a:rPr>
                        <a:t>us</a:t>
                      </a:r>
                      <a:r>
                        <a:rPr lang="en-US" sz="1600" dirty="0">
                          <a:effectLst/>
                        </a:rPr>
                        <a:t> (Positive or Zero)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 = 0</a:t>
                      </a:r>
                      <a:endParaRPr lang="en-US" sz="1600" b="1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38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BVS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i="1" dirty="0">
                          <a:effectLst/>
                          <a:latin typeface="Consolas" panose="020B0609020204030204" pitchFamily="49" charset="0"/>
                        </a:rPr>
                        <a:t>label</a:t>
                      </a:r>
                      <a:endParaRPr lang="en-US" sz="1600" i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Branch if </a:t>
                      </a:r>
                      <a:r>
                        <a:rPr lang="en-US" sz="1600" dirty="0" err="1">
                          <a:effectLst/>
                        </a:rPr>
                        <a:t>o</a:t>
                      </a: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</a:rPr>
                        <a:t>V</a:t>
                      </a:r>
                      <a:r>
                        <a:rPr lang="en-US" sz="1600" dirty="0" err="1">
                          <a:effectLst/>
                        </a:rPr>
                        <a:t>erflow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S</a:t>
                      </a:r>
                      <a:r>
                        <a:rPr lang="en-US" sz="1600" dirty="0">
                          <a:effectLst/>
                        </a:rPr>
                        <a:t>et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 = 1</a:t>
                      </a:r>
                      <a:endParaRPr lang="en-US" sz="1600" b="1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38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BVC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i="1" dirty="0">
                          <a:effectLst/>
                          <a:latin typeface="Consolas" panose="020B0609020204030204" pitchFamily="49" charset="0"/>
                        </a:rPr>
                        <a:t>label</a:t>
                      </a:r>
                      <a:endParaRPr lang="en-US" sz="1600" i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Branch if </a:t>
                      </a:r>
                      <a:r>
                        <a:rPr lang="en-US" sz="1600" dirty="0" err="1">
                          <a:effectLst/>
                        </a:rPr>
                        <a:t>o</a:t>
                      </a: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</a:rPr>
                        <a:t>V</a:t>
                      </a:r>
                      <a:r>
                        <a:rPr lang="en-US" sz="1600" dirty="0" err="1">
                          <a:effectLst/>
                        </a:rPr>
                        <a:t>erflow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C</a:t>
                      </a:r>
                      <a:r>
                        <a:rPr lang="en-US" sz="1600" dirty="0">
                          <a:effectLst/>
                        </a:rPr>
                        <a:t>lear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 = 0</a:t>
                      </a:r>
                      <a:endParaRPr lang="en-US" sz="1600" b="1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38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BHI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i="1" dirty="0">
                          <a:effectLst/>
                          <a:latin typeface="Consolas" panose="020B0609020204030204" pitchFamily="49" charset="0"/>
                        </a:rPr>
                        <a:t>label</a:t>
                      </a:r>
                      <a:endParaRPr lang="en-US" sz="1600" i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Branch if unsigned </a:t>
                      </a: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</a:rPr>
                        <a:t>HI</a:t>
                      </a:r>
                      <a:r>
                        <a:rPr lang="en-US" sz="1600" dirty="0" err="1">
                          <a:effectLst/>
                        </a:rPr>
                        <a:t>gher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 = 1 &amp; Z = 0</a:t>
                      </a:r>
                      <a:endParaRPr lang="en-US" sz="1600" b="1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38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BLS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i="1" dirty="0">
                          <a:effectLst/>
                          <a:latin typeface="Consolas" panose="020B0609020204030204" pitchFamily="49" charset="0"/>
                        </a:rPr>
                        <a:t>label</a:t>
                      </a:r>
                      <a:endParaRPr lang="en-US" sz="1600" i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Branch if unsigned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L</a:t>
                      </a:r>
                      <a:r>
                        <a:rPr lang="en-US" sz="1600" dirty="0">
                          <a:effectLst/>
                        </a:rPr>
                        <a:t>ower or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S</a:t>
                      </a:r>
                      <a:r>
                        <a:rPr lang="en-US" sz="1600" dirty="0">
                          <a:effectLst/>
                        </a:rPr>
                        <a:t>ame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 = 0 or Z = 1</a:t>
                      </a:r>
                      <a:endParaRPr lang="en-US" sz="1600" b="1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38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BGE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i="1" dirty="0">
                          <a:effectLst/>
                          <a:latin typeface="Consolas" panose="020B0609020204030204" pitchFamily="49" charset="0"/>
                        </a:rPr>
                        <a:t>label</a:t>
                      </a:r>
                      <a:endParaRPr lang="en-US" sz="1600" i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65555" algn="l"/>
                        </a:tabLst>
                      </a:pPr>
                      <a:r>
                        <a:rPr lang="en-US" sz="1600" dirty="0">
                          <a:effectLst/>
                        </a:rPr>
                        <a:t>Branch if signed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G</a:t>
                      </a:r>
                      <a:r>
                        <a:rPr lang="en-US" sz="1600" dirty="0">
                          <a:effectLst/>
                        </a:rPr>
                        <a:t>reater or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E</a:t>
                      </a:r>
                      <a:r>
                        <a:rPr lang="en-US" sz="1600" dirty="0">
                          <a:effectLst/>
                        </a:rPr>
                        <a:t>qual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 = V</a:t>
                      </a:r>
                      <a:endParaRPr lang="en-US" sz="1600" b="1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38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BLT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i="1" dirty="0">
                          <a:effectLst/>
                          <a:latin typeface="Consolas" panose="020B0609020204030204" pitchFamily="49" charset="0"/>
                        </a:rPr>
                        <a:t>label</a:t>
                      </a:r>
                      <a:endParaRPr lang="en-US" sz="1600" i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Branch if signed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L</a:t>
                      </a:r>
                      <a:r>
                        <a:rPr lang="en-US" sz="1600" dirty="0">
                          <a:effectLst/>
                        </a:rPr>
                        <a:t>ess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T</a:t>
                      </a:r>
                      <a:r>
                        <a:rPr lang="en-US" sz="1600" dirty="0">
                          <a:effectLst/>
                        </a:rPr>
                        <a:t>han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 != V</a:t>
                      </a:r>
                      <a:endParaRPr lang="en-US" sz="1600" b="1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38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BGT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i="1" dirty="0">
                          <a:effectLst/>
                          <a:latin typeface="Consolas" panose="020B0609020204030204" pitchFamily="49" charset="0"/>
                        </a:rPr>
                        <a:t>label</a:t>
                      </a:r>
                      <a:endParaRPr lang="en-US" sz="1600" i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Branch if signed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G</a:t>
                      </a:r>
                      <a:r>
                        <a:rPr lang="en-US" sz="1600" dirty="0">
                          <a:effectLst/>
                        </a:rPr>
                        <a:t>reater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T</a:t>
                      </a:r>
                      <a:r>
                        <a:rPr lang="en-US" sz="1600" dirty="0">
                          <a:effectLst/>
                        </a:rPr>
                        <a:t>han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Z = 0 &amp; N = V</a:t>
                      </a:r>
                      <a:endParaRPr lang="en-US" sz="1600" b="1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38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BLE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i="1" dirty="0">
                          <a:effectLst/>
                          <a:latin typeface="Consolas" panose="020B0609020204030204" pitchFamily="49" charset="0"/>
                        </a:rPr>
                        <a:t>label</a:t>
                      </a:r>
                      <a:endParaRPr lang="en-US" sz="1600" i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Branch if signed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L</a:t>
                      </a:r>
                      <a:r>
                        <a:rPr lang="en-US" sz="1600" dirty="0">
                          <a:effectLst/>
                        </a:rPr>
                        <a:t>ess than or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E</a:t>
                      </a:r>
                      <a:r>
                        <a:rPr lang="en-US" sz="1600" dirty="0">
                          <a:effectLst/>
                        </a:rPr>
                        <a:t>qual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Z = 1 or N = !V</a:t>
                      </a:r>
                      <a:endParaRPr lang="en-US" sz="1600" b="1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8482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Ch6 ARM Flow Control:</a:t>
            </a:r>
            <a:br>
              <a:rPr lang="en-US" dirty="0"/>
            </a:br>
            <a:r>
              <a:rPr lang="en-US" dirty="0"/>
              <a:t>Conditional Execution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</a:t>
            </a:fld>
            <a:endParaRPr kumimoji="0"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1447800"/>
          <a:ext cx="8534400" cy="45720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057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instruction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Condition</a:t>
                      </a:r>
                      <a:endParaRPr lang="en-US" sz="1600" b="1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Flag tested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ADDEQ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r3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r2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if EQual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if Z = 1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ADDNE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r3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r2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if Not Equal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if Z = 0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ADDHS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r3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r2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if Unsigned Higher or Same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if C = 1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ADDLO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r3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r2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if Unsigned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LOwer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if C = 0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ADDMI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r3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r2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if Minus (Negative)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if N = 1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ADDPL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r3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r2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if PLus (Positive or Zero)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if N = 0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ADDVS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r3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r2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if oVerflow Set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if V = 1</a:t>
                      </a:r>
                      <a:endParaRPr lang="en-US" sz="160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ADDVC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r3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r2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if oVerflow Clear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if V = 0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ADDHI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r3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r2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if Unsigned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HIgher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if C = 1 &amp; Z = 0</a:t>
                      </a:r>
                      <a:endParaRPr lang="en-US" sz="160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ADDLS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r3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r2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if Unsigned Lower or Same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if C = 0 or Z = 1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ADDGE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r3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r2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65555" algn="l"/>
                        </a:tabLst>
                      </a:pPr>
                      <a:r>
                        <a:rPr lang="en-US" sz="16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if Signed Greater or Equal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if N = V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ADDLT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r3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r2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if Signed Less Than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if N != V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ADDGT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r3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r2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if Signed Greater Than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if Z = 0 &amp; N = V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ADDLE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r3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r2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if Signed Less than or Equal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if Z = 1 or N = !V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7967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Ch8 ARM Procedure Call Standard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</a:t>
            </a:fld>
            <a:endParaRPr kumimoji="0"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728495"/>
              </p:ext>
            </p:extLst>
          </p:nvPr>
        </p:nvGraphicFramePr>
        <p:xfrm>
          <a:off x="76201" y="1219201"/>
          <a:ext cx="8991599" cy="494276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6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86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77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80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Register</a:t>
                      </a:r>
                      <a:endParaRPr lang="en-US" sz="1800" b="1" dirty="0">
                        <a:solidFill>
                          <a:schemeClr val="bg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Usage</a:t>
                      </a:r>
                      <a:endParaRPr lang="en-US" sz="1800" b="1" dirty="0">
                        <a:solidFill>
                          <a:schemeClr val="bg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Subroutine Preserved</a:t>
                      </a:r>
                      <a:endParaRPr lang="en-US" sz="1800" b="1" dirty="0">
                        <a:solidFill>
                          <a:schemeClr val="bg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Notes</a:t>
                      </a:r>
                      <a:endParaRPr lang="en-US" sz="1800" b="1" dirty="0">
                        <a:solidFill>
                          <a:schemeClr val="bg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80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r0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</a:rPr>
                        <a:t>Argument 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>
                          <a:effectLst/>
                        </a:rPr>
                        <a:t>and 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</a:rPr>
                        <a:t>return value</a:t>
                      </a:r>
                      <a:endParaRPr lang="en-US" sz="1800" b="0" dirty="0">
                        <a:solidFill>
                          <a:srgbClr val="FF0000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No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If return has 64 bits, then r0:r1 hold it. If argument 1 has 64 bits, r0:r1 hold it.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90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</a:rPr>
                        <a:t>Argument 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endParaRPr lang="en-US" sz="1800" b="0" dirty="0">
                        <a:solidFill>
                          <a:srgbClr val="FF0000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No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 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90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r2</a:t>
                      </a:r>
                      <a:endParaRPr lang="en-US" sz="1800" b="1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</a:rPr>
                        <a:t>Argument 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No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If the return has 128 bits, r0-r3 hold it.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90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r3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</a:rPr>
                        <a:t>Argument 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No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If more than 4 arguments, use the stack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r4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General-purpose V1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Yes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Variable register 1 holds a local variable.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r5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General-purpose V2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Yes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Variable register 2 holds a local variable.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r6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General-purpose V3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Yes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Variable register 3 holds a local variable.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r7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General-purpose V4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Yes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Variable register 4 holds a local variable.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r8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General-purpose V5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Gill Sans MT (Body)"/>
                          <a:ea typeface="宋体"/>
                          <a:cs typeface="Times New Roman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Variable register 5 holds a local variable.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390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r9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Platform specific/V6 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Gill Sans MT (Body)"/>
                          <a:ea typeface="宋体"/>
                          <a:cs typeface="Times New Roman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Usage is platform-dependent. 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r10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General-purpose V7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Yes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Variable register 7 holds a local variable.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r11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General-purpose V8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Yes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Variable register 8 holds a local variable.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780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r12 (IP)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Intra-procedure-call register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No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It holds intermediate values between a procedure and the sub-procedure it calls.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r13 (SP)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Stack pointer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Yes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SP has to be the same after a subroutine has completed.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780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r14 (LR)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Link register</a:t>
                      </a:r>
                      <a:endParaRPr lang="en-US" sz="1800" b="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No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Receives return address on BL call to procedure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r15 (PC)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Program counter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N/A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Do not directly change PC</a:t>
                      </a:r>
                      <a:endParaRPr lang="en-US" sz="1800" b="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54312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3361</TotalTime>
  <Words>1589</Words>
  <Application>Microsoft Office PowerPoint</Application>
  <PresentationFormat>On-screen Show (4:3)</PresentationFormat>
  <Paragraphs>311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Bookman Old Style (Headings)</vt:lpstr>
      <vt:lpstr>Gill Sans Light</vt:lpstr>
      <vt:lpstr>Gill Sans MT (Body)</vt:lpstr>
      <vt:lpstr>Bookman Old Style</vt:lpstr>
      <vt:lpstr>Calibri</vt:lpstr>
      <vt:lpstr>Consolas</vt:lpstr>
      <vt:lpstr>Gill Sans MT</vt:lpstr>
      <vt:lpstr>Palatino Linotype</vt:lpstr>
      <vt:lpstr>Wingdings</vt:lpstr>
      <vt:lpstr>Wingdings 3</vt:lpstr>
      <vt:lpstr>Origin</vt:lpstr>
      <vt:lpstr>Z. Gu</vt:lpstr>
      <vt:lpstr>NZCV Flags in xPSR</vt:lpstr>
      <vt:lpstr>Common ARM Instructions</vt:lpstr>
      <vt:lpstr>PowerPoint Presentation</vt:lpstr>
      <vt:lpstr>Ch6 ARM Flow Control: Condition Codes </vt:lpstr>
      <vt:lpstr>Ch6 ARM Flow Control: Branch Instructions</vt:lpstr>
      <vt:lpstr>Ch6 ARM Flow Control: Conditional Execution</vt:lpstr>
      <vt:lpstr>Ch8 ARM Procedure Call Standard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</dc:creator>
  <cp:lastModifiedBy>Zonghua Gu</cp:lastModifiedBy>
  <cp:revision>217</cp:revision>
  <cp:lastPrinted>2018-02-28T12:51:32Z</cp:lastPrinted>
  <dcterms:created xsi:type="dcterms:W3CDTF">2014-02-09T17:12:51Z</dcterms:created>
  <dcterms:modified xsi:type="dcterms:W3CDTF">2025-09-24T22:58:49Z</dcterms:modified>
</cp:coreProperties>
</file>