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385" r:id="rId2"/>
    <p:sldId id="356" r:id="rId3"/>
    <p:sldId id="363" r:id="rId4"/>
    <p:sldId id="358" r:id="rId5"/>
    <p:sldId id="417" r:id="rId6"/>
    <p:sldId id="774" r:id="rId7"/>
    <p:sldId id="345" r:id="rId8"/>
    <p:sldId id="369" r:id="rId9"/>
    <p:sldId id="367" r:id="rId10"/>
    <p:sldId id="365" r:id="rId11"/>
    <p:sldId id="801" r:id="rId1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615">
          <p15:clr>
            <a:srgbClr val="A4A3A4"/>
          </p15:clr>
        </p15:guide>
        <p15:guide id="2" pos="40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05C3B-B728-42D2-90B4-B4A194916ABF}" v="1" dt="2025-09-24T22:03:01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3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29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615"/>
        <p:guide pos="40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4T22:03:01.373" v="624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del mod modTransition">
        <pc:chgData name="Zonghua Gu" userId="9a7e1853e1951ef5" providerId="LiveId" clId="{CF1FAA12-072C-4ED5-BA76-0FFFAEFDB88A}" dt="2025-09-18T21:25:59.830" v="619" actId="47"/>
        <pc:sldMkLst>
          <pc:docMk/>
          <pc:sldMk cId="2173526811" sldId="346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 del">
        <pc:chgData name="Zonghua Gu" userId="9a7e1853e1951ef5" providerId="LiveId" clId="{CF1FAA12-072C-4ED5-BA76-0FFFAEFDB88A}" dt="2025-09-18T21:25:34.166" v="612" actId="47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">
        <pc:chgData name="Zonghua Gu" userId="9a7e1853e1951ef5" providerId="LiveId" clId="{CF1FAA12-072C-4ED5-BA76-0FFFAEFDB88A}" dt="2025-09-18T02:25:29.686" v="185"/>
        <pc:sldMkLst>
          <pc:docMk/>
          <pc:sldMk cId="1502810167" sldId="358"/>
        </pc:sldMkLst>
      </pc:sldChg>
      <pc:sldChg chg="add del">
        <pc:chgData name="Zonghua Gu" userId="9a7e1853e1951ef5" providerId="LiveId" clId="{CF1FAA12-072C-4ED5-BA76-0FFFAEFDB88A}" dt="2025-09-18T21:25:47.173" v="616" actId="47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del mod modAnim">
        <pc:chgData name="Zonghua Gu" userId="9a7e1853e1951ef5" providerId="LiveId" clId="{CF1FAA12-072C-4ED5-BA76-0FFFAEFDB88A}" dt="2025-09-18T21:25:35.614" v="613" actId="47"/>
        <pc:sldMkLst>
          <pc:docMk/>
          <pc:sldMk cId="3561992185" sldId="364"/>
        </pc:sldMkLst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del mod modTransition modAnim">
        <pc:chgData name="Zonghua Gu" userId="9a7e1853e1951ef5" providerId="LiveId" clId="{CF1FAA12-072C-4ED5-BA76-0FFFAEFDB88A}" dt="2025-09-18T21:26:04.575" v="622" actId="47"/>
        <pc:sldMkLst>
          <pc:docMk/>
          <pc:sldMk cId="415260018" sldId="366"/>
        </pc:sldMkLst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del mod modTransition">
        <pc:chgData name="Zonghua Gu" userId="9a7e1853e1951ef5" providerId="LiveId" clId="{CF1FAA12-072C-4ED5-BA76-0FFFAEFDB88A}" dt="2025-09-18T21:26:02.469" v="621" actId="47"/>
        <pc:sldMkLst>
          <pc:docMk/>
          <pc:sldMk cId="3116329460" sldId="368"/>
        </pc:sldMkLst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del mod modNotesTx">
        <pc:chgData name="Zonghua Gu" userId="9a7e1853e1951ef5" providerId="LiveId" clId="{CF1FAA12-072C-4ED5-BA76-0FFFAEFDB88A}" dt="2025-09-18T21:26:00.741" v="620" actId="47"/>
        <pc:sldMkLst>
          <pc:docMk/>
          <pc:sldMk cId="598515287" sldId="370"/>
        </pc:sldMkLst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21:26:15.452" v="623" actId="20577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21:26:15.452" v="623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</pc:sldChg>
      <pc:sldChg chg="addSp delSp modSp add del mod delAnim modAnim">
        <pc:chgData name="Zonghua Gu" userId="9a7e1853e1951ef5" providerId="LiveId" clId="{CF1FAA12-072C-4ED5-BA76-0FFFAEFDB88A}" dt="2025-09-18T20:06:59.886" v="611"/>
        <pc:sldMkLst>
          <pc:docMk/>
          <pc:sldMk cId="0" sldId="417"/>
        </pc:sldMkLst>
        <pc:spChg chg="add 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2" creationId="{03BF8BEC-CBCA-3D53-1D6F-7FE4217EF5F8}"/>
          </ac:spMkLst>
        </pc:spChg>
        <pc:spChg chg="add mod">
          <ac:chgData name="Zonghua Gu" userId="9a7e1853e1951ef5" providerId="LiveId" clId="{CF1FAA12-072C-4ED5-BA76-0FFFAEFDB88A}" dt="2025-09-18T20:04:24.814" v="585" actId="1076"/>
          <ac:spMkLst>
            <pc:docMk/>
            <pc:sldMk cId="0" sldId="417"/>
            <ac:spMk id="3" creationId="{D80FA951-DE02-3C91-9A1E-27C70066528C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18.734" v="584" actId="1076"/>
          <ac:spMkLst>
            <pc:docMk/>
            <pc:sldMk cId="0" sldId="417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3:46.505" v="573" actId="20577"/>
          <ac:spMkLst>
            <pc:docMk/>
            <pc:sldMk cId="0" sldId="417"/>
            <ac:spMk id="2560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8T20:06:59.886" v="611"/>
          <ac:graphicFrameMkLst>
            <pc:docMk/>
            <pc:sldMk cId="0" sldId="417"/>
            <ac:graphicFrameMk id="9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620255952" sldId="49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18T02:31:49.931" v="272" actId="14100"/>
        <pc:sldMkLst>
          <pc:docMk/>
          <pc:sldMk cId="1864663475" sldId="774"/>
        </pc:sldMkLst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20:05:47.919" v="606" actId="47"/>
        <pc:sldMkLst>
          <pc:docMk/>
          <pc:sldMk cId="3491198584" sldId="796"/>
        </pc:sldMkLst>
      </pc:sldChg>
      <pc:sldChg chg="add del">
        <pc:chgData name="Zonghua Gu" userId="9a7e1853e1951ef5" providerId="LiveId" clId="{CF1FAA12-072C-4ED5-BA76-0FFFAEFDB88A}" dt="2025-09-18T21:25:47.888" v="617" actId="47"/>
        <pc:sldMkLst>
          <pc:docMk/>
          <pc:sldMk cId="1115551691" sldId="797"/>
        </pc:sldMkLst>
      </pc:sldChg>
      <pc:sldChg chg="addSp delSp modSp add del mod modAnim">
        <pc:chgData name="Zonghua Gu" userId="9a7e1853e1951ef5" providerId="LiveId" clId="{CF1FAA12-072C-4ED5-BA76-0FFFAEFDB88A}" dt="2025-09-18T21:25:53.788" v="618" actId="47"/>
        <pc:sldMkLst>
          <pc:docMk/>
          <pc:sldMk cId="1422403682" sldId="798"/>
        </pc:sldMkLst>
      </pc:sldChg>
      <pc:sldChg chg="add">
        <pc:chgData name="Zonghua Gu" userId="9a7e1853e1951ef5" providerId="LiveId" clId="{CF1FAA12-072C-4ED5-BA76-0FFFAEFDB88A}" dt="2025-09-24T22:03:01.373" v="624"/>
        <pc:sldMkLst>
          <pc:docMk/>
          <pc:sldMk cId="3968162788" sldId="8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69102" y="229451"/>
            <a:ext cx="5179142" cy="2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580" y="3487216"/>
            <a:ext cx="7043891" cy="330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98" tIns="49399" rIns="98798" bIns="49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351457" y="144260"/>
            <a:ext cx="1740003" cy="346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444" tIns="49399" rIns="100444" bIns="49399" anchor="ctr"/>
          <a:lstStyle/>
          <a:p>
            <a:pPr algn="ctr" defTabSz="1036638">
              <a:defRPr/>
            </a:pPr>
            <a:r>
              <a:rPr lang="en-US" sz="19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28036" y="571358"/>
            <a:ext cx="84720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9432" y="371440"/>
            <a:ext cx="5802876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tabLst>
                <a:tab pos="989013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53259" y="6947168"/>
            <a:ext cx="319203" cy="2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1036638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4988" y="673100"/>
            <a:ext cx="342741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ongh\Desktop\CSC111\exercises\Scribd%20OCR%20II.docx#fn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668D8-F05C-2E94-D1C3-2181608E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4A841-09CB-783C-8C0B-28BD29BA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21DBF-12AB-9744-9A46-4D632253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Address Register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0x8010 0x00000001 0x13 r0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0x800c 0xFEEDDEAF 0xFFFFFFFF r1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0x8008 0x00008888 0xEEEEEEEE r2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0x8004 0x12340000 0x8000 r3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0x8000 0xBABE0000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>
                <a:solidFill>
                  <a:srgbClr val="C00000"/>
                </a:solidFill>
              </a:rPr>
              <a:t>Exercises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861E1-0E8B-78F8-D2D2-3F55D16E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5031-3EBD-28FC-E1A0-0049330C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0E0F-B359-645E-5E6D-5DC92C1B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C2D736-73D7-3A26-A782-9CEC03C12D04}"/>
              </a:ext>
            </a:extLst>
          </p:cNvPr>
          <p:cNvGraphicFramePr>
            <a:graphicFrameLocks noGrp="1"/>
          </p:cNvGraphicFramePr>
          <p:nvPr/>
        </p:nvGraphicFramePr>
        <p:xfrm>
          <a:off x="5410243" y="2477135"/>
          <a:ext cx="362762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0x8010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0xFEEDDEAF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0x12340000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0xBABE0000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77EDE-860F-119C-95B4-998969925842}"/>
              </a:ext>
            </a:extLst>
          </p:cNvPr>
          <p:cNvSpPr txBox="1"/>
          <p:nvPr/>
        </p:nvSpPr>
        <p:spPr>
          <a:xfrm>
            <a:off x="5016500" y="4585950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01EA57-66F9-3EE2-E561-2AB9C3395B7B}"/>
              </a:ext>
            </a:extLst>
          </p:cNvPr>
          <p:cNvSpPr/>
          <p:nvPr/>
        </p:nvSpPr>
        <p:spPr>
          <a:xfrm>
            <a:off x="5509075" y="4710111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5B25AD4-8787-2AE5-61C8-58C8E91AB6F9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Assume that memory and registers r0 through r3 appear as follows. Suppose r3 = 0x8000. Describe the memory and register contents after executing each instruction (individually, not sequentially):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LDMIB r3!, {r2, r1, r0}</a:t>
            </a:r>
          </a:p>
        </p:txBody>
      </p:sp>
    </p:spTree>
    <p:extLst>
      <p:ext uri="{BB962C8B-B14F-4D97-AF65-F5344CB8AC3E}">
        <p14:creationId xmlns:p14="http://schemas.microsoft.com/office/powerpoint/2010/main" val="3968162788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2664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251" y="4018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8BEC-CBCA-3D53-1D6F-7FE4217EF5F8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FA951-DE02-3C91-9A1E-27C70066528C}"/>
              </a:ext>
            </a:extLst>
          </p:cNvPr>
          <p:cNvSpPr/>
          <p:nvPr/>
        </p:nvSpPr>
        <p:spPr>
          <a:xfrm>
            <a:off x="1026250" y="5214389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14635</TotalTime>
  <Pages>1</Pages>
  <Words>1025</Words>
  <Application>Microsoft Office PowerPoint</Application>
  <PresentationFormat>On-screen Show (4:3)</PresentationFormat>
  <Paragraphs>169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Bookman Old Style (Headings)</vt:lpstr>
      <vt:lpstr>Gill Sans</vt:lpstr>
      <vt:lpstr>Gill Sans Light</vt:lpstr>
      <vt:lpstr>Arial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Question: Endianness</vt:lpstr>
      <vt:lpstr>Question: Endianness</vt:lpstr>
      <vt:lpstr>Endianness</vt:lpstr>
      <vt:lpstr>Data Alignment</vt:lpstr>
      <vt:lpstr>Question: Data Alignment</vt:lpstr>
      <vt:lpstr>Question: Data Align</vt:lpstr>
      <vt:lpstr>Answer: Memory Cycles</vt:lpstr>
      <vt:lpstr>Question: Arrays</vt:lpstr>
      <vt:lpstr>LDM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2002-11-19T17:09:26Z</cp:lastPrinted>
  <dcterms:created xsi:type="dcterms:W3CDTF">2014-02-12T15:59:14Z</dcterms:created>
  <dcterms:modified xsi:type="dcterms:W3CDTF">2025-09-24T22:03:01Z</dcterms:modified>
</cp:coreProperties>
</file>