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6" r:id="rId1"/>
  </p:sldMasterIdLst>
  <p:notesMasterIdLst>
    <p:notesMasterId r:id="rId24"/>
  </p:notesMasterIdLst>
  <p:handoutMasterIdLst>
    <p:handoutMasterId r:id="rId25"/>
  </p:handoutMasterIdLst>
  <p:sldIdLst>
    <p:sldId id="385" r:id="rId2"/>
    <p:sldId id="356" r:id="rId3"/>
    <p:sldId id="357" r:id="rId4"/>
    <p:sldId id="363" r:id="rId5"/>
    <p:sldId id="364" r:id="rId6"/>
    <p:sldId id="358" r:id="rId7"/>
    <p:sldId id="359" r:id="rId8"/>
    <p:sldId id="417" r:id="rId9"/>
    <p:sldId id="798" r:id="rId10"/>
    <p:sldId id="774" r:id="rId11"/>
    <p:sldId id="345" r:id="rId12"/>
    <p:sldId id="346" r:id="rId13"/>
    <p:sldId id="369" r:id="rId14"/>
    <p:sldId id="370" r:id="rId15"/>
    <p:sldId id="367" r:id="rId16"/>
    <p:sldId id="368" r:id="rId17"/>
    <p:sldId id="365" r:id="rId18"/>
    <p:sldId id="366" r:id="rId19"/>
    <p:sldId id="495" r:id="rId20"/>
    <p:sldId id="801" r:id="rId21"/>
    <p:sldId id="799" r:id="rId22"/>
    <p:sldId id="800" r:id="rId23"/>
  </p:sldIdLst>
  <p:sldSz cx="9144000" cy="6858000" type="screen4x3"/>
  <p:notesSz cx="9296400" cy="7010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83">
          <p15:clr>
            <a:srgbClr val="A4A3A4"/>
          </p15:clr>
        </p15:guide>
        <p15:guide id="2" orient="horz" pos="1826">
          <p15:clr>
            <a:srgbClr val="A4A3A4"/>
          </p15:clr>
        </p15:guide>
        <p15:guide id="3" orient="horz" pos="1381">
          <p15:clr>
            <a:srgbClr val="A4A3A4"/>
          </p15:clr>
        </p15:guide>
        <p15:guide id="4" pos="395">
          <p15:clr>
            <a:srgbClr val="A4A3A4"/>
          </p15:clr>
        </p15:guide>
        <p15:guide id="5" pos="3259">
          <p15:clr>
            <a:srgbClr val="A4A3A4"/>
          </p15:clr>
        </p15:guide>
        <p15:guide id="6" pos="15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548" userDrawn="1">
          <p15:clr>
            <a:srgbClr val="A4A3A4"/>
          </p15:clr>
        </p15:guide>
        <p15:guide id="2" pos="389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41FF"/>
    <a:srgbClr val="00618C"/>
    <a:srgbClr val="006D82"/>
    <a:srgbClr val="A5D0E3"/>
    <a:srgbClr val="49C7FF"/>
    <a:srgbClr val="DDDDDD"/>
    <a:srgbClr val="60E4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D25279-C3AD-4B13-92A2-4AC656D27A67}" v="183" dt="2025-09-24T22:01:54.9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353" autoAdjust="0"/>
    <p:restoredTop sz="72680" autoAdjust="0"/>
  </p:normalViewPr>
  <p:slideViewPr>
    <p:cSldViewPr snapToGrid="0">
      <p:cViewPr varScale="1">
        <p:scale>
          <a:sx n="60" d="100"/>
          <a:sy n="60" d="100"/>
        </p:scale>
        <p:origin x="1560" y="38"/>
      </p:cViewPr>
      <p:guideLst>
        <p:guide orient="horz" pos="1083"/>
        <p:guide orient="horz" pos="1826"/>
        <p:guide orient="horz" pos="1381"/>
        <p:guide pos="395"/>
        <p:guide pos="3259"/>
        <p:guide pos="15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21173"/>
    </p:cViewPr>
  </p:sorterViewPr>
  <p:notesViewPr>
    <p:cSldViewPr snapToGrid="0">
      <p:cViewPr>
        <p:scale>
          <a:sx n="100" d="100"/>
          <a:sy n="100" d="100"/>
        </p:scale>
        <p:origin x="-648" y="-821"/>
      </p:cViewPr>
      <p:guideLst>
        <p:guide orient="horz" pos="1548"/>
        <p:guide pos="389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onghua Gu" userId="9a7e1853e1951ef5" providerId="LiveId" clId="{CF1FAA12-072C-4ED5-BA76-0FFFAEFDB88A}"/>
    <pc:docChg chg="undo custSel addSld delSld modSld sldOrd modNotesMaster modHandout">
      <pc:chgData name="Zonghua Gu" userId="9a7e1853e1951ef5" providerId="LiveId" clId="{CF1FAA12-072C-4ED5-BA76-0FFFAEFDB88A}" dt="2025-09-24T22:02:48.768" v="856" actId="1076"/>
      <pc:docMkLst>
        <pc:docMk/>
      </pc:docMkLst>
      <pc:sldChg chg="modSp add del mod modTransition">
        <pc:chgData name="Zonghua Gu" userId="9a7e1853e1951ef5" providerId="LiveId" clId="{CF1FAA12-072C-4ED5-BA76-0FFFAEFDB88A}" dt="2025-09-18T02:44:38.303" v="450" actId="20577"/>
        <pc:sldMkLst>
          <pc:docMk/>
          <pc:sldMk cId="936686548" sldId="345"/>
        </pc:sldMkLst>
        <pc:spChg chg="mod">
          <ac:chgData name="Zonghua Gu" userId="9a7e1853e1951ef5" providerId="LiveId" clId="{CF1FAA12-072C-4ED5-BA76-0FFFAEFDB88A}" dt="2025-09-18T02:44:38.303" v="450" actId="20577"/>
          <ac:spMkLst>
            <pc:docMk/>
            <pc:sldMk cId="936686548" sldId="345"/>
            <ac:spMk id="4" creationId="{00000000-0000-0000-0000-000000000000}"/>
          </ac:spMkLst>
        </pc:spChg>
      </pc:sldChg>
      <pc:sldChg chg="add del">
        <pc:chgData name="Zonghua Gu" userId="9a7e1853e1951ef5" providerId="LiveId" clId="{CF1FAA12-072C-4ED5-BA76-0FFFAEFDB88A}" dt="2025-09-18T02:43:33.109" v="441"/>
        <pc:sldMkLst>
          <pc:docMk/>
          <pc:sldMk cId="2671398132" sldId="345"/>
        </pc:sldMkLst>
      </pc:sldChg>
      <pc:sldChg chg="modSp add mod modTransition">
        <pc:chgData name="Zonghua Gu" userId="9a7e1853e1951ef5" providerId="LiveId" clId="{CF1FAA12-072C-4ED5-BA76-0FFFAEFDB88A}" dt="2025-09-18T02:44:40.251" v="451" actId="20577"/>
        <pc:sldMkLst>
          <pc:docMk/>
          <pc:sldMk cId="2173526811" sldId="346"/>
        </pc:sldMkLst>
        <pc:spChg chg="mod">
          <ac:chgData name="Zonghua Gu" userId="9a7e1853e1951ef5" providerId="LiveId" clId="{CF1FAA12-072C-4ED5-BA76-0FFFAEFDB88A}" dt="2025-09-18T02:40:42.290" v="419" actId="20577"/>
          <ac:spMkLst>
            <pc:docMk/>
            <pc:sldMk cId="2173526811" sldId="346"/>
            <ac:spMk id="2" creationId="{00000000-0000-0000-0000-000000000000}"/>
          </ac:spMkLst>
        </pc:spChg>
        <pc:spChg chg="mod">
          <ac:chgData name="Zonghua Gu" userId="9a7e1853e1951ef5" providerId="LiveId" clId="{CF1FAA12-072C-4ED5-BA76-0FFFAEFDB88A}" dt="2025-09-18T02:44:40.251" v="451" actId="20577"/>
          <ac:spMkLst>
            <pc:docMk/>
            <pc:sldMk cId="2173526811" sldId="346"/>
            <ac:spMk id="4" creationId="{00000000-0000-0000-0000-000000000000}"/>
          </ac:spMkLst>
        </pc:spChg>
        <pc:picChg chg="mod">
          <ac:chgData name="Zonghua Gu" userId="9a7e1853e1951ef5" providerId="LiveId" clId="{CF1FAA12-072C-4ED5-BA76-0FFFAEFDB88A}" dt="2025-09-18T02:40:59.382" v="432" actId="1076"/>
          <ac:picMkLst>
            <pc:docMk/>
            <pc:sldMk cId="2173526811" sldId="346"/>
            <ac:picMk id="6" creationId="{00000000-0000-0000-0000-000000000000}"/>
          </ac:picMkLst>
        </pc:picChg>
      </pc:sldChg>
      <pc:sldChg chg="add del">
        <pc:chgData name="Zonghua Gu" userId="9a7e1853e1951ef5" providerId="LiveId" clId="{CF1FAA12-072C-4ED5-BA76-0FFFAEFDB88A}" dt="2025-09-18T02:48:47.595" v="511" actId="2696"/>
        <pc:sldMkLst>
          <pc:docMk/>
          <pc:sldMk cId="966429473" sldId="356"/>
        </pc:sldMkLst>
      </pc:sldChg>
      <pc:sldChg chg="add">
        <pc:chgData name="Zonghua Gu" userId="9a7e1853e1951ef5" providerId="LiveId" clId="{CF1FAA12-072C-4ED5-BA76-0FFFAEFDB88A}" dt="2025-09-18T02:48:49.161" v="512"/>
        <pc:sldMkLst>
          <pc:docMk/>
          <pc:sldMk cId="3359075723" sldId="356"/>
        </pc:sldMkLst>
      </pc:sldChg>
      <pc:sldChg chg="add">
        <pc:chgData name="Zonghua Gu" userId="9a7e1853e1951ef5" providerId="LiveId" clId="{CF1FAA12-072C-4ED5-BA76-0FFFAEFDB88A}" dt="2025-09-18T02:48:49.161" v="512"/>
        <pc:sldMkLst>
          <pc:docMk/>
          <pc:sldMk cId="1209470724" sldId="357"/>
        </pc:sldMkLst>
      </pc:sldChg>
      <pc:sldChg chg="add del">
        <pc:chgData name="Zonghua Gu" userId="9a7e1853e1951ef5" providerId="LiveId" clId="{CF1FAA12-072C-4ED5-BA76-0FFFAEFDB88A}" dt="2025-09-18T02:48:47.595" v="511" actId="2696"/>
        <pc:sldMkLst>
          <pc:docMk/>
          <pc:sldMk cId="1239709488" sldId="357"/>
        </pc:sldMkLst>
      </pc:sldChg>
      <pc:sldChg chg="add del modNotes">
        <pc:chgData name="Zonghua Gu" userId="9a7e1853e1951ef5" providerId="LiveId" clId="{CF1FAA12-072C-4ED5-BA76-0FFFAEFDB88A}" dt="2025-09-18T21:37:05.294" v="613"/>
        <pc:sldMkLst>
          <pc:docMk/>
          <pc:sldMk cId="1502810167" sldId="358"/>
        </pc:sldMkLst>
      </pc:sldChg>
      <pc:sldChg chg="add modNotes">
        <pc:chgData name="Zonghua Gu" userId="9a7e1853e1951ef5" providerId="LiveId" clId="{CF1FAA12-072C-4ED5-BA76-0FFFAEFDB88A}" dt="2025-09-18T21:37:05.294" v="613"/>
        <pc:sldMkLst>
          <pc:docMk/>
          <pc:sldMk cId="670903100" sldId="359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0" sldId="360"/>
        </pc:sldMkLst>
      </pc:sldChg>
      <pc:sldChg chg="addSp delSp modSp add mod">
        <pc:chgData name="Zonghua Gu" userId="9a7e1853e1951ef5" providerId="LiveId" clId="{CF1FAA12-072C-4ED5-BA76-0FFFAEFDB88A}" dt="2025-09-18T02:30:15.818" v="265" actId="1076"/>
        <pc:sldMkLst>
          <pc:docMk/>
          <pc:sldMk cId="3486040908" sldId="363"/>
        </pc:sldMkLst>
        <pc:spChg chg="add mod">
          <ac:chgData name="Zonghua Gu" userId="9a7e1853e1951ef5" providerId="LiveId" clId="{CF1FAA12-072C-4ED5-BA76-0FFFAEFDB88A}" dt="2025-09-18T02:30:15.818" v="265" actId="1076"/>
          <ac:spMkLst>
            <pc:docMk/>
            <pc:sldMk cId="3486040908" sldId="363"/>
            <ac:spMk id="4" creationId="{4D035A48-A6FE-397D-11E7-79A26D57EE6C}"/>
          </ac:spMkLst>
        </pc:spChg>
        <pc:spChg chg="mod">
          <ac:chgData name="Zonghua Gu" userId="9a7e1853e1951ef5" providerId="LiveId" clId="{CF1FAA12-072C-4ED5-BA76-0FFFAEFDB88A}" dt="2025-09-18T02:25:55.360" v="196" actId="403"/>
          <ac:spMkLst>
            <pc:docMk/>
            <pc:sldMk cId="3486040908" sldId="363"/>
            <ac:spMk id="5" creationId="{49EAAEAC-5A83-FC31-3AD1-D95A0084E014}"/>
          </ac:spMkLst>
        </pc:spChg>
        <pc:spChg chg="mod">
          <ac:chgData name="Zonghua Gu" userId="9a7e1853e1951ef5" providerId="LiveId" clId="{CF1FAA12-072C-4ED5-BA76-0FFFAEFDB88A}" dt="2025-09-18T02:29:57.414" v="262" actId="1076"/>
          <ac:spMkLst>
            <pc:docMk/>
            <pc:sldMk cId="3486040908" sldId="363"/>
            <ac:spMk id="14" creationId="{78CA3B04-30BA-AB52-96CE-C4D0D46EBB0E}"/>
          </ac:spMkLst>
        </pc:spChg>
        <pc:spChg chg="mod">
          <ac:chgData name="Zonghua Gu" userId="9a7e1853e1951ef5" providerId="LiveId" clId="{CF1FAA12-072C-4ED5-BA76-0FFFAEFDB88A}" dt="2025-09-18T02:29:48.132" v="261" actId="1076"/>
          <ac:spMkLst>
            <pc:docMk/>
            <pc:sldMk cId="3486040908" sldId="363"/>
            <ac:spMk id="15" creationId="{23CD2F51-C323-A016-AE65-89BBE14397AE}"/>
          </ac:spMkLst>
        </pc:spChg>
        <pc:spChg chg="mod">
          <ac:chgData name="Zonghua Gu" userId="9a7e1853e1951ef5" providerId="LiveId" clId="{CF1FAA12-072C-4ED5-BA76-0FFFAEFDB88A}" dt="2025-09-18T02:29:39.553" v="260" actId="1036"/>
          <ac:spMkLst>
            <pc:docMk/>
            <pc:sldMk cId="3486040908" sldId="363"/>
            <ac:spMk id="16" creationId="{3604BC0F-A245-42B3-C099-6BBF3E77DA07}"/>
          </ac:spMkLst>
        </pc:spChg>
        <pc:spChg chg="mod">
          <ac:chgData name="Zonghua Gu" userId="9a7e1853e1951ef5" providerId="LiveId" clId="{CF1FAA12-072C-4ED5-BA76-0FFFAEFDB88A}" dt="2025-09-18T02:29:39.553" v="260" actId="1036"/>
          <ac:spMkLst>
            <pc:docMk/>
            <pc:sldMk cId="3486040908" sldId="363"/>
            <ac:spMk id="17" creationId="{92DF79D3-BC63-01D9-8A39-ECF46F38BC95}"/>
          </ac:spMkLst>
        </pc:spChg>
        <pc:spChg chg="add mod">
          <ac:chgData name="Zonghua Gu" userId="9a7e1853e1951ef5" providerId="LiveId" clId="{CF1FAA12-072C-4ED5-BA76-0FFFAEFDB88A}" dt="2025-09-18T02:30:15.818" v="265" actId="1076"/>
          <ac:spMkLst>
            <pc:docMk/>
            <pc:sldMk cId="3486040908" sldId="363"/>
            <ac:spMk id="30" creationId="{D39685E5-F44B-9935-D033-23E4B449AF2C}"/>
          </ac:spMkLst>
        </pc:spChg>
        <pc:spChg chg="add mod">
          <ac:chgData name="Zonghua Gu" userId="9a7e1853e1951ef5" providerId="LiveId" clId="{CF1FAA12-072C-4ED5-BA76-0FFFAEFDB88A}" dt="2025-09-18T02:30:15.818" v="265" actId="1076"/>
          <ac:spMkLst>
            <pc:docMk/>
            <pc:sldMk cId="3486040908" sldId="363"/>
            <ac:spMk id="31" creationId="{A1DE57DA-AF45-14AC-B21C-DE925BE7BF0E}"/>
          </ac:spMkLst>
        </pc:spChg>
        <pc:spChg chg="add mod">
          <ac:chgData name="Zonghua Gu" userId="9a7e1853e1951ef5" providerId="LiveId" clId="{CF1FAA12-072C-4ED5-BA76-0FFFAEFDB88A}" dt="2025-09-18T02:30:15.818" v="265" actId="1076"/>
          <ac:spMkLst>
            <pc:docMk/>
            <pc:sldMk cId="3486040908" sldId="363"/>
            <ac:spMk id="32" creationId="{50CEED7B-77A7-495A-418F-A75FFEAB6E65}"/>
          </ac:spMkLst>
        </pc:spChg>
      </pc:sldChg>
      <pc:sldChg chg="addSp delSp modSp add mod modAnim">
        <pc:chgData name="Zonghua Gu" userId="9a7e1853e1951ef5" providerId="LiveId" clId="{CF1FAA12-072C-4ED5-BA76-0FFFAEFDB88A}" dt="2025-09-18T02:30:31.648" v="269"/>
        <pc:sldMkLst>
          <pc:docMk/>
          <pc:sldMk cId="3561992185" sldId="364"/>
        </pc:sldMkLst>
        <pc:spChg chg="mod">
          <ac:chgData name="Zonghua Gu" userId="9a7e1853e1951ef5" providerId="LiveId" clId="{CF1FAA12-072C-4ED5-BA76-0FFFAEFDB88A}" dt="2025-09-18T02:28:26.342" v="244"/>
          <ac:spMkLst>
            <pc:docMk/>
            <pc:sldMk cId="3561992185" sldId="364"/>
            <ac:spMk id="4" creationId="{00000000-0000-0000-0000-000000000000}"/>
          </ac:spMkLst>
        </pc:spChg>
        <pc:spChg chg="add mod">
          <ac:chgData name="Zonghua Gu" userId="9a7e1853e1951ef5" providerId="LiveId" clId="{CF1FAA12-072C-4ED5-BA76-0FFFAEFDB88A}" dt="2025-09-18T02:30:24.126" v="267"/>
          <ac:spMkLst>
            <pc:docMk/>
            <pc:sldMk cId="3561992185" sldId="364"/>
            <ac:spMk id="5" creationId="{F774CEE6-6F21-C8FD-F5E2-B3014B77F72A}"/>
          </ac:spMkLst>
        </pc:spChg>
        <pc:spChg chg="add mod">
          <ac:chgData name="Zonghua Gu" userId="9a7e1853e1951ef5" providerId="LiveId" clId="{CF1FAA12-072C-4ED5-BA76-0FFFAEFDB88A}" dt="2025-09-18T02:30:24.126" v="267"/>
          <ac:spMkLst>
            <pc:docMk/>
            <pc:sldMk cId="3561992185" sldId="364"/>
            <ac:spMk id="6" creationId="{225F0D47-4435-6F04-B674-6CBF74FC04C8}"/>
          </ac:spMkLst>
        </pc:spChg>
        <pc:spChg chg="add mod">
          <ac:chgData name="Zonghua Gu" userId="9a7e1853e1951ef5" providerId="LiveId" clId="{CF1FAA12-072C-4ED5-BA76-0FFFAEFDB88A}" dt="2025-09-18T02:30:24.126" v="267"/>
          <ac:spMkLst>
            <pc:docMk/>
            <pc:sldMk cId="3561992185" sldId="364"/>
            <ac:spMk id="33" creationId="{CC257C2C-171C-36C6-9B35-5D84C30FB5F6}"/>
          </ac:spMkLst>
        </pc:spChg>
        <pc:spChg chg="add mod">
          <ac:chgData name="Zonghua Gu" userId="9a7e1853e1951ef5" providerId="LiveId" clId="{CF1FAA12-072C-4ED5-BA76-0FFFAEFDB88A}" dt="2025-09-18T02:30:24.126" v="267"/>
          <ac:spMkLst>
            <pc:docMk/>
            <pc:sldMk cId="3561992185" sldId="364"/>
            <ac:spMk id="34" creationId="{E633E003-A348-C97C-7F11-F5817BB4A282}"/>
          </ac:spMkLst>
        </pc:spChg>
        <pc:spChg chg="add mod">
          <ac:chgData name="Zonghua Gu" userId="9a7e1853e1951ef5" providerId="LiveId" clId="{CF1FAA12-072C-4ED5-BA76-0FFFAEFDB88A}" dt="2025-09-18T02:30:31.648" v="269"/>
          <ac:spMkLst>
            <pc:docMk/>
            <pc:sldMk cId="3561992185" sldId="364"/>
            <ac:spMk id="35" creationId="{C88BD9B5-EA27-1E41-ABB8-18A51242E5CD}"/>
          </ac:spMkLst>
        </pc:spChg>
        <pc:spChg chg="add mod">
          <ac:chgData name="Zonghua Gu" userId="9a7e1853e1951ef5" providerId="LiveId" clId="{CF1FAA12-072C-4ED5-BA76-0FFFAEFDB88A}" dt="2025-09-18T02:30:31.648" v="269"/>
          <ac:spMkLst>
            <pc:docMk/>
            <pc:sldMk cId="3561992185" sldId="364"/>
            <ac:spMk id="36" creationId="{DB595757-9D42-648F-005B-4F7AC7B938EB}"/>
          </ac:spMkLst>
        </pc:spChg>
        <pc:spChg chg="add mod">
          <ac:chgData name="Zonghua Gu" userId="9a7e1853e1951ef5" providerId="LiveId" clId="{CF1FAA12-072C-4ED5-BA76-0FFFAEFDB88A}" dt="2025-09-18T02:30:31.648" v="269"/>
          <ac:spMkLst>
            <pc:docMk/>
            <pc:sldMk cId="3561992185" sldId="364"/>
            <ac:spMk id="37" creationId="{AD4EDC72-47D7-E0BB-30E4-E429A57E2390}"/>
          </ac:spMkLst>
        </pc:spChg>
        <pc:spChg chg="add mod">
          <ac:chgData name="Zonghua Gu" userId="9a7e1853e1951ef5" providerId="LiveId" clId="{CF1FAA12-072C-4ED5-BA76-0FFFAEFDB88A}" dt="2025-09-18T02:30:31.648" v="269"/>
          <ac:spMkLst>
            <pc:docMk/>
            <pc:sldMk cId="3561992185" sldId="364"/>
            <ac:spMk id="38" creationId="{4452D4CB-3821-115B-B028-2A330468B902}"/>
          </ac:spMkLst>
        </pc:spChg>
      </pc:sldChg>
      <pc:sldChg chg="modSp add del mod modTransition">
        <pc:chgData name="Zonghua Gu" userId="9a7e1853e1951ef5" providerId="LiveId" clId="{CF1FAA12-072C-4ED5-BA76-0FFFAEFDB88A}" dt="2025-09-18T02:46:44.688" v="499" actId="20577"/>
        <pc:sldMkLst>
          <pc:docMk/>
          <pc:sldMk cId="802972020" sldId="365"/>
        </pc:sldMkLst>
        <pc:spChg chg="mod">
          <ac:chgData name="Zonghua Gu" userId="9a7e1853e1951ef5" providerId="LiveId" clId="{CF1FAA12-072C-4ED5-BA76-0FFFAEFDB88A}" dt="2025-09-18T02:46:44.688" v="499" actId="20577"/>
          <ac:spMkLst>
            <pc:docMk/>
            <pc:sldMk cId="802972020" sldId="365"/>
            <ac:spMk id="4" creationId="{00000000-0000-0000-0000-000000000000}"/>
          </ac:spMkLst>
        </pc:spChg>
      </pc:sldChg>
      <pc:sldChg chg="modSp add mod modTransition modAnim">
        <pc:chgData name="Zonghua Gu" userId="9a7e1853e1951ef5" providerId="LiveId" clId="{CF1FAA12-072C-4ED5-BA76-0FFFAEFDB88A}" dt="2025-09-18T02:47:05.371" v="510" actId="1076"/>
        <pc:sldMkLst>
          <pc:docMk/>
          <pc:sldMk cId="415260018" sldId="366"/>
        </pc:sldMkLst>
        <pc:spChg chg="mod">
          <ac:chgData name="Zonghua Gu" userId="9a7e1853e1951ef5" providerId="LiveId" clId="{CF1FAA12-072C-4ED5-BA76-0FFFAEFDB88A}" dt="2025-09-18T02:47:05.371" v="510" actId="1076"/>
          <ac:spMkLst>
            <pc:docMk/>
            <pc:sldMk cId="415260018" sldId="366"/>
            <ac:spMk id="4" creationId="{00000000-0000-0000-0000-000000000000}"/>
          </ac:spMkLst>
        </pc:spChg>
      </pc:sldChg>
      <pc:sldChg chg="addSp delSp modSp add del mod modTransition">
        <pc:chgData name="Zonghua Gu" userId="9a7e1853e1951ef5" providerId="LiveId" clId="{CF1FAA12-072C-4ED5-BA76-0FFFAEFDB88A}" dt="2025-09-18T02:45:44.426" v="467"/>
        <pc:sldMkLst>
          <pc:docMk/>
          <pc:sldMk cId="1910717593" sldId="367"/>
        </pc:sldMkLst>
        <pc:spChg chg="mod">
          <ac:chgData name="Zonghua Gu" userId="9a7e1853e1951ef5" providerId="LiveId" clId="{CF1FAA12-072C-4ED5-BA76-0FFFAEFDB88A}" dt="2025-09-18T02:45:22.049" v="461" actId="20577"/>
          <ac:spMkLst>
            <pc:docMk/>
            <pc:sldMk cId="1910717593" sldId="367"/>
            <ac:spMk id="4" creationId="{00000000-0000-0000-0000-000000000000}"/>
          </ac:spMkLst>
        </pc:spChg>
        <pc:spChg chg="add mod">
          <ac:chgData name="Zonghua Gu" userId="9a7e1853e1951ef5" providerId="LiveId" clId="{CF1FAA12-072C-4ED5-BA76-0FFFAEFDB88A}" dt="2025-09-18T02:45:44.426" v="467"/>
          <ac:spMkLst>
            <pc:docMk/>
            <pc:sldMk cId="1910717593" sldId="367"/>
            <ac:spMk id="9" creationId="{78DA596E-85CA-C0C6-85A8-74A98C3DFFDB}"/>
          </ac:spMkLst>
        </pc:spChg>
      </pc:sldChg>
      <pc:sldChg chg="modSp add mod modTransition">
        <pc:chgData name="Zonghua Gu" userId="9a7e1853e1951ef5" providerId="LiveId" clId="{CF1FAA12-072C-4ED5-BA76-0FFFAEFDB88A}" dt="2025-09-18T02:45:57.927" v="470" actId="403"/>
        <pc:sldMkLst>
          <pc:docMk/>
          <pc:sldMk cId="3116329460" sldId="368"/>
        </pc:sldMkLst>
        <pc:spChg chg="mod">
          <ac:chgData name="Zonghua Gu" userId="9a7e1853e1951ef5" providerId="LiveId" clId="{CF1FAA12-072C-4ED5-BA76-0FFFAEFDB88A}" dt="2025-09-18T02:45:36.660" v="462" actId="1076"/>
          <ac:spMkLst>
            <pc:docMk/>
            <pc:sldMk cId="3116329460" sldId="368"/>
            <ac:spMk id="2" creationId="{00000000-0000-0000-0000-000000000000}"/>
          </ac:spMkLst>
        </pc:spChg>
        <pc:spChg chg="mod">
          <ac:chgData name="Zonghua Gu" userId="9a7e1853e1951ef5" providerId="LiveId" clId="{CF1FAA12-072C-4ED5-BA76-0FFFAEFDB88A}" dt="2025-09-18T02:45:57.927" v="470" actId="403"/>
          <ac:spMkLst>
            <pc:docMk/>
            <pc:sldMk cId="3116329460" sldId="368"/>
            <ac:spMk id="4" creationId="{00000000-0000-0000-0000-000000000000}"/>
          </ac:spMkLst>
        </pc:spChg>
      </pc:sldChg>
      <pc:sldChg chg="modSp add del mod ord modTransition">
        <pc:chgData name="Zonghua Gu" userId="9a7e1853e1951ef5" providerId="LiveId" clId="{CF1FAA12-072C-4ED5-BA76-0FFFAEFDB88A}" dt="2025-09-18T02:43:42.643" v="444" actId="2696"/>
        <pc:sldMkLst>
          <pc:docMk/>
          <pc:sldMk cId="587842027" sldId="369"/>
        </pc:sldMkLst>
      </pc:sldChg>
      <pc:sldChg chg="modSp add mod">
        <pc:chgData name="Zonghua Gu" userId="9a7e1853e1951ef5" providerId="LiveId" clId="{CF1FAA12-072C-4ED5-BA76-0FFFAEFDB88A}" dt="2025-09-18T02:44:42.165" v="452" actId="20577"/>
        <pc:sldMkLst>
          <pc:docMk/>
          <pc:sldMk cId="1545068738" sldId="369"/>
        </pc:sldMkLst>
        <pc:spChg chg="mod">
          <ac:chgData name="Zonghua Gu" userId="9a7e1853e1951ef5" providerId="LiveId" clId="{CF1FAA12-072C-4ED5-BA76-0FFFAEFDB88A}" dt="2025-09-18T02:44:42.165" v="452" actId="20577"/>
          <ac:spMkLst>
            <pc:docMk/>
            <pc:sldMk cId="1545068738" sldId="369"/>
            <ac:spMk id="4" creationId="{00000000-0000-0000-0000-000000000000}"/>
          </ac:spMkLst>
        </pc:spChg>
      </pc:sldChg>
      <pc:sldChg chg="add del">
        <pc:chgData name="Zonghua Gu" userId="9a7e1853e1951ef5" providerId="LiveId" clId="{CF1FAA12-072C-4ED5-BA76-0FFFAEFDB88A}" dt="2025-09-18T02:43:33.109" v="441"/>
        <pc:sldMkLst>
          <pc:docMk/>
          <pc:sldMk cId="3308441144" sldId="369"/>
        </pc:sldMkLst>
      </pc:sldChg>
      <pc:sldChg chg="modSp add mod modNotesTx">
        <pc:chgData name="Zonghua Gu" userId="9a7e1853e1951ef5" providerId="LiveId" clId="{CF1FAA12-072C-4ED5-BA76-0FFFAEFDB88A}" dt="2025-09-18T02:44:56.298" v="457" actId="404"/>
        <pc:sldMkLst>
          <pc:docMk/>
          <pc:sldMk cId="598515287" sldId="370"/>
        </pc:sldMkLst>
        <pc:spChg chg="mod">
          <ac:chgData name="Zonghua Gu" userId="9a7e1853e1951ef5" providerId="LiveId" clId="{CF1FAA12-072C-4ED5-BA76-0FFFAEFDB88A}" dt="2025-09-18T02:44:56.298" v="457" actId="404"/>
          <ac:spMkLst>
            <pc:docMk/>
            <pc:sldMk cId="598515287" sldId="370"/>
            <ac:spMk id="4" creationId="{00000000-0000-0000-0000-000000000000}"/>
          </ac:spMkLst>
        </pc:spChg>
      </pc:sldChg>
      <pc:sldChg chg="modSp add del mod ord modTransition modNotesTx">
        <pc:chgData name="Zonghua Gu" userId="9a7e1853e1951ef5" providerId="LiveId" clId="{CF1FAA12-072C-4ED5-BA76-0FFFAEFDB88A}" dt="2025-09-18T02:43:42.643" v="444" actId="2696"/>
        <pc:sldMkLst>
          <pc:docMk/>
          <pc:sldMk cId="1352278469" sldId="370"/>
        </pc:sldMkLst>
      </pc:sldChg>
      <pc:sldChg chg="add del modTransition">
        <pc:chgData name="Zonghua Gu" userId="9a7e1853e1951ef5" providerId="LiveId" clId="{CF1FAA12-072C-4ED5-BA76-0FFFAEFDB88A}" dt="2025-09-16T21:18:03.494" v="42" actId="47"/>
        <pc:sldMkLst>
          <pc:docMk/>
          <pc:sldMk cId="3221067157" sldId="371"/>
        </pc:sldMkLst>
      </pc:sldChg>
      <pc:sldChg chg="addSp modSp mod">
        <pc:chgData name="Zonghua Gu" userId="9a7e1853e1951ef5" providerId="LiveId" clId="{CF1FAA12-072C-4ED5-BA76-0FFFAEFDB88A}" dt="2025-09-18T02:24:22.044" v="182"/>
        <pc:sldMkLst>
          <pc:docMk/>
          <pc:sldMk cId="0" sldId="385"/>
        </pc:sldMkLst>
        <pc:spChg chg="add mod">
          <ac:chgData name="Zonghua Gu" userId="9a7e1853e1951ef5" providerId="LiveId" clId="{CF1FAA12-072C-4ED5-BA76-0FFFAEFDB88A}" dt="2025-09-17T21:20:32.046" v="173" actId="1076"/>
          <ac:spMkLst>
            <pc:docMk/>
            <pc:sldMk cId="0" sldId="385"/>
            <ac:spMk id="3" creationId="{414636B5-1A15-392F-777F-ACB6D0BF1A0E}"/>
          </ac:spMkLst>
        </pc:spChg>
        <pc:spChg chg="mod">
          <ac:chgData name="Zonghua Gu" userId="9a7e1853e1951ef5" providerId="LiveId" clId="{CF1FAA12-072C-4ED5-BA76-0FFFAEFDB88A}" dt="2025-09-18T02:23:59.436" v="181" actId="20577"/>
          <ac:spMkLst>
            <pc:docMk/>
            <pc:sldMk cId="0" sldId="385"/>
            <ac:spMk id="11" creationId="{00000000-0000-0000-0000-000000000000}"/>
          </ac:spMkLst>
        </pc:spChg>
        <pc:spChg chg="mod">
          <ac:chgData name="Zonghua Gu" userId="9a7e1853e1951ef5" providerId="LiveId" clId="{CF1FAA12-072C-4ED5-BA76-0FFFAEFDB88A}" dt="2025-09-17T20:50:13.719" v="106" actId="20577"/>
          <ac:spMkLst>
            <pc:docMk/>
            <pc:sldMk cId="0" sldId="385"/>
            <ac:spMk id="12" creationId="{00000000-0000-0000-0000-000000000000}"/>
          </ac:spMkLst>
        </pc:spChg>
        <pc:spChg chg="mod">
          <ac:chgData name="Zonghua Gu" userId="9a7e1853e1951ef5" providerId="LiveId" clId="{CF1FAA12-072C-4ED5-BA76-0FFFAEFDB88A}" dt="2025-09-17T20:50:06.160" v="101" actId="20577"/>
          <ac:spMkLst>
            <pc:docMk/>
            <pc:sldMk cId="0" sldId="385"/>
            <ac:spMk id="14" creationId="{00000000-0000-0000-0000-000000000000}"/>
          </ac:spMkLst>
        </pc:spChg>
      </pc:sldChg>
      <pc:sldChg chg="add del">
        <pc:chgData name="Zonghua Gu" userId="9a7e1853e1951ef5" providerId="LiveId" clId="{CF1FAA12-072C-4ED5-BA76-0FFFAEFDB88A}" dt="2025-09-18T02:25:27.723" v="184" actId="47"/>
        <pc:sldMkLst>
          <pc:docMk/>
          <pc:sldMk cId="3486040908" sldId="388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0" sldId="406"/>
        </pc:sldMkLst>
      </pc:sldChg>
      <pc:sldChg chg="delSp modSp del mod delAnim modAnim">
        <pc:chgData name="Zonghua Gu" userId="9a7e1853e1951ef5" providerId="LiveId" clId="{CF1FAA12-072C-4ED5-BA76-0FFFAEFDB88A}" dt="2025-09-18T02:23:48.757" v="174" actId="47"/>
        <pc:sldMkLst>
          <pc:docMk/>
          <pc:sldMk cId="0" sldId="408"/>
        </pc:sldMkLst>
      </pc:sldChg>
      <pc:sldChg chg="delSp modSp del mod delAnim modAnim">
        <pc:chgData name="Zonghua Gu" userId="9a7e1853e1951ef5" providerId="LiveId" clId="{CF1FAA12-072C-4ED5-BA76-0FFFAEFDB88A}" dt="2025-09-18T02:23:48.757" v="174" actId="47"/>
        <pc:sldMkLst>
          <pc:docMk/>
          <pc:sldMk cId="0" sldId="409"/>
        </pc:sldMkLst>
      </pc:sldChg>
      <pc:sldChg chg="addSp modSp del mod">
        <pc:chgData name="Zonghua Gu" userId="9a7e1853e1951ef5" providerId="LiveId" clId="{CF1FAA12-072C-4ED5-BA76-0FFFAEFDB88A}" dt="2025-09-18T02:23:48.757" v="174" actId="47"/>
        <pc:sldMkLst>
          <pc:docMk/>
          <pc:sldMk cId="0" sldId="410"/>
        </pc:sldMkLst>
      </pc:sldChg>
      <pc:sldChg chg="addSp delSp modSp del mod">
        <pc:chgData name="Zonghua Gu" userId="9a7e1853e1951ef5" providerId="LiveId" clId="{CF1FAA12-072C-4ED5-BA76-0FFFAEFDB88A}" dt="2025-09-18T02:23:48.757" v="174" actId="47"/>
        <pc:sldMkLst>
          <pc:docMk/>
          <pc:sldMk cId="0" sldId="411"/>
        </pc:sldMkLst>
      </pc:sldChg>
      <pc:sldChg chg="addSp modSp del">
        <pc:chgData name="Zonghua Gu" userId="9a7e1853e1951ef5" providerId="LiveId" clId="{CF1FAA12-072C-4ED5-BA76-0FFFAEFDB88A}" dt="2025-09-18T02:23:48.757" v="174" actId="47"/>
        <pc:sldMkLst>
          <pc:docMk/>
          <pc:sldMk cId="0" sldId="412"/>
        </pc:sldMkLst>
      </pc:sldChg>
      <pc:sldChg chg="addSp modSp del">
        <pc:chgData name="Zonghua Gu" userId="9a7e1853e1951ef5" providerId="LiveId" clId="{CF1FAA12-072C-4ED5-BA76-0FFFAEFDB88A}" dt="2025-09-18T02:23:48.757" v="174" actId="47"/>
        <pc:sldMkLst>
          <pc:docMk/>
          <pc:sldMk cId="0" sldId="413"/>
        </pc:sldMkLst>
      </pc:sldChg>
      <pc:sldChg chg="addSp modSp del">
        <pc:chgData name="Zonghua Gu" userId="9a7e1853e1951ef5" providerId="LiveId" clId="{CF1FAA12-072C-4ED5-BA76-0FFFAEFDB88A}" dt="2025-09-18T02:23:48.757" v="174" actId="47"/>
        <pc:sldMkLst>
          <pc:docMk/>
          <pc:sldMk cId="0" sldId="414"/>
        </pc:sldMkLst>
      </pc:sldChg>
      <pc:sldChg chg="addSp modSp del">
        <pc:chgData name="Zonghua Gu" userId="9a7e1853e1951ef5" providerId="LiveId" clId="{CF1FAA12-072C-4ED5-BA76-0FFFAEFDB88A}" dt="2025-09-18T02:23:48.757" v="174" actId="47"/>
        <pc:sldMkLst>
          <pc:docMk/>
          <pc:sldMk cId="0" sldId="415"/>
        </pc:sldMkLst>
      </pc:sldChg>
      <pc:sldChg chg="addSp delSp modSp add del mod delAnim modAnim modNotes">
        <pc:chgData name="Zonghua Gu" userId="9a7e1853e1951ef5" providerId="LiveId" clId="{CF1FAA12-072C-4ED5-BA76-0FFFAEFDB88A}" dt="2025-09-18T21:37:05.294" v="613"/>
        <pc:sldMkLst>
          <pc:docMk/>
          <pc:sldMk cId="0" sldId="417"/>
        </pc:sldMkLst>
        <pc:spChg chg="add mod">
          <ac:chgData name="Zonghua Gu" userId="9a7e1853e1951ef5" providerId="LiveId" clId="{CF1FAA12-072C-4ED5-BA76-0FFFAEFDB88A}" dt="2025-09-18T20:04:02.966" v="574" actId="1076"/>
          <ac:spMkLst>
            <pc:docMk/>
            <pc:sldMk cId="0" sldId="417"/>
            <ac:spMk id="2" creationId="{03BF8BEC-CBCA-3D53-1D6F-7FE4217EF5F8}"/>
          </ac:spMkLst>
        </pc:spChg>
        <pc:spChg chg="add mod">
          <ac:chgData name="Zonghua Gu" userId="9a7e1853e1951ef5" providerId="LiveId" clId="{CF1FAA12-072C-4ED5-BA76-0FFFAEFDB88A}" dt="2025-09-18T20:04:24.814" v="585" actId="1076"/>
          <ac:spMkLst>
            <pc:docMk/>
            <pc:sldMk cId="0" sldId="417"/>
            <ac:spMk id="3" creationId="{D80FA951-DE02-3C91-9A1E-27C70066528C}"/>
          </ac:spMkLst>
        </pc:spChg>
        <pc:spChg chg="mod">
          <ac:chgData name="Zonghua Gu" userId="9a7e1853e1951ef5" providerId="LiveId" clId="{CF1FAA12-072C-4ED5-BA76-0FFFAEFDB88A}" dt="2025-09-18T20:04:02.966" v="574" actId="1076"/>
          <ac:spMkLst>
            <pc:docMk/>
            <pc:sldMk cId="0" sldId="417"/>
            <ac:spMk id="11" creationId="{00000000-0000-0000-0000-000000000000}"/>
          </ac:spMkLst>
        </pc:spChg>
        <pc:spChg chg="mod">
          <ac:chgData name="Zonghua Gu" userId="9a7e1853e1951ef5" providerId="LiveId" clId="{CF1FAA12-072C-4ED5-BA76-0FFFAEFDB88A}" dt="2025-09-18T20:04:02.966" v="574" actId="1076"/>
          <ac:spMkLst>
            <pc:docMk/>
            <pc:sldMk cId="0" sldId="417"/>
            <ac:spMk id="12" creationId="{00000000-0000-0000-0000-000000000000}"/>
          </ac:spMkLst>
        </pc:spChg>
        <pc:spChg chg="mod">
          <ac:chgData name="Zonghua Gu" userId="9a7e1853e1951ef5" providerId="LiveId" clId="{CF1FAA12-072C-4ED5-BA76-0FFFAEFDB88A}" dt="2025-09-18T20:04:02.966" v="574" actId="1076"/>
          <ac:spMkLst>
            <pc:docMk/>
            <pc:sldMk cId="0" sldId="417"/>
            <ac:spMk id="13" creationId="{00000000-0000-0000-0000-000000000000}"/>
          </ac:spMkLst>
        </pc:spChg>
        <pc:spChg chg="mod">
          <ac:chgData name="Zonghua Gu" userId="9a7e1853e1951ef5" providerId="LiveId" clId="{CF1FAA12-072C-4ED5-BA76-0FFFAEFDB88A}" dt="2025-09-18T20:04:18.734" v="584" actId="1076"/>
          <ac:spMkLst>
            <pc:docMk/>
            <pc:sldMk cId="0" sldId="417"/>
            <ac:spMk id="14" creationId="{00000000-0000-0000-0000-000000000000}"/>
          </ac:spMkLst>
        </pc:spChg>
        <pc:spChg chg="mod">
          <ac:chgData name="Zonghua Gu" userId="9a7e1853e1951ef5" providerId="LiveId" clId="{CF1FAA12-072C-4ED5-BA76-0FFFAEFDB88A}" dt="2025-09-18T20:03:46.505" v="573" actId="20577"/>
          <ac:spMkLst>
            <pc:docMk/>
            <pc:sldMk cId="0" sldId="417"/>
            <ac:spMk id="25606" creationId="{00000000-0000-0000-0000-000000000000}"/>
          </ac:spMkLst>
        </pc:spChg>
        <pc:graphicFrameChg chg="mod">
          <ac:chgData name="Zonghua Gu" userId="9a7e1853e1951ef5" providerId="LiveId" clId="{CF1FAA12-072C-4ED5-BA76-0FFFAEFDB88A}" dt="2025-09-18T20:06:59.886" v="611"/>
          <ac:graphicFrameMkLst>
            <pc:docMk/>
            <pc:sldMk cId="0" sldId="417"/>
            <ac:graphicFrameMk id="9" creationId="{00000000-0000-0000-0000-000000000000}"/>
          </ac:graphicFrameMkLst>
        </pc:graphicFrameChg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392340819" sldId="453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630635621" sldId="454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1881575936" sldId="455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117905533" sldId="456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240450818" sldId="463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3483046466" sldId="469"/>
        </pc:sldMkLst>
      </pc:sldChg>
      <pc:sldChg chg="addSp modSp del mod modNotesTx">
        <pc:chgData name="Zonghua Gu" userId="9a7e1853e1951ef5" providerId="LiveId" clId="{CF1FAA12-072C-4ED5-BA76-0FFFAEFDB88A}" dt="2025-09-18T02:23:48.757" v="174" actId="47"/>
        <pc:sldMkLst>
          <pc:docMk/>
          <pc:sldMk cId="282921071" sldId="471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929278538" sldId="472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963767799" sldId="473"/>
        </pc:sldMkLst>
      </pc:sldChg>
      <pc:sldChg chg="addSp modSp del mod">
        <pc:chgData name="Zonghua Gu" userId="9a7e1853e1951ef5" providerId="LiveId" clId="{CF1FAA12-072C-4ED5-BA76-0FFFAEFDB88A}" dt="2025-09-18T02:23:48.757" v="174" actId="47"/>
        <pc:sldMkLst>
          <pc:docMk/>
          <pc:sldMk cId="3751033725" sldId="474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700446461" sldId="475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3517712416" sldId="476"/>
        </pc:sldMkLst>
      </pc:sldChg>
      <pc:sldChg chg="modSp del mod">
        <pc:chgData name="Zonghua Gu" userId="9a7e1853e1951ef5" providerId="LiveId" clId="{CF1FAA12-072C-4ED5-BA76-0FFFAEFDB88A}" dt="2025-09-18T02:23:48.757" v="174" actId="47"/>
        <pc:sldMkLst>
          <pc:docMk/>
          <pc:sldMk cId="4040755182" sldId="478"/>
        </pc:sldMkLst>
      </pc:sldChg>
      <pc:sldChg chg="modSp del mod">
        <pc:chgData name="Zonghua Gu" userId="9a7e1853e1951ef5" providerId="LiveId" clId="{CF1FAA12-072C-4ED5-BA76-0FFFAEFDB88A}" dt="2025-09-18T02:23:48.757" v="174" actId="47"/>
        <pc:sldMkLst>
          <pc:docMk/>
          <pc:sldMk cId="3783602394" sldId="479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403617877" sldId="484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1902260443" sldId="489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3886267364" sldId="490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314866584" sldId="492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4175052033" sldId="493"/>
        </pc:sldMkLst>
      </pc:sldChg>
      <pc:sldChg chg="add del">
        <pc:chgData name="Zonghua Gu" userId="9a7e1853e1951ef5" providerId="LiveId" clId="{CF1FAA12-072C-4ED5-BA76-0FFFAEFDB88A}" dt="2025-09-24T21:50:39.205" v="622"/>
        <pc:sldMkLst>
          <pc:docMk/>
          <pc:sldMk cId="1620255952" sldId="494"/>
        </pc:sldMkLst>
      </pc:sldChg>
      <pc:sldChg chg="add del">
        <pc:chgData name="Zonghua Gu" userId="9a7e1853e1951ef5" providerId="LiveId" clId="{CF1FAA12-072C-4ED5-BA76-0FFFAEFDB88A}" dt="2025-09-24T21:50:44.726" v="623"/>
        <pc:sldMkLst>
          <pc:docMk/>
          <pc:sldMk cId="146821145" sldId="495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4138289989" sldId="496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3495259654" sldId="497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595803636" sldId="498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692813522" sldId="499"/>
        </pc:sldMkLst>
      </pc:sldChg>
      <pc:sldChg chg="del">
        <pc:chgData name="Zonghua Gu" userId="9a7e1853e1951ef5" providerId="LiveId" clId="{CF1FAA12-072C-4ED5-BA76-0FFFAEFDB88A}" dt="2025-09-16T21:19:40.243" v="56" actId="47"/>
        <pc:sldMkLst>
          <pc:docMk/>
          <pc:sldMk cId="3157601905" sldId="500"/>
        </pc:sldMkLst>
      </pc:sldChg>
      <pc:sldChg chg="modSp del mod">
        <pc:chgData name="Zonghua Gu" userId="9a7e1853e1951ef5" providerId="LiveId" clId="{CF1FAA12-072C-4ED5-BA76-0FFFAEFDB88A}" dt="2025-09-18T02:23:48.757" v="174" actId="47"/>
        <pc:sldMkLst>
          <pc:docMk/>
          <pc:sldMk cId="794990730" sldId="501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3476175039" sldId="503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13693986" sldId="504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709916207" sldId="505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1106957169" sldId="506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3987401790" sldId="507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115375760" sldId="508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4203467745" sldId="509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746898804" sldId="510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778945240" sldId="511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631850479" sldId="512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983958110" sldId="513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856238415" sldId="514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4207137356" sldId="515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3489353238" sldId="516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688032704" sldId="519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315641243" sldId="520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243932543" sldId="521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249747507" sldId="522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3088857373" sldId="523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4202413975" sldId="524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3686948551" sldId="525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666442587" sldId="526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434851217" sldId="527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210249931" sldId="528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3797967072" sldId="529"/>
        </pc:sldMkLst>
      </pc:sldChg>
      <pc:sldChg chg="delSp modSp add del mod modTransition modAnim">
        <pc:chgData name="Zonghua Gu" userId="9a7e1853e1951ef5" providerId="LiveId" clId="{CF1FAA12-072C-4ED5-BA76-0FFFAEFDB88A}" dt="2025-09-21T21:00:43.715" v="614" actId="1076"/>
        <pc:sldMkLst>
          <pc:docMk/>
          <pc:sldMk cId="1864663475" sldId="774"/>
        </pc:sldMkLst>
        <pc:spChg chg="mod">
          <ac:chgData name="Zonghua Gu" userId="9a7e1853e1951ef5" providerId="LiveId" clId="{CF1FAA12-072C-4ED5-BA76-0FFFAEFDB88A}" dt="2025-09-21T21:00:43.715" v="614" actId="1076"/>
          <ac:spMkLst>
            <pc:docMk/>
            <pc:sldMk cId="1864663475" sldId="774"/>
            <ac:spMk id="6" creationId="{9847AA0A-7964-4433-C181-1EB7B5E48F3F}"/>
          </ac:spMkLst>
        </pc:spChg>
        <pc:spChg chg="mod topLvl">
          <ac:chgData name="Zonghua Gu" userId="9a7e1853e1951ef5" providerId="LiveId" clId="{CF1FAA12-072C-4ED5-BA76-0FFFAEFDB88A}" dt="2025-09-18T02:31:45.976" v="270" actId="165"/>
          <ac:spMkLst>
            <pc:docMk/>
            <pc:sldMk cId="1864663475" sldId="774"/>
            <ac:spMk id="16" creationId="{00000000-0000-0000-0000-000000000000}"/>
          </ac:spMkLst>
        </pc:spChg>
        <pc:picChg chg="mod topLvl">
          <ac:chgData name="Zonghua Gu" userId="9a7e1853e1951ef5" providerId="LiveId" clId="{CF1FAA12-072C-4ED5-BA76-0FFFAEFDB88A}" dt="2025-09-18T02:31:49.931" v="272" actId="14100"/>
          <ac:picMkLst>
            <pc:docMk/>
            <pc:sldMk cId="1864663475" sldId="774"/>
            <ac:picMk id="12" creationId="{00000000-0000-0000-0000-000000000000}"/>
          </ac:picMkLst>
        </pc:picChg>
        <pc:picChg chg="mod topLvl">
          <ac:chgData name="Zonghua Gu" userId="9a7e1853e1951ef5" providerId="LiveId" clId="{CF1FAA12-072C-4ED5-BA76-0FFFAEFDB88A}" dt="2025-09-18T02:31:49.931" v="272" actId="14100"/>
          <ac:picMkLst>
            <pc:docMk/>
            <pc:sldMk cId="1864663475" sldId="774"/>
            <ac:picMk id="13" creationId="{00000000-0000-0000-0000-000000000000}"/>
          </ac:picMkLst>
        </pc:picChg>
        <pc:picChg chg="mod topLvl">
          <ac:chgData name="Zonghua Gu" userId="9a7e1853e1951ef5" providerId="LiveId" clId="{CF1FAA12-072C-4ED5-BA76-0FFFAEFDB88A}" dt="2025-09-18T02:31:49.931" v="272" actId="14100"/>
          <ac:picMkLst>
            <pc:docMk/>
            <pc:sldMk cId="1864663475" sldId="774"/>
            <ac:picMk id="14" creationId="{00000000-0000-0000-0000-000000000000}"/>
          </ac:picMkLst>
        </pc:picChg>
      </pc:sldChg>
      <pc:sldChg chg="add del">
        <pc:chgData name="Zonghua Gu" userId="9a7e1853e1951ef5" providerId="LiveId" clId="{CF1FAA12-072C-4ED5-BA76-0FFFAEFDB88A}" dt="2025-09-18T02:23:48.757" v="174" actId="47"/>
        <pc:sldMkLst>
          <pc:docMk/>
          <pc:sldMk cId="3575795538" sldId="774"/>
        </pc:sldMkLst>
      </pc:sldChg>
      <pc:sldChg chg="add del modTransition">
        <pc:chgData name="Zonghua Gu" userId="9a7e1853e1951ef5" providerId="LiveId" clId="{CF1FAA12-072C-4ED5-BA76-0FFFAEFDB88A}" dt="2025-09-18T02:25:27.723" v="184" actId="47"/>
        <pc:sldMkLst>
          <pc:docMk/>
          <pc:sldMk cId="936686548" sldId="775"/>
        </pc:sldMkLst>
      </pc:sldChg>
      <pc:sldChg chg="add del modTransition">
        <pc:chgData name="Zonghua Gu" userId="9a7e1853e1951ef5" providerId="LiveId" clId="{CF1FAA12-072C-4ED5-BA76-0FFFAEFDB88A}" dt="2025-09-16T21:18:32.771" v="45" actId="2696"/>
        <pc:sldMkLst>
          <pc:docMk/>
          <pc:sldMk cId="1395983037" sldId="789"/>
        </pc:sldMkLst>
      </pc:sldChg>
      <pc:sldChg chg="modSp add del">
        <pc:chgData name="Zonghua Gu" userId="9a7e1853e1951ef5" providerId="LiveId" clId="{CF1FAA12-072C-4ED5-BA76-0FFFAEFDB88A}" dt="2025-09-16T21:21:18.768" v="77" actId="2696"/>
        <pc:sldMkLst>
          <pc:docMk/>
          <pc:sldMk cId="2509807301" sldId="789"/>
        </pc:sldMkLst>
      </pc:sldChg>
      <pc:sldChg chg="add del">
        <pc:chgData name="Zonghua Gu" userId="9a7e1853e1951ef5" providerId="LiveId" clId="{CF1FAA12-072C-4ED5-BA76-0FFFAEFDB88A}" dt="2025-09-18T02:23:48.757" v="174" actId="47"/>
        <pc:sldMkLst>
          <pc:docMk/>
          <pc:sldMk cId="1149374474" sldId="790"/>
        </pc:sldMkLst>
      </pc:sldChg>
      <pc:sldChg chg="add del modTransition">
        <pc:chgData name="Zonghua Gu" userId="9a7e1853e1951ef5" providerId="LiveId" clId="{CF1FAA12-072C-4ED5-BA76-0FFFAEFDB88A}" dt="2025-09-16T21:18:32.771" v="45" actId="2696"/>
        <pc:sldMkLst>
          <pc:docMk/>
          <pc:sldMk cId="2133584576" sldId="790"/>
        </pc:sldMkLst>
      </pc:sldChg>
      <pc:sldChg chg="add del modTransition">
        <pc:chgData name="Zonghua Gu" userId="9a7e1853e1951ef5" providerId="LiveId" clId="{CF1FAA12-072C-4ED5-BA76-0FFFAEFDB88A}" dt="2025-09-16T21:13:04.721" v="1" actId="47"/>
        <pc:sldMkLst>
          <pc:docMk/>
          <pc:sldMk cId="3725504313" sldId="791"/>
        </pc:sldMkLst>
      </pc:sldChg>
      <pc:sldChg chg="add del modTransition">
        <pc:chgData name="Zonghua Gu" userId="9a7e1853e1951ef5" providerId="LiveId" clId="{CF1FAA12-072C-4ED5-BA76-0FFFAEFDB88A}" dt="2025-09-16T21:18:09.568" v="43" actId="2696"/>
        <pc:sldMkLst>
          <pc:docMk/>
          <pc:sldMk cId="1629909525" sldId="793"/>
        </pc:sldMkLst>
      </pc:sldChg>
      <pc:sldChg chg="modSp add del mod">
        <pc:chgData name="Zonghua Gu" userId="9a7e1853e1951ef5" providerId="LiveId" clId="{CF1FAA12-072C-4ED5-BA76-0FFFAEFDB88A}" dt="2025-09-18T02:23:48.757" v="174" actId="47"/>
        <pc:sldMkLst>
          <pc:docMk/>
          <pc:sldMk cId="3190402835" sldId="793"/>
        </pc:sldMkLst>
      </pc:sldChg>
      <pc:sldChg chg="add del">
        <pc:chgData name="Zonghua Gu" userId="9a7e1853e1951ef5" providerId="LiveId" clId="{CF1FAA12-072C-4ED5-BA76-0FFFAEFDB88A}" dt="2025-09-18T02:23:48.757" v="174" actId="47"/>
        <pc:sldMkLst>
          <pc:docMk/>
          <pc:sldMk cId="2753210025" sldId="794"/>
        </pc:sldMkLst>
      </pc:sldChg>
      <pc:sldChg chg="add del">
        <pc:chgData name="Zonghua Gu" userId="9a7e1853e1951ef5" providerId="LiveId" clId="{CF1FAA12-072C-4ED5-BA76-0FFFAEFDB88A}" dt="2025-09-18T02:23:48.757" v="174" actId="47"/>
        <pc:sldMkLst>
          <pc:docMk/>
          <pc:sldMk cId="1493324092" sldId="795"/>
        </pc:sldMkLst>
      </pc:sldChg>
      <pc:sldChg chg="modSp add del mod">
        <pc:chgData name="Zonghua Gu" userId="9a7e1853e1951ef5" providerId="LiveId" clId="{CF1FAA12-072C-4ED5-BA76-0FFFAEFDB88A}" dt="2025-09-18T20:05:47.919" v="606" actId="47"/>
        <pc:sldMkLst>
          <pc:docMk/>
          <pc:sldMk cId="3491198584" sldId="796"/>
        </pc:sldMkLst>
      </pc:sldChg>
      <pc:sldChg chg="add del">
        <pc:chgData name="Zonghua Gu" userId="9a7e1853e1951ef5" providerId="LiveId" clId="{CF1FAA12-072C-4ED5-BA76-0FFFAEFDB88A}" dt="2025-09-18T21:27:30.744" v="612" actId="47"/>
        <pc:sldMkLst>
          <pc:docMk/>
          <pc:sldMk cId="1115551691" sldId="797"/>
        </pc:sldMkLst>
      </pc:sldChg>
      <pc:sldChg chg="addSp delSp modSp add mod modAnim modNotes">
        <pc:chgData name="Zonghua Gu" userId="9a7e1853e1951ef5" providerId="LiveId" clId="{CF1FAA12-072C-4ED5-BA76-0FFFAEFDB88A}" dt="2025-09-18T21:37:05.294" v="613"/>
        <pc:sldMkLst>
          <pc:docMk/>
          <pc:sldMk cId="1422403682" sldId="798"/>
        </pc:sldMkLst>
        <pc:spChg chg="add mod">
          <ac:chgData name="Zonghua Gu" userId="9a7e1853e1951ef5" providerId="LiveId" clId="{CF1FAA12-072C-4ED5-BA76-0FFFAEFDB88A}" dt="2025-09-18T20:06:51.228" v="610" actId="1076"/>
          <ac:spMkLst>
            <pc:docMk/>
            <pc:sldMk cId="1422403682" sldId="798"/>
            <ac:spMk id="4" creationId="{6F534A2F-9846-7A97-D479-D46DB56AB958}"/>
          </ac:spMkLst>
        </pc:spChg>
        <pc:spChg chg="add mod">
          <ac:chgData name="Zonghua Gu" userId="9a7e1853e1951ef5" providerId="LiveId" clId="{CF1FAA12-072C-4ED5-BA76-0FFFAEFDB88A}" dt="2025-09-18T20:06:51.228" v="610" actId="1076"/>
          <ac:spMkLst>
            <pc:docMk/>
            <pc:sldMk cId="1422403682" sldId="798"/>
            <ac:spMk id="5" creationId="{BC3F3BEC-A50C-878A-987B-AAF83CD43E44}"/>
          </ac:spMkLst>
        </pc:spChg>
        <pc:spChg chg="add mod">
          <ac:chgData name="Zonghua Gu" userId="9a7e1853e1951ef5" providerId="LiveId" clId="{CF1FAA12-072C-4ED5-BA76-0FFFAEFDB88A}" dt="2025-09-18T20:06:44.933" v="609" actId="1076"/>
          <ac:spMkLst>
            <pc:docMk/>
            <pc:sldMk cId="1422403682" sldId="798"/>
            <ac:spMk id="6" creationId="{FF49A434-8C62-C958-9270-232816F13AE4}"/>
          </ac:spMkLst>
        </pc:spChg>
        <pc:spChg chg="add mod">
          <ac:chgData name="Zonghua Gu" userId="9a7e1853e1951ef5" providerId="LiveId" clId="{CF1FAA12-072C-4ED5-BA76-0FFFAEFDB88A}" dt="2025-09-18T20:06:44.933" v="609" actId="1076"/>
          <ac:spMkLst>
            <pc:docMk/>
            <pc:sldMk cId="1422403682" sldId="798"/>
            <ac:spMk id="7" creationId="{F6F628D0-DD4D-72F2-BDF1-C601826C46E8}"/>
          </ac:spMkLst>
        </pc:spChg>
        <pc:spChg chg="mod">
          <ac:chgData name="Zonghua Gu" userId="9a7e1853e1951ef5" providerId="LiveId" clId="{CF1FAA12-072C-4ED5-BA76-0FFFAEFDB88A}" dt="2025-09-18T20:05:42.581" v="605" actId="20577"/>
          <ac:spMkLst>
            <pc:docMk/>
            <pc:sldMk cId="1422403682" sldId="798"/>
            <ac:spMk id="25606" creationId="{2B3E1AB2-B3CB-2CA3-69A9-9B3B2CA1C3F7}"/>
          </ac:spMkLst>
        </pc:spChg>
        <pc:graphicFrameChg chg="mod">
          <ac:chgData name="Zonghua Gu" userId="9a7e1853e1951ef5" providerId="LiveId" clId="{CF1FAA12-072C-4ED5-BA76-0FFFAEFDB88A}" dt="2025-09-18T20:06:26.567" v="607"/>
          <ac:graphicFrameMkLst>
            <pc:docMk/>
            <pc:sldMk cId="1422403682" sldId="798"/>
            <ac:graphicFrameMk id="9" creationId="{0E30A4EB-ACBA-8E2B-82A1-96E1DB36D61D}"/>
          </ac:graphicFrameMkLst>
        </pc:graphicFrameChg>
      </pc:sldChg>
      <pc:sldChg chg="addSp delSp modSp new mod">
        <pc:chgData name="Zonghua Gu" userId="9a7e1853e1951ef5" providerId="LiveId" clId="{CF1FAA12-072C-4ED5-BA76-0FFFAEFDB88A}" dt="2025-09-24T22:01:50.791" v="851" actId="20577"/>
        <pc:sldMkLst>
          <pc:docMk/>
          <pc:sldMk cId="3896189839" sldId="799"/>
        </pc:sldMkLst>
        <pc:spChg chg="mod">
          <ac:chgData name="Zonghua Gu" userId="9a7e1853e1951ef5" providerId="LiveId" clId="{CF1FAA12-072C-4ED5-BA76-0FFFAEFDB88A}" dt="2025-09-24T21:54:28.776" v="681" actId="20577"/>
          <ac:spMkLst>
            <pc:docMk/>
            <pc:sldMk cId="3896189839" sldId="799"/>
            <ac:spMk id="2" creationId="{10B3BAC0-1ED1-3CC9-BDD8-A393E1B052E7}"/>
          </ac:spMkLst>
        </pc:spChg>
        <pc:spChg chg="add mod">
          <ac:chgData name="Zonghua Gu" userId="9a7e1853e1951ef5" providerId="LiveId" clId="{CF1FAA12-072C-4ED5-BA76-0FFFAEFDB88A}" dt="2025-09-24T22:00:23.975" v="804" actId="1076"/>
          <ac:spMkLst>
            <pc:docMk/>
            <pc:sldMk cId="3896189839" sldId="799"/>
            <ac:spMk id="9" creationId="{1CE606E0-E40B-C230-04E8-0FC3B6565AF7}"/>
          </ac:spMkLst>
        </pc:spChg>
        <pc:spChg chg="add mod">
          <ac:chgData name="Zonghua Gu" userId="9a7e1853e1951ef5" providerId="LiveId" clId="{CF1FAA12-072C-4ED5-BA76-0FFFAEFDB88A}" dt="2025-09-24T22:00:23.975" v="804" actId="1076"/>
          <ac:spMkLst>
            <pc:docMk/>
            <pc:sldMk cId="3896189839" sldId="799"/>
            <ac:spMk id="10" creationId="{3784F08A-CE46-3CB7-3599-5D636AB5ED5C}"/>
          </ac:spMkLst>
        </pc:spChg>
        <pc:spChg chg="add mod">
          <ac:chgData name="Zonghua Gu" userId="9a7e1853e1951ef5" providerId="LiveId" clId="{CF1FAA12-072C-4ED5-BA76-0FFFAEFDB88A}" dt="2025-09-24T22:01:50.791" v="851" actId="20577"/>
          <ac:spMkLst>
            <pc:docMk/>
            <pc:sldMk cId="3896189839" sldId="799"/>
            <ac:spMk id="11" creationId="{6EF9D02D-5D8D-AFF6-3EFF-241315018FBE}"/>
          </ac:spMkLst>
        </pc:spChg>
        <pc:graphicFrameChg chg="add mod modGraphic">
          <ac:chgData name="Zonghua Gu" userId="9a7e1853e1951ef5" providerId="LiveId" clId="{CF1FAA12-072C-4ED5-BA76-0FFFAEFDB88A}" dt="2025-09-24T22:00:23.975" v="804" actId="1076"/>
          <ac:graphicFrameMkLst>
            <pc:docMk/>
            <pc:sldMk cId="3896189839" sldId="799"/>
            <ac:graphicFrameMk id="8" creationId="{38E9B9C5-BA3B-C651-FA94-86C87FF6C80A}"/>
          </ac:graphicFrameMkLst>
        </pc:graphicFrameChg>
        <pc:picChg chg="add del mod">
          <ac:chgData name="Zonghua Gu" userId="9a7e1853e1951ef5" providerId="LiveId" clId="{CF1FAA12-072C-4ED5-BA76-0FFFAEFDB88A}" dt="2025-09-24T21:54:20.644" v="670" actId="478"/>
          <ac:picMkLst>
            <pc:docMk/>
            <pc:sldMk cId="3896189839" sldId="799"/>
            <ac:picMk id="5" creationId="{529F953C-4DF3-28B8-496D-4E42B4FEAC6A}"/>
          </ac:picMkLst>
        </pc:picChg>
        <pc:picChg chg="add del mod">
          <ac:chgData name="Zonghua Gu" userId="9a7e1853e1951ef5" providerId="LiveId" clId="{CF1FAA12-072C-4ED5-BA76-0FFFAEFDB88A}" dt="2025-09-24T21:54:17.111" v="669" actId="478"/>
          <ac:picMkLst>
            <pc:docMk/>
            <pc:sldMk cId="3896189839" sldId="799"/>
            <ac:picMk id="7" creationId="{CDE71583-A1C0-D7A9-6B7B-D5A30640E091}"/>
          </ac:picMkLst>
        </pc:picChg>
        <pc:picChg chg="add del mod">
          <ac:chgData name="Zonghua Gu" userId="9a7e1853e1951ef5" providerId="LiveId" clId="{CF1FAA12-072C-4ED5-BA76-0FFFAEFDB88A}" dt="2025-09-24T22:00:26.907" v="805" actId="478"/>
          <ac:picMkLst>
            <pc:docMk/>
            <pc:sldMk cId="3896189839" sldId="799"/>
            <ac:picMk id="13" creationId="{12A7D732-31D4-1B15-5A7B-FDD39D38653B}"/>
          </ac:picMkLst>
        </pc:picChg>
      </pc:sldChg>
      <pc:sldChg chg="new del">
        <pc:chgData name="Zonghua Gu" userId="9a7e1853e1951ef5" providerId="LiveId" clId="{CF1FAA12-072C-4ED5-BA76-0FFFAEFDB88A}" dt="2025-09-24T21:53:47.024" v="653" actId="680"/>
        <pc:sldMkLst>
          <pc:docMk/>
          <pc:sldMk cId="385187693" sldId="800"/>
        </pc:sldMkLst>
      </pc:sldChg>
      <pc:sldChg chg="modSp new mod">
        <pc:chgData name="Zonghua Gu" userId="9a7e1853e1951ef5" providerId="LiveId" clId="{CF1FAA12-072C-4ED5-BA76-0FFFAEFDB88A}" dt="2025-09-24T21:54:11.094" v="667" actId="15"/>
        <pc:sldMkLst>
          <pc:docMk/>
          <pc:sldMk cId="1843904516" sldId="800"/>
        </pc:sldMkLst>
        <pc:spChg chg="mod">
          <ac:chgData name="Zonghua Gu" userId="9a7e1853e1951ef5" providerId="LiveId" clId="{CF1FAA12-072C-4ED5-BA76-0FFFAEFDB88A}" dt="2025-09-24T21:54:11.094" v="667" actId="15"/>
          <ac:spMkLst>
            <pc:docMk/>
            <pc:sldMk cId="1843904516" sldId="800"/>
            <ac:spMk id="4" creationId="{919231D9-93C2-3B60-17B7-FB58A6A540C4}"/>
          </ac:spMkLst>
        </pc:spChg>
      </pc:sldChg>
      <pc:sldChg chg="modSp add mod">
        <pc:chgData name="Zonghua Gu" userId="9a7e1853e1951ef5" providerId="LiveId" clId="{CF1FAA12-072C-4ED5-BA76-0FFFAEFDB88A}" dt="2025-09-24T22:02:48.768" v="856" actId="1076"/>
        <pc:sldMkLst>
          <pc:docMk/>
          <pc:sldMk cId="3968162788" sldId="801"/>
        </pc:sldMkLst>
        <pc:spChg chg="mod">
          <ac:chgData name="Zonghua Gu" userId="9a7e1853e1951ef5" providerId="LiveId" clId="{CF1FAA12-072C-4ED5-BA76-0FFFAEFDB88A}" dt="2025-09-24T22:02:02.352" v="855" actId="20577"/>
          <ac:spMkLst>
            <pc:docMk/>
            <pc:sldMk cId="3968162788" sldId="801"/>
            <ac:spMk id="2" creationId="{E0225031-3EBD-28FC-E1A0-0049330C0107}"/>
          </ac:spMkLst>
        </pc:spChg>
        <pc:spChg chg="mod">
          <ac:chgData name="Zonghua Gu" userId="9a7e1853e1951ef5" providerId="LiveId" clId="{CF1FAA12-072C-4ED5-BA76-0FFFAEFDB88A}" dt="2025-09-24T22:02:48.768" v="856" actId="1076"/>
          <ac:spMkLst>
            <pc:docMk/>
            <pc:sldMk cId="3968162788" sldId="801"/>
            <ac:spMk id="9" creationId="{DC077EDE-860F-119C-95B4-998969925842}"/>
          </ac:spMkLst>
        </pc:spChg>
        <pc:spChg chg="mod">
          <ac:chgData name="Zonghua Gu" userId="9a7e1853e1951ef5" providerId="LiveId" clId="{CF1FAA12-072C-4ED5-BA76-0FFFAEFDB88A}" dt="2025-09-24T22:02:48.768" v="856" actId="1076"/>
          <ac:spMkLst>
            <pc:docMk/>
            <pc:sldMk cId="3968162788" sldId="801"/>
            <ac:spMk id="10" creationId="{0401EA57-66F9-3EE2-E561-2AB9C3395B7B}"/>
          </ac:spMkLst>
        </pc:spChg>
        <pc:spChg chg="mod">
          <ac:chgData name="Zonghua Gu" userId="9a7e1853e1951ef5" providerId="LiveId" clId="{CF1FAA12-072C-4ED5-BA76-0FFFAEFDB88A}" dt="2025-09-24T22:01:59.731" v="854" actId="27636"/>
          <ac:spMkLst>
            <pc:docMk/>
            <pc:sldMk cId="3968162788" sldId="801"/>
            <ac:spMk id="11" creationId="{45B25AD4-8787-2AE5-61C8-58C8E91AB6F9}"/>
          </ac:spMkLst>
        </pc:spChg>
        <pc:graphicFrameChg chg="mod">
          <ac:chgData name="Zonghua Gu" userId="9a7e1853e1951ef5" providerId="LiveId" clId="{CF1FAA12-072C-4ED5-BA76-0FFFAEFDB88A}" dt="2025-09-24T22:02:48.768" v="856" actId="1076"/>
          <ac:graphicFrameMkLst>
            <pc:docMk/>
            <pc:sldMk cId="3968162788" sldId="801"/>
            <ac:graphicFrameMk id="8" creationId="{D3C2D736-73D7-3A26-A782-9CEC03C12D04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2197067" y="219891"/>
            <a:ext cx="5014725" cy="24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8139" tIns="44070" rIns="88139" bIns="44070"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26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7023" y="3341916"/>
            <a:ext cx="6820275" cy="3168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1" tIns="47616" rIns="95231" bIns="476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gray">
          <a:xfrm>
            <a:off x="7118078" y="138249"/>
            <a:ext cx="1684765" cy="33201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6818" tIns="47616" rIns="96818" bIns="47616" anchor="ctr"/>
          <a:lstStyle/>
          <a:p>
            <a:pPr algn="ctr" defTabSz="999215">
              <a:defRPr/>
            </a:pPr>
            <a:r>
              <a:rPr lang="en-US" sz="1800">
                <a:solidFill>
                  <a:schemeClr val="bg1"/>
                </a:solidFill>
                <a:latin typeface="Arial" pitchFamily="34" charset="0"/>
              </a:rPr>
              <a:t>Notes</a:t>
            </a:r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>
            <a:off x="608099" y="547551"/>
            <a:ext cx="820307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88139" tIns="44070" rIns="88139" bIns="44070" anchor="ctr"/>
          <a:lstStyle/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599767" y="355963"/>
            <a:ext cx="5618658" cy="217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6661" tIns="25395" rIns="66661" bIns="25395">
            <a:spAutoFit/>
          </a:bodyPr>
          <a:lstStyle/>
          <a:p>
            <a:pPr defTabSz="999215">
              <a:lnSpc>
                <a:spcPct val="90000"/>
              </a:lnSpc>
              <a:tabLst>
                <a:tab pos="953310" algn="l"/>
              </a:tabLst>
              <a:defRPr/>
            </a:pPr>
            <a:r>
              <a:rPr lang="en-US" sz="1200">
                <a:latin typeface="Arial" pitchFamily="34" charset="0"/>
              </a:rPr>
              <a:t>The ARM Architecture</a:t>
            </a: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4408711" y="6657703"/>
            <a:ext cx="314160" cy="217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6661" tIns="25395" rIns="66661" bIns="25395">
            <a:spAutoFit/>
          </a:bodyPr>
          <a:lstStyle/>
          <a:p>
            <a:pPr defTabSz="999215">
              <a:lnSpc>
                <a:spcPct val="90000"/>
              </a:lnSpc>
              <a:defRPr/>
            </a:pPr>
            <a:fld id="{01D96813-752F-4230-8F78-89BE1AD35FEA}" type="slidenum">
              <a:rPr lang="en-US" sz="1200">
                <a:solidFill>
                  <a:srgbClr val="006D82"/>
                </a:solidFill>
                <a:latin typeface="Times New Roman" pitchFamily="18" charset="0"/>
              </a:rPr>
              <a:pPr defTabSz="999215">
                <a:lnSpc>
                  <a:spcPct val="90000"/>
                </a:lnSpc>
                <a:defRPr/>
              </a:pPr>
              <a:t>‹#›</a:t>
            </a:fld>
            <a:endParaRPr lang="en-US" sz="1200">
              <a:solidFill>
                <a:srgbClr val="006D82"/>
              </a:solidFill>
              <a:latin typeface="Times New Roman" pitchFamily="18" charset="0"/>
            </a:endParaRPr>
          </a:p>
        </p:txBody>
      </p:sp>
      <p:sp>
        <p:nvSpPr>
          <p:cNvPr id="32775" name="Rectangle 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94025" y="644525"/>
            <a:ext cx="3286125" cy="2465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012487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810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73075" algn="l" defTabSz="9810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47738" algn="l" defTabSz="9810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420813" algn="l" defTabSz="9810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93888" algn="l" defTabSz="9810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zongh\Desktop\CSC111\exercises\Scribd%20OCR%20II.docx#fn1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zongh\Desktop\CSC111\exercises\Scribd%20OCR%20II.docx#fn1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73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2668D8-F05C-2E94-D1C3-2181608EAC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74A841-09CB-783C-8C0B-28BD29BAA0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321DBF-12AB-9744-9A46-4D63225375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810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Address Register</a:t>
            </a:r>
            <a:r>
              <a:rPr lang="en-US" sz="1200" u="sng" kern="1200" baseline="300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hlinkClick r:id="rId3"/>
              </a:rPr>
              <a:t>[1]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0x8010 0x00000001 0x13 r0</a:t>
            </a:r>
            <a:r>
              <a:rPr lang="en-US" sz="1200" u="sng" kern="1200" baseline="300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hlinkClick r:id="rId3"/>
              </a:rPr>
              <a:t>[1]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0x800c 0xFEEDDEAF 0xFFFFFFFF r1</a:t>
            </a:r>
            <a:r>
              <a:rPr lang="en-US" sz="1200" u="sng" kern="1200" baseline="300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hlinkClick r:id="rId3"/>
              </a:rPr>
              <a:t>[1]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0x8008 0x00008888 0xEEEEEEEE r2</a:t>
            </a:r>
            <a:r>
              <a:rPr lang="en-US" sz="1200" u="sng" kern="1200" baseline="300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hlinkClick r:id="rId3"/>
              </a:rPr>
              <a:t>[1]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0x8004 0x12340000 0x8000 r3</a:t>
            </a:r>
            <a:r>
              <a:rPr lang="en-US" sz="1200" u="sng" kern="1200" baseline="300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hlinkClick r:id="rId3"/>
              </a:rPr>
              <a:t>[1]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0x8000 0xBABE0000</a:t>
            </a:r>
            <a:r>
              <a:rPr lang="en-US" sz="1200" u="sng" kern="1200" baseline="300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hlinkClick r:id="rId3"/>
              </a:rPr>
              <a:t>[1]</a:t>
            </a:r>
            <a:endParaRPr lang="en-US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7313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810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Address Register</a:t>
            </a:r>
            <a:r>
              <a:rPr lang="en-US" sz="1200" u="sng" kern="1200" baseline="300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hlinkClick r:id="rId3"/>
              </a:rPr>
              <a:t>[1]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0x8010 0x00000001 0x13 r0</a:t>
            </a:r>
            <a:r>
              <a:rPr lang="en-US" sz="1200" u="sng" kern="1200" baseline="300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hlinkClick r:id="rId3"/>
              </a:rPr>
              <a:t>[1]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0x800c 0xFEEDDEAF 0xFFFFFFFF r1</a:t>
            </a:r>
            <a:r>
              <a:rPr lang="en-US" sz="1200" u="sng" kern="1200" baseline="300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hlinkClick r:id="rId3"/>
              </a:rPr>
              <a:t>[1]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0x8008 0x00008888 0xEEEEEEEE r2</a:t>
            </a:r>
            <a:r>
              <a:rPr lang="en-US" sz="1200" u="sng" kern="1200" baseline="300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hlinkClick r:id="rId3"/>
              </a:rPr>
              <a:t>[1]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0x8004 0x12340000 0x8000 r3</a:t>
            </a:r>
            <a:r>
              <a:rPr lang="en-US" sz="1200" u="sng" kern="1200" baseline="300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hlinkClick r:id="rId3"/>
              </a:rPr>
              <a:t>[1]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0x8000 0xBABE0000</a:t>
            </a:r>
            <a:r>
              <a:rPr lang="en-US" sz="1200" u="sng" kern="1200" baseline="300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hlinkClick r:id="rId3"/>
              </a:rPr>
              <a:t>[1]</a:t>
            </a:r>
            <a:endParaRPr lang="en-US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8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968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509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84500" y="655638"/>
            <a:ext cx="3341688" cy="2506662"/>
          </a:xfrm>
          <a:ln/>
        </p:spPr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37022" y="3343004"/>
            <a:ext cx="6822358" cy="316556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007" tIns="44003" rIns="88007" bIns="44003"/>
          <a:lstStyle/>
          <a:p>
            <a:r>
              <a:rPr lang="en-US"/>
              <a:t>Halfword access and signed halfword/byte accesses were added to the architecture in v4T, this is the reason the offset field is not as flexible as the normal word/byte load/store - not a problem because these accesses are less common.</a:t>
            </a:r>
          </a:p>
          <a:p>
            <a:endParaRPr lang="en-US"/>
          </a:p>
          <a:p>
            <a:r>
              <a:rPr lang="en-US"/>
              <a:t>Link: diagram on next slide</a:t>
            </a:r>
          </a:p>
        </p:txBody>
      </p:sp>
    </p:spTree>
    <p:extLst>
      <p:ext uri="{BB962C8B-B14F-4D97-AF65-F5344CB8AC3E}">
        <p14:creationId xmlns:p14="http://schemas.microsoft.com/office/powerpoint/2010/main" val="2032239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84500" y="655638"/>
            <a:ext cx="3341688" cy="2506662"/>
          </a:xfrm>
          <a:ln/>
        </p:spPr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37022" y="3343004"/>
            <a:ext cx="6822358" cy="316556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007" tIns="44003" rIns="88007" bIns="44003"/>
          <a:lstStyle/>
          <a:p>
            <a:r>
              <a:rPr lang="en-US"/>
              <a:t>Halfword access and signed halfword/byte accesses were added to the architecture in v4T, this is the reason the offset field is not as flexible as the normal word/byte load/store - not a problem because these accesses are less common.</a:t>
            </a:r>
          </a:p>
          <a:p>
            <a:endParaRPr lang="en-US"/>
          </a:p>
          <a:p>
            <a:r>
              <a:rPr lang="en-US"/>
              <a:t>Link: diagram on next slide</a:t>
            </a:r>
          </a:p>
        </p:txBody>
      </p:sp>
    </p:spTree>
    <p:extLst>
      <p:ext uri="{BB962C8B-B14F-4D97-AF65-F5344CB8AC3E}">
        <p14:creationId xmlns:p14="http://schemas.microsoft.com/office/powerpoint/2010/main" val="3518169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25" y="628650"/>
            <a:ext cx="3203575" cy="2401888"/>
          </a:xfrm>
          <a:ln/>
        </p:spPr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197751" y="3203711"/>
            <a:ext cx="6605775" cy="303366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4830" tIns="42414" rIns="84830" bIns="42414"/>
          <a:lstStyle/>
          <a:p>
            <a:r>
              <a:rPr lang="en-US" dirty="0"/>
              <a:t>Halfword access and signed halfword/byte accesses were added to the architecture in v4T, this is the reason the offset field is not as flexible as the normal word/byte load/store - not a problem because these accesses are less common.</a:t>
            </a:r>
          </a:p>
          <a:p>
            <a:endParaRPr lang="en-US" dirty="0"/>
          </a:p>
          <a:p>
            <a:r>
              <a:rPr lang="en-US" dirty="0"/>
              <a:t>Link: diagram on next slide</a:t>
            </a:r>
          </a:p>
        </p:txBody>
      </p:sp>
    </p:spTree>
    <p:extLst>
      <p:ext uri="{BB962C8B-B14F-4D97-AF65-F5344CB8AC3E}">
        <p14:creationId xmlns:p14="http://schemas.microsoft.com/office/powerpoint/2010/main" val="2013822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AF3F1-B017-A08A-9251-B46F893281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>
            <a:extLst>
              <a:ext uri="{FF2B5EF4-FFF2-40B4-BE49-F238E27FC236}">
                <a16:creationId xmlns:a16="http://schemas.microsoft.com/office/drawing/2014/main" id="{353D122D-0224-8535-E3A6-5FDD7A707E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25" y="628650"/>
            <a:ext cx="3203575" cy="2401888"/>
          </a:xfrm>
          <a:ln/>
        </p:spPr>
      </p:sp>
      <p:sp>
        <p:nvSpPr>
          <p:cNvPr id="56323" name="Rectangle 1027">
            <a:extLst>
              <a:ext uri="{FF2B5EF4-FFF2-40B4-BE49-F238E27FC236}">
                <a16:creationId xmlns:a16="http://schemas.microsoft.com/office/drawing/2014/main" id="{E7284EB6-6786-5ABD-3B45-B558349A2A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97751" y="3203711"/>
            <a:ext cx="6605775" cy="303366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4830" tIns="42414" rIns="84830" bIns="42414"/>
          <a:lstStyle/>
          <a:p>
            <a:r>
              <a:rPr lang="en-US"/>
              <a:t>Halfword access and signed halfword/byte accesses were added to the architecture in v4T, this is the reason the offset field is not as flexible as the normal word/byte load/store - not a problem because these accesses are less common.</a:t>
            </a:r>
          </a:p>
          <a:p>
            <a:endParaRPr lang="en-US"/>
          </a:p>
          <a:p>
            <a:r>
              <a:rPr lang="en-US"/>
              <a:t>Link: diagram on next slide</a:t>
            </a:r>
          </a:p>
        </p:txBody>
      </p:sp>
    </p:spTree>
    <p:extLst>
      <p:ext uri="{BB962C8B-B14F-4D97-AF65-F5344CB8AC3E}">
        <p14:creationId xmlns:p14="http://schemas.microsoft.com/office/powerpoint/2010/main" val="2627589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lIns="88139" tIns="44070" rIns="88139" bIns="44070"/>
          <a:lstStyle/>
          <a:p>
            <a:fld id="{EF97FDFF-7B9F-7D4D-BFC0-AAD1F3D3D3C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969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5658">
              <a:defRPr/>
            </a:pPr>
            <a:r>
              <a:rPr lang="en-US" dirty="0">
                <a:solidFill>
                  <a:prstClr val="black"/>
                </a:solidFill>
              </a:rPr>
              <a:t>Reading the 32-bit word at address 102 spans addresses 102..105, which cross a 4-byte alignment boundary if the bus expects aligned words at multiples of 4 (e.g., aligned words at 100 and 104). Since 102 is misaligned, the access requires two aligned 32-bit bus cycles (one covering 100..103 and one covering 104..107) with the CPU combining bytes</a:t>
            </a:r>
          </a:p>
          <a:p>
            <a:pPr defTabSz="945658">
              <a:defRPr/>
            </a:pPr>
            <a:r>
              <a:rPr lang="en-US" dirty="0">
                <a:solidFill>
                  <a:prstClr val="black"/>
                </a:solidFill>
              </a:rPr>
              <a:t>Reading a 16-bit halfword at address 102 uses bytes 102..103, which reside within the same aligned 32-bit word (100..103). On a 32-bit bus that supports halfword transfers, this is a single bus cycle</a:t>
            </a:r>
          </a:p>
          <a:p>
            <a:pPr defTabSz="945658">
              <a:defRPr/>
            </a:pPr>
            <a:endParaRPr lang="en-US" dirty="0">
              <a:solidFill>
                <a:prstClr val="black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255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BA00D299-558C-468E-A8B3-0F5C3BFA45F9}" type="datetime1">
              <a:rPr lang="en-US" smtClean="0"/>
              <a:pPr/>
              <a:t>9/24/2025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>
            <a:lvl1pPr>
              <a:defRPr sz="1800"/>
            </a:lvl1pPr>
          </a:lstStyle>
          <a:p>
            <a:fld id="{AEE14D4A-FE32-40AF-B06D-E9622816B1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2D175-8905-42BE-8088-EB39001CF9E2}" type="datetime1">
              <a:rPr lang="en-US" smtClean="0"/>
              <a:pPr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A8DD-1B66-47DA-8A31-5DCDA0DEF224}" type="datetime1">
              <a:rPr lang="en-US" smtClean="0"/>
              <a:pPr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ransition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8BFB9-75E0-4A72-9D54-3C687B559A4D}" type="datetime1">
              <a:rPr lang="en-US" smtClean="0"/>
              <a:pPr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470CD76-7AB7-4744-8178-DC5367B833CD}" type="datetime1">
              <a:rPr lang="en-US" smtClean="0"/>
              <a:pPr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FC63-82A8-4ACC-B2CB-6D46E8B59216}" type="datetime1">
              <a:rPr lang="en-US" smtClean="0"/>
              <a:pPr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9B8A6-94F4-4AF6-98DE-0FFC617E1C31}" type="datetime1">
              <a:rPr lang="en-US" smtClean="0"/>
              <a:pPr/>
              <a:t>9/24/2025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>
    <p:pull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CF4FC-8D0E-4C14-A02E-A429C4519FEF}" type="datetime1">
              <a:rPr lang="en-US" smtClean="0"/>
              <a:pPr/>
              <a:t>9/24/2025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DC487-A287-485A-B215-4EC98DD3E443}" type="datetime1">
              <a:rPr lang="en-US" smtClean="0"/>
              <a:pPr/>
              <a:t>9/24/2025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pull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9AC6-4AC4-4D5F-9A1B-0E1C0FF133F9}" type="datetime1">
              <a:rPr lang="en-US" smtClean="0"/>
              <a:pPr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>
    <p:pull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F4EF9-9AC8-4842-AFC3-C27337CCABE8}" type="datetime1">
              <a:rPr lang="en-US" smtClean="0"/>
              <a:pPr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DF0DD18-6EB7-49F7-A70C-A012EDB48BDB}" type="datetime1">
              <a:rPr lang="en-US" smtClean="0"/>
              <a:pPr/>
              <a:t>9/24/2025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800">
                <a:solidFill>
                  <a:schemeClr val="tx2"/>
                </a:solidFill>
              </a:defRPr>
            </a:lvl1pPr>
          </a:lstStyle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ransition>
    <p:pull dir="ru"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eece.maine.edu/~zhu/book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1CC8E-A1B6-4F03-86F4-7DF2A440C9C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28800" y="337547"/>
            <a:ext cx="64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Bookman Old Style (Headings)"/>
              </a:rPr>
              <a:t>Embedded Systems with ARM Cortex-M Microcontrollers in Assembly Language and 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88176" y="1828800"/>
            <a:ext cx="25812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C00000"/>
                </a:solidFill>
              </a:rPr>
              <a:t>Chapter 5</a:t>
            </a:r>
          </a:p>
          <a:p>
            <a:pPr algn="r"/>
            <a:r>
              <a:rPr lang="en-US" sz="2400" b="1" dirty="0">
                <a:solidFill>
                  <a:srgbClr val="C00000"/>
                </a:solidFill>
              </a:rPr>
              <a:t>Memory Access</a:t>
            </a:r>
          </a:p>
          <a:p>
            <a:pPr algn="r"/>
            <a:r>
              <a:rPr lang="en-US" altLang="zh-CN" sz="2400" dirty="0">
                <a:solidFill>
                  <a:srgbClr val="C00000"/>
                </a:solidFill>
              </a:rPr>
              <a:t>Exercises ANS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219200" y="5124450"/>
            <a:ext cx="68580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Fall 2025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>
            <a:noAutofit/>
          </a:bodyPr>
          <a:lstStyle/>
          <a:p>
            <a:r>
              <a:rPr lang="en-US" sz="2000" dirty="0"/>
              <a:t>Zonghua Gu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4636B5-1A15-392F-777F-ACB6D0BF1A0E}"/>
              </a:ext>
            </a:extLst>
          </p:cNvPr>
          <p:cNvSpPr txBox="1"/>
          <p:nvPr/>
        </p:nvSpPr>
        <p:spPr>
          <a:xfrm>
            <a:off x="709138" y="6259175"/>
            <a:ext cx="7725724" cy="46166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4BACC6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Light"/>
                <a:ea typeface="华文新魏" panose="02010800040101010101" pitchFamily="2" charset="-122"/>
                <a:cs typeface="+mn-cs"/>
              </a:rPr>
              <a:t>Acknowledgement: Lecture slides based on Embedded Systems with ARM Cortex-M Microcontrollers in Assembly Language and C, University of Maine 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Light"/>
                <a:ea typeface="华文新魏" panose="02010800040101010101" pitchFamily="2" charset="-122"/>
                <a:cs typeface="+mn-cs"/>
                <a:hlinkClick r:id="rId3"/>
              </a:rPr>
              <a:t>https://web.eece.maine.edu/~zhu/book/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Light"/>
                <a:ea typeface="华文新魏" panose="02010800040101010101" pitchFamily="2" charset="-122"/>
                <a:cs typeface="+mn-cs"/>
              </a:rPr>
              <a:t> </a:t>
            </a:r>
            <a:endParaRPr kumimoji="0" lang="en-SE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Ligh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Alignment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12648" y="1673752"/>
            <a:ext cx="8182841" cy="175524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/>
              <a:t>Assume a byte-addressable memory with a data bus that is 32 bits (4 bytes) wide</a:t>
            </a:r>
          </a:p>
          <a:p>
            <a:r>
              <a:rPr lang="en-US" sz="1500" dirty="0"/>
              <a:t>Consider 16 bytes of memory (addresses 0 to 15) arranged as four 32-bit words (4 bytes each)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2078" y="3412912"/>
            <a:ext cx="35814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Well-aligned</a:t>
            </a:r>
            <a:r>
              <a:rPr lang="en-US" sz="1350" dirty="0"/>
              <a:t>: each word begins on a mod-4 address, which can be read in a single memory cycle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965" y="2307838"/>
            <a:ext cx="3785316" cy="11211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078" y="2283024"/>
            <a:ext cx="3802444" cy="112988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43965" y="3412912"/>
            <a:ext cx="35814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Ill-aligned</a:t>
            </a:r>
            <a:r>
              <a:rPr lang="en-US" sz="1350" dirty="0"/>
              <a:t>: a word begins on address 6, not a mod-4 address, which can be read in 2 memory cycles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1867" y="4223976"/>
            <a:ext cx="4059366" cy="3053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7611" y="4777320"/>
            <a:ext cx="4127879" cy="32718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01867" y="5317344"/>
            <a:ext cx="3665419" cy="33591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9436" y="4128493"/>
            <a:ext cx="426898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The first read cycle would retrieve 4 bytes from addresses 4 through 7; of these, the bytes from addresses 4 and 5</a:t>
            </a:r>
          </a:p>
          <a:p>
            <a:r>
              <a:rPr lang="en-US" sz="1200" dirty="0"/>
              <a:t>are discarded, and those from addresses 6 and 7 are moved to the far right;</a:t>
            </a:r>
          </a:p>
          <a:p>
            <a:r>
              <a:rPr lang="en-US" sz="1200" dirty="0"/>
              <a:t>The second read cycle retrieves 4 bytes from addresses 8 through 11; the bytes from addresses 10 and 11 are  discarded, and those from addresses 8 and 9 are moved to the far left;</a:t>
            </a:r>
          </a:p>
          <a:p>
            <a:r>
              <a:rPr lang="en-US" sz="1200" dirty="0"/>
              <a:t>Finally, the two halves are combined to form the desired 32-bit operand: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03B0BD2-2931-BDC5-E683-51FBAB7B8593}"/>
              </a:ext>
            </a:extLst>
          </p:cNvPr>
          <p:cNvSpPr/>
          <p:nvPr/>
        </p:nvSpPr>
        <p:spPr>
          <a:xfrm>
            <a:off x="4413347" y="4630642"/>
            <a:ext cx="285830" cy="363474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Horizontal Scroll 14">
            <a:extLst>
              <a:ext uri="{FF2B5EF4-FFF2-40B4-BE49-F238E27FC236}">
                <a16:creationId xmlns:a16="http://schemas.microsoft.com/office/drawing/2014/main" id="{9847AA0A-7964-4433-C181-1EB7B5E48F3F}"/>
              </a:ext>
            </a:extLst>
          </p:cNvPr>
          <p:cNvSpPr/>
          <p:nvPr/>
        </p:nvSpPr>
        <p:spPr>
          <a:xfrm>
            <a:off x="186104" y="-39260"/>
            <a:ext cx="1265712" cy="762000"/>
          </a:xfrm>
          <a:prstGeom prst="horizontalScroll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1864663475"/>
      </p:ext>
    </p:extLst>
  </p:cSld>
  <p:clrMapOvr>
    <a:masterClrMapping/>
  </p:clrMapOvr>
  <p:transition>
    <p:pull dir="r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Question: Data Alignment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11998" y="1307051"/>
            <a:ext cx="8182841" cy="347682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/>
            <a:r>
              <a:rPr lang="en-US" sz="2000" b="0" dirty="0">
                <a:solidFill>
                  <a:prstClr val="black"/>
                </a:solidFill>
              </a:rPr>
              <a:t>Q:  Assume a byte-addressable memory with a data bus that is 32 bits (4 bytes) wide. Consider 16 bytes of memory (addresses 0 to 15) arranged as four 32-bit words (4 bytes each). </a:t>
            </a:r>
            <a:r>
              <a:rPr lang="en-US" altLang="zh-CN" sz="2000" b="0" dirty="0">
                <a:solidFill>
                  <a:prstClr val="black"/>
                </a:solidFill>
              </a:rPr>
              <a:t>H</a:t>
            </a:r>
            <a:r>
              <a:rPr lang="en-US" sz="2000" b="0" dirty="0">
                <a:solidFill>
                  <a:prstClr val="black"/>
                </a:solidFill>
              </a:rPr>
              <a:t>ow many memory cycles are required to read each of the following from memory?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(a) A 2-Byte operand read from decimal address 5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(b) A 2-Byte operand read from decimal address 15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(c) A 4-Byte operand read from decimal address 10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(d) A 4-Byte operand read from decimal address 20</a:t>
            </a:r>
            <a:endParaRPr lang="en-US" sz="1600" b="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6686548"/>
      </p:ext>
    </p:extLst>
  </p:cSld>
  <p:clrMapOvr>
    <a:masterClrMapping/>
  </p:clrMapOvr>
  <p:transition>
    <p:pull dir="r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634" y="0"/>
            <a:ext cx="8229600" cy="1143000"/>
          </a:xfrm>
        </p:spPr>
        <p:txBody>
          <a:bodyPr/>
          <a:lstStyle/>
          <a:p>
            <a:r>
              <a:rPr lang="en-US" dirty="0"/>
              <a:t>Answer: Data Align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67393" y="1644276"/>
            <a:ext cx="8620129" cy="318689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/>
            <a:r>
              <a:rPr lang="en-US" sz="1600" b="0" dirty="0">
                <a:solidFill>
                  <a:prstClr val="black"/>
                </a:solidFill>
              </a:rPr>
              <a:t>Q:  Assume a byte-addressable memory with a data bus that is 32 bits (4 bytes) wide. How many memory cycles are required to read each of the following from memory?</a:t>
            </a:r>
          </a:p>
          <a:p>
            <a:pPr marL="657225" lvl="1" indent="-257175" defTabSz="342900"/>
            <a:r>
              <a:rPr lang="en-US" sz="1200" b="0" dirty="0">
                <a:solidFill>
                  <a:prstClr val="black"/>
                </a:solidFill>
              </a:rPr>
              <a:t>(a) A 2-Byte operand read from decimal address 5</a:t>
            </a:r>
          </a:p>
          <a:p>
            <a:pPr marL="657225" lvl="1" indent="-257175" defTabSz="342900"/>
            <a:r>
              <a:rPr lang="en-US" sz="1200" b="0" dirty="0">
                <a:solidFill>
                  <a:prstClr val="black"/>
                </a:solidFill>
              </a:rPr>
              <a:t>(b) A 2-Byte operand read from decimal address 15</a:t>
            </a:r>
          </a:p>
          <a:p>
            <a:pPr marL="657225" lvl="1" indent="-257175" defTabSz="342900"/>
            <a:r>
              <a:rPr lang="en-US" sz="1200" b="0" dirty="0">
                <a:solidFill>
                  <a:prstClr val="black"/>
                </a:solidFill>
              </a:rPr>
              <a:t>(c) A 4-Byte operand read from decimal address 10</a:t>
            </a:r>
          </a:p>
          <a:p>
            <a:pPr marL="657225" lvl="1" indent="-257175" defTabSz="342900"/>
            <a:r>
              <a:rPr lang="en-US" sz="1200" b="0" dirty="0">
                <a:solidFill>
                  <a:prstClr val="black"/>
                </a:solidFill>
              </a:rPr>
              <a:t>(d) A 4-Byte operand read from decimal address 20</a:t>
            </a:r>
          </a:p>
          <a:p>
            <a:pPr marL="257175" indent="-257175" defTabSz="342900"/>
            <a:r>
              <a:rPr lang="en-US" sz="1600" b="0" dirty="0">
                <a:solidFill>
                  <a:prstClr val="black"/>
                </a:solidFill>
              </a:rPr>
              <a:t>A: (a) The operand contains memory content </a:t>
            </a:r>
            <a:r>
              <a:rPr lang="en-US" altLang="zh-CN" sz="1600" b="0" dirty="0">
                <a:solidFill>
                  <a:prstClr val="black"/>
                </a:solidFill>
              </a:rPr>
              <a:t>in</a:t>
            </a:r>
            <a:r>
              <a:rPr lang="en-US" sz="1600" b="0" dirty="0">
                <a:solidFill>
                  <a:prstClr val="black"/>
                </a:solidFill>
              </a:rPr>
              <a:t> address range [5,6]. It can be read in 1 memory cycle; the memory controller returns a word in address range [4,7]. The operand can be obtained via 1-Byte offset addressing into the word.</a:t>
            </a:r>
          </a:p>
          <a:p>
            <a:pPr marL="257175" indent="-257175" defTabSz="342900"/>
            <a:r>
              <a:rPr lang="en-US" sz="1600" b="0" dirty="0">
                <a:solidFill>
                  <a:prstClr val="black"/>
                </a:solidFill>
              </a:rPr>
              <a:t>(b) The operand contains memory content in address range [15,16]. It can be read in 2 memory cycles; the memory controller returns 2 words in address ranges [12,15] and [16, 19], which can be combined to return a word in address range [14,17]. The operand can be obtained via 1-Byte offset addressing into the word.</a:t>
            </a:r>
          </a:p>
          <a:p>
            <a:pPr marL="257175" indent="-257175" defTabSz="342900"/>
            <a:r>
              <a:rPr lang="en-US" sz="1600" b="0" dirty="0">
                <a:solidFill>
                  <a:prstClr val="black"/>
                </a:solidFill>
              </a:rPr>
              <a:t>(c) The operand contains memory content in address range [10,13]. It can be read in 2 memory cycles; the memory controller returns 2 words </a:t>
            </a:r>
            <a:r>
              <a:rPr lang="en-US" altLang="zh-CN" sz="1600" b="0" dirty="0">
                <a:solidFill>
                  <a:prstClr val="black"/>
                </a:solidFill>
              </a:rPr>
              <a:t>in</a:t>
            </a:r>
            <a:r>
              <a:rPr lang="en-US" sz="1600" b="0" dirty="0">
                <a:solidFill>
                  <a:prstClr val="black"/>
                </a:solidFill>
              </a:rPr>
              <a:t> address ranges [8,11] and [12, 15], which can be combined to return a word with address range [10,13].</a:t>
            </a:r>
          </a:p>
          <a:p>
            <a:pPr marL="257175" indent="-257175" defTabSz="342900"/>
            <a:r>
              <a:rPr lang="en-US" sz="1600" b="0" dirty="0">
                <a:solidFill>
                  <a:prstClr val="black"/>
                </a:solidFill>
              </a:rPr>
              <a:t>(d) The operand contains memory content in address range [20,23]. Since 20%4=0, it is well-aligned, and can be read in 1 memory cycle.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684" y="83634"/>
            <a:ext cx="4067187" cy="156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526811"/>
      </p:ext>
    </p:extLst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dirty="0"/>
              <a:t>Question: Data Align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67393" y="1842309"/>
            <a:ext cx="8182841" cy="351027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/>
            <a:r>
              <a:rPr lang="en-US" sz="2000" b="0" dirty="0">
                <a:solidFill>
                  <a:prstClr val="black"/>
                </a:solidFill>
              </a:rPr>
              <a:t>Q:  Assume a byte-addressable memory with a data bus that is 32 bits (4 bytes) wide. Consider 16 bytes of memory (addresses 0 to 15) arranged as four 32-bit words (4 bytes each). 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(a) What is the address of MSB of the word at address 102, , assuming Little-Endian ordering?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(b) What is the address of LSB of the word at address 102, , assuming Little-Endian ordering?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(b) How many memory cycles are required to read the word at address 102?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(c) How many memory cycles are required to read the half word at address 102?</a:t>
            </a:r>
            <a:endParaRPr lang="en-US" sz="1000" b="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363" y="76200"/>
            <a:ext cx="4779587" cy="172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068738"/>
      </p:ext>
    </p:extLst>
  </p:cSld>
  <p:clrMapOvr>
    <a:masterClrMapping/>
  </p:clrMapOvr>
  <p:transition>
    <p:pull dir="r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dirty="0"/>
              <a:t>Answer: Data Align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67393" y="1842310"/>
            <a:ext cx="8182841" cy="471089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/>
            <a:r>
              <a:rPr lang="en-US" sz="2000" b="0" dirty="0">
                <a:solidFill>
                  <a:prstClr val="black"/>
                </a:solidFill>
              </a:rPr>
              <a:t>Q:  Assume a byte-addressable memory with a data bus that is 32 bits (4 bytes) wide. Consider 16 bytes of memory (addresses 0 to 15) arranged as four 32-bit words (4 bytes each). 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(a) What is the address of MSB of the word at address 102, , assuming Little-Endian ordering?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(b) What is the address of LSB of the word at address 102, , assuming Little-Endian ordering?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(b) How many memory cycles are required to read the word at address 102?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(c) How many memory cycles are required to read the half word at address 102?</a:t>
            </a:r>
            <a:endParaRPr lang="en-US" sz="1000" b="0" dirty="0">
              <a:solidFill>
                <a:prstClr val="black"/>
              </a:solidFill>
              <a:latin typeface="Calibri"/>
            </a:endParaRPr>
          </a:p>
          <a:p>
            <a:pPr marL="257175" indent="-257175" defTabSz="342900"/>
            <a:r>
              <a:rPr lang="en-US" sz="2000" b="0" dirty="0">
                <a:solidFill>
                  <a:prstClr val="black"/>
                </a:solidFill>
              </a:rPr>
              <a:t>A: 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(a) MSB of the word at address 102 is 105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(b) LSB of the word at address 102 is 102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(c) 2 cycles. 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(d) 1cycle. </a:t>
            </a:r>
            <a:endParaRPr lang="en-US" sz="9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363" y="76200"/>
            <a:ext cx="4779587" cy="172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515287"/>
      </p:ext>
    </p:extLst>
  </p:cSld>
  <p:clrMapOvr>
    <a:masterClrMapping/>
  </p:clrMapOvr>
  <p:transition>
    <p:pull dir="r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67393" y="1447800"/>
            <a:ext cx="8182841" cy="35814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/>
            <a:r>
              <a:rPr lang="en-US" sz="2400" b="0" dirty="0">
                <a:solidFill>
                  <a:prstClr val="black"/>
                </a:solidFill>
              </a:rPr>
              <a:t>Q:  Assume a byte-addressable memory with a data bus that is 32 bits (4 bytes) wide. </a:t>
            </a:r>
          </a:p>
          <a:p>
            <a:pPr marL="657225" lvl="1" indent="-257175" defTabSz="342900"/>
            <a:r>
              <a:rPr lang="en-US" altLang="zh-CN" sz="2000" b="0" dirty="0">
                <a:solidFill>
                  <a:prstClr val="black"/>
                </a:solidFill>
              </a:rPr>
              <a:t>It takes ____ memory cycle(s) to read a Byte from memory</a:t>
            </a:r>
          </a:p>
          <a:p>
            <a:pPr marL="657225" lvl="1" indent="-257175" defTabSz="342900"/>
            <a:r>
              <a:rPr lang="en-US" altLang="zh-CN" sz="2000" b="0" dirty="0">
                <a:solidFill>
                  <a:prstClr val="black"/>
                </a:solidFill>
              </a:rPr>
              <a:t>It takes ____ memory cycle(s) to read a half-word from memory</a:t>
            </a:r>
          </a:p>
          <a:p>
            <a:pPr marL="657225" lvl="1" indent="-257175" defTabSz="342900"/>
            <a:r>
              <a:rPr lang="en-US" altLang="zh-CN" sz="2000" b="0" dirty="0">
                <a:solidFill>
                  <a:prstClr val="black"/>
                </a:solidFill>
              </a:rPr>
              <a:t>It takes ____ memory cycle(s) to read a word from memory</a:t>
            </a:r>
          </a:p>
          <a:p>
            <a:pPr marL="657225" lvl="1" indent="-257175" defTabSz="342900"/>
            <a:r>
              <a:rPr lang="en-US" altLang="zh-CN" sz="2000" b="0" dirty="0">
                <a:solidFill>
                  <a:prstClr val="black"/>
                </a:solidFill>
              </a:rPr>
              <a:t>It takes ____ memory cycle(s) to read a double word from memory</a:t>
            </a:r>
            <a:endParaRPr lang="en-US" sz="2400" b="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-6804"/>
            <a:ext cx="4067187" cy="156064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8DA596E-85CA-C0C6-85A8-74A98C3DF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225"/>
            <a:ext cx="8229600" cy="1143000"/>
          </a:xfrm>
        </p:spPr>
        <p:txBody>
          <a:bodyPr/>
          <a:lstStyle/>
          <a:p>
            <a:r>
              <a:rPr lang="en-US" dirty="0"/>
              <a:t>Answer: Memory Cycles</a:t>
            </a:r>
          </a:p>
        </p:txBody>
      </p:sp>
    </p:spTree>
    <p:extLst>
      <p:ext uri="{BB962C8B-B14F-4D97-AF65-F5344CB8AC3E}">
        <p14:creationId xmlns:p14="http://schemas.microsoft.com/office/powerpoint/2010/main" val="1910717593"/>
      </p:ext>
    </p:extLst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225"/>
            <a:ext cx="8229600" cy="1143000"/>
          </a:xfrm>
        </p:spPr>
        <p:txBody>
          <a:bodyPr/>
          <a:lstStyle/>
          <a:p>
            <a:r>
              <a:rPr lang="en-US" dirty="0"/>
              <a:t>Answer: Memory Cycles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67393" y="1447800"/>
            <a:ext cx="8182841" cy="43434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/>
            <a:r>
              <a:rPr lang="en-US" sz="2400" b="0" dirty="0">
                <a:solidFill>
                  <a:prstClr val="black"/>
                </a:solidFill>
              </a:rPr>
              <a:t>Q: Assume a byte-addressable memory with a data bus that is 32 bits (4 bytes) wide. </a:t>
            </a:r>
          </a:p>
          <a:p>
            <a:pPr marL="657225" lvl="1" indent="-257175" defTabSz="342900"/>
            <a:r>
              <a:rPr lang="en-US" altLang="zh-CN" sz="2000" b="0" dirty="0">
                <a:solidFill>
                  <a:prstClr val="black"/>
                </a:solidFill>
              </a:rPr>
              <a:t>It takes ____ memory cycle(s) to read a Byte from memory</a:t>
            </a:r>
          </a:p>
          <a:p>
            <a:pPr marL="657225" lvl="1" indent="-257175" defTabSz="342900"/>
            <a:r>
              <a:rPr lang="en-US" altLang="zh-CN" sz="2000" b="0" dirty="0">
                <a:solidFill>
                  <a:prstClr val="black"/>
                </a:solidFill>
              </a:rPr>
              <a:t>It takes ____ memory cycle(s) to read a half-word from memory</a:t>
            </a:r>
          </a:p>
          <a:p>
            <a:pPr marL="657225" lvl="1" indent="-257175" defTabSz="342900"/>
            <a:r>
              <a:rPr lang="en-US" altLang="zh-CN" sz="2000" b="0" dirty="0">
                <a:solidFill>
                  <a:prstClr val="black"/>
                </a:solidFill>
              </a:rPr>
              <a:t>It takes ____ memory cycle(s) to read a word from memory</a:t>
            </a:r>
          </a:p>
          <a:p>
            <a:pPr marL="657225" lvl="1" indent="-257175" defTabSz="342900"/>
            <a:r>
              <a:rPr lang="en-US" altLang="zh-CN" sz="2000" b="0" dirty="0">
                <a:solidFill>
                  <a:prstClr val="black"/>
                </a:solidFill>
              </a:rPr>
              <a:t>It takes ____ memory cycle(s) to read a double word from memory</a:t>
            </a:r>
          </a:p>
          <a:p>
            <a:pPr marL="257175" indent="-257175" defTabSz="342900"/>
            <a:r>
              <a:rPr lang="en-US" altLang="zh-CN" sz="2400" b="0" dirty="0">
                <a:solidFill>
                  <a:prstClr val="black"/>
                </a:solidFill>
              </a:rPr>
              <a:t>A:</a:t>
            </a:r>
          </a:p>
          <a:p>
            <a:pPr marL="657225" lvl="1" indent="-257175" defTabSz="342900"/>
            <a:r>
              <a:rPr lang="en-US" altLang="zh-CN" sz="2000" b="0" dirty="0">
                <a:solidFill>
                  <a:prstClr val="black"/>
                </a:solidFill>
              </a:rPr>
              <a:t>It takes __1__ memory cycle(s) to read a Byte from memory</a:t>
            </a:r>
          </a:p>
          <a:p>
            <a:pPr marL="657225" lvl="1" indent="-257175" defTabSz="342900"/>
            <a:r>
              <a:rPr lang="en-US" altLang="zh-CN" sz="2000" b="0" dirty="0">
                <a:solidFill>
                  <a:prstClr val="black"/>
                </a:solidFill>
              </a:rPr>
              <a:t>It takes __1 or 2__ memory cycle(s) to read a half-word from memory</a:t>
            </a:r>
          </a:p>
          <a:p>
            <a:pPr marL="657225" lvl="1" indent="-257175" defTabSz="342900"/>
            <a:r>
              <a:rPr lang="en-US" altLang="zh-CN" sz="2000" b="0" dirty="0">
                <a:solidFill>
                  <a:prstClr val="black"/>
                </a:solidFill>
              </a:rPr>
              <a:t>It takes __1 or 2__ memory cycle(s) to read a word from memory</a:t>
            </a:r>
          </a:p>
          <a:p>
            <a:pPr marL="657225" lvl="1" indent="-257175" defTabSz="342900"/>
            <a:r>
              <a:rPr lang="en-US" altLang="zh-CN" sz="2000" b="0" dirty="0">
                <a:solidFill>
                  <a:prstClr val="black"/>
                </a:solidFill>
              </a:rPr>
              <a:t>It takes __2 or 3__ memory cycle(s) to read a double word from memory (a double word may span at most 3 consecutive words in memory)</a:t>
            </a:r>
            <a:endParaRPr lang="en-US" sz="2400" b="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-6804"/>
            <a:ext cx="4067187" cy="156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329460"/>
      </p:ext>
    </p:extLst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Question: Arrays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71346" y="1299117"/>
            <a:ext cx="8182841" cy="333929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/>
            <a:r>
              <a:rPr lang="en-US" sz="2400" b="0" dirty="0">
                <a:solidFill>
                  <a:prstClr val="black"/>
                </a:solidFill>
              </a:rPr>
              <a:t>Q:  If the first element of a one-dimensional array x[] is stored at memory address 0</a:t>
            </a:r>
            <a:r>
              <a:rPr lang="en-US" altLang="zh-CN" sz="2400" b="0" dirty="0">
                <a:solidFill>
                  <a:prstClr val="black"/>
                </a:solidFill>
              </a:rPr>
              <a:t>x</a:t>
            </a:r>
            <a:r>
              <a:rPr lang="en-US" sz="2400" b="0" dirty="0">
                <a:solidFill>
                  <a:prstClr val="black"/>
                </a:solidFill>
              </a:rPr>
              <a:t>12345678, what is address of the second element if the array x[] contains</a:t>
            </a:r>
          </a:p>
          <a:p>
            <a:pPr marL="657225" lvl="1" indent="-257175" defTabSz="342900"/>
            <a:r>
              <a:rPr lang="en-US" sz="1800" b="0" dirty="0">
                <a:solidFill>
                  <a:prstClr val="black"/>
                </a:solidFill>
              </a:rPr>
              <a:t>(a) chars </a:t>
            </a:r>
          </a:p>
          <a:p>
            <a:pPr marL="657225" lvl="1" indent="-257175" defTabSz="342900"/>
            <a:r>
              <a:rPr lang="en-US" sz="1800" b="0" dirty="0">
                <a:solidFill>
                  <a:prstClr val="black"/>
                </a:solidFill>
              </a:rPr>
              <a:t>(b) shorts</a:t>
            </a:r>
          </a:p>
          <a:p>
            <a:pPr marL="657225" lvl="1" indent="-257175" defTabSz="342900"/>
            <a:r>
              <a:rPr lang="en-US" altLang="zh-CN" sz="1800" b="0" dirty="0">
                <a:solidFill>
                  <a:prstClr val="black"/>
                </a:solidFill>
              </a:rPr>
              <a:t>(c) </a:t>
            </a:r>
            <a:r>
              <a:rPr lang="en-US" altLang="zh-CN" sz="1800" b="0" dirty="0" err="1">
                <a:solidFill>
                  <a:prstClr val="black"/>
                </a:solidFill>
              </a:rPr>
              <a:t>ints</a:t>
            </a:r>
            <a:endParaRPr lang="en-US" sz="1800" b="0" dirty="0">
              <a:solidFill>
                <a:prstClr val="black"/>
              </a:solidFill>
            </a:endParaRPr>
          </a:p>
          <a:p>
            <a:pPr marL="657225" lvl="1" indent="-257175" defTabSz="342900"/>
            <a:r>
              <a:rPr lang="en-US" sz="1800" b="0" dirty="0">
                <a:solidFill>
                  <a:prstClr val="black"/>
                </a:solidFill>
              </a:rPr>
              <a:t>(c) longs</a:t>
            </a:r>
            <a:endParaRPr lang="en-US" sz="1800" b="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2972020"/>
      </p:ext>
    </p:extLst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Answer: Arrays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38254" y="1425575"/>
            <a:ext cx="8182841" cy="46482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/>
            <a:r>
              <a:rPr lang="en-US" sz="2400" b="0" dirty="0">
                <a:solidFill>
                  <a:prstClr val="black"/>
                </a:solidFill>
              </a:rPr>
              <a:t>Q:  If the first element of a one-dimensional array x[] is stored at memory address 0</a:t>
            </a:r>
            <a:r>
              <a:rPr lang="en-US" altLang="zh-CN" sz="2400" b="0" dirty="0">
                <a:solidFill>
                  <a:prstClr val="black"/>
                </a:solidFill>
              </a:rPr>
              <a:t>x</a:t>
            </a:r>
            <a:r>
              <a:rPr lang="en-US" sz="2400" b="0" dirty="0">
                <a:solidFill>
                  <a:prstClr val="black"/>
                </a:solidFill>
              </a:rPr>
              <a:t>12345678, what is address of the second element if the array x[] contains</a:t>
            </a:r>
          </a:p>
          <a:p>
            <a:pPr marL="657225" lvl="1" indent="-257175" defTabSz="342900"/>
            <a:r>
              <a:rPr lang="en-US" sz="1800" b="0" dirty="0">
                <a:solidFill>
                  <a:prstClr val="black"/>
                </a:solidFill>
              </a:rPr>
              <a:t>(a) chars </a:t>
            </a:r>
          </a:p>
          <a:p>
            <a:pPr marL="657225" lvl="1" indent="-257175" defTabSz="342900"/>
            <a:r>
              <a:rPr lang="en-US" sz="1800" b="0" dirty="0">
                <a:solidFill>
                  <a:prstClr val="black"/>
                </a:solidFill>
              </a:rPr>
              <a:t>(b) shorts</a:t>
            </a:r>
          </a:p>
          <a:p>
            <a:pPr marL="657225" lvl="1" indent="-257175" defTabSz="342900"/>
            <a:r>
              <a:rPr lang="en-US" altLang="zh-CN" sz="1800" b="0" dirty="0">
                <a:solidFill>
                  <a:prstClr val="black"/>
                </a:solidFill>
              </a:rPr>
              <a:t>(c) </a:t>
            </a:r>
            <a:r>
              <a:rPr lang="en-US" altLang="zh-CN" sz="1800" b="0" dirty="0" err="1">
                <a:solidFill>
                  <a:prstClr val="black"/>
                </a:solidFill>
              </a:rPr>
              <a:t>ints</a:t>
            </a:r>
            <a:endParaRPr lang="en-US" sz="1800" b="0" dirty="0">
              <a:solidFill>
                <a:prstClr val="black"/>
              </a:solidFill>
            </a:endParaRPr>
          </a:p>
          <a:p>
            <a:pPr marL="657225" lvl="1" indent="-257175" defTabSz="342900"/>
            <a:r>
              <a:rPr lang="en-US" sz="1800" b="0" dirty="0">
                <a:solidFill>
                  <a:prstClr val="black"/>
                </a:solidFill>
              </a:rPr>
              <a:t>(c) longs</a:t>
            </a:r>
            <a:endParaRPr lang="en-US" sz="1800" b="0" dirty="0">
              <a:solidFill>
                <a:prstClr val="black"/>
              </a:solidFill>
              <a:latin typeface="Calibri"/>
            </a:endParaRPr>
          </a:p>
          <a:p>
            <a:pPr marL="257175" indent="-257175" defTabSz="342900"/>
            <a:r>
              <a:rPr lang="en-US" sz="2400" b="0" dirty="0">
                <a:solidFill>
                  <a:prstClr val="black"/>
                </a:solidFill>
                <a:latin typeface="Calibri"/>
              </a:rPr>
              <a:t>A: x[1]’s address is x’s address plus the data type size in Bytes</a:t>
            </a:r>
          </a:p>
          <a:p>
            <a:pPr marL="657225" lvl="1" indent="-257175" defTabSz="342900"/>
            <a:r>
              <a:rPr lang="en-US" sz="1800" b="0" dirty="0">
                <a:solidFill>
                  <a:prstClr val="black"/>
                </a:solidFill>
              </a:rPr>
              <a:t>(a) chars: 0</a:t>
            </a:r>
            <a:r>
              <a:rPr lang="en-US" altLang="zh-CN" sz="1800" b="0" dirty="0">
                <a:solidFill>
                  <a:prstClr val="black"/>
                </a:solidFill>
              </a:rPr>
              <a:t>x</a:t>
            </a:r>
            <a:r>
              <a:rPr lang="en-US" sz="1800" b="0" dirty="0">
                <a:solidFill>
                  <a:prstClr val="black"/>
                </a:solidFill>
              </a:rPr>
              <a:t>12345678+1= 0</a:t>
            </a:r>
            <a:r>
              <a:rPr lang="en-US" altLang="zh-CN" sz="1800" b="0" dirty="0">
                <a:solidFill>
                  <a:prstClr val="black"/>
                </a:solidFill>
              </a:rPr>
              <a:t>x</a:t>
            </a:r>
            <a:r>
              <a:rPr lang="en-US" sz="1800" b="0" dirty="0">
                <a:solidFill>
                  <a:prstClr val="black"/>
                </a:solidFill>
              </a:rPr>
              <a:t>12345679</a:t>
            </a:r>
          </a:p>
          <a:p>
            <a:pPr marL="657225" lvl="1" indent="-257175" defTabSz="342900"/>
            <a:r>
              <a:rPr lang="en-US" sz="1800" b="0" dirty="0">
                <a:solidFill>
                  <a:prstClr val="black"/>
                </a:solidFill>
              </a:rPr>
              <a:t>(b) shorts: 0</a:t>
            </a:r>
            <a:r>
              <a:rPr lang="en-US" altLang="zh-CN" sz="1800" b="0" dirty="0">
                <a:solidFill>
                  <a:prstClr val="black"/>
                </a:solidFill>
              </a:rPr>
              <a:t>x</a:t>
            </a:r>
            <a:r>
              <a:rPr lang="en-US" sz="1800" b="0" dirty="0">
                <a:solidFill>
                  <a:prstClr val="black"/>
                </a:solidFill>
              </a:rPr>
              <a:t>12345678+2= 0</a:t>
            </a:r>
            <a:r>
              <a:rPr lang="en-US" altLang="zh-CN" sz="1800" b="0" dirty="0">
                <a:solidFill>
                  <a:prstClr val="black"/>
                </a:solidFill>
              </a:rPr>
              <a:t>x</a:t>
            </a:r>
            <a:r>
              <a:rPr lang="en-US" sz="1800" b="0" dirty="0">
                <a:solidFill>
                  <a:prstClr val="black"/>
                </a:solidFill>
              </a:rPr>
              <a:t>1234567A</a:t>
            </a:r>
          </a:p>
          <a:p>
            <a:pPr marL="657225" lvl="1" indent="-257175" defTabSz="342900"/>
            <a:r>
              <a:rPr lang="en-US" altLang="zh-CN" sz="1800" b="0" dirty="0">
                <a:solidFill>
                  <a:prstClr val="black"/>
                </a:solidFill>
              </a:rPr>
              <a:t>(c) </a:t>
            </a:r>
            <a:r>
              <a:rPr lang="en-US" altLang="zh-CN" sz="1800" b="0" dirty="0" err="1">
                <a:solidFill>
                  <a:prstClr val="black"/>
                </a:solidFill>
              </a:rPr>
              <a:t>ints</a:t>
            </a:r>
            <a:r>
              <a:rPr lang="en-US" altLang="zh-CN" sz="1800" b="0" dirty="0">
                <a:solidFill>
                  <a:prstClr val="black"/>
                </a:solidFill>
              </a:rPr>
              <a:t>: </a:t>
            </a:r>
            <a:r>
              <a:rPr lang="en-US" sz="1800" b="0" dirty="0">
                <a:solidFill>
                  <a:prstClr val="black"/>
                </a:solidFill>
              </a:rPr>
              <a:t>0</a:t>
            </a:r>
            <a:r>
              <a:rPr lang="en-US" altLang="zh-CN" sz="1800" b="0" dirty="0">
                <a:solidFill>
                  <a:prstClr val="black"/>
                </a:solidFill>
              </a:rPr>
              <a:t>x</a:t>
            </a:r>
            <a:r>
              <a:rPr lang="en-US" sz="1800" b="0" dirty="0">
                <a:solidFill>
                  <a:prstClr val="black"/>
                </a:solidFill>
              </a:rPr>
              <a:t>12345678+4= 0</a:t>
            </a:r>
            <a:r>
              <a:rPr lang="en-US" altLang="zh-CN" sz="1800" b="0" dirty="0">
                <a:solidFill>
                  <a:prstClr val="black"/>
                </a:solidFill>
              </a:rPr>
              <a:t>x</a:t>
            </a:r>
            <a:r>
              <a:rPr lang="en-US" sz="1800" b="0" dirty="0">
                <a:solidFill>
                  <a:prstClr val="black"/>
                </a:solidFill>
              </a:rPr>
              <a:t>1234567C</a:t>
            </a:r>
          </a:p>
          <a:p>
            <a:pPr marL="657225" lvl="1" indent="-257175" defTabSz="342900"/>
            <a:r>
              <a:rPr lang="en-US" sz="1800" b="0" dirty="0">
                <a:solidFill>
                  <a:prstClr val="black"/>
                </a:solidFill>
              </a:rPr>
              <a:t>(c) longs: 0</a:t>
            </a:r>
            <a:r>
              <a:rPr lang="en-US" altLang="zh-CN" sz="1800" b="0" dirty="0">
                <a:solidFill>
                  <a:prstClr val="black"/>
                </a:solidFill>
              </a:rPr>
              <a:t>x</a:t>
            </a:r>
            <a:r>
              <a:rPr lang="en-US" sz="1800" b="0" dirty="0">
                <a:solidFill>
                  <a:prstClr val="black"/>
                </a:solidFill>
              </a:rPr>
              <a:t>12345678+8= 0</a:t>
            </a:r>
            <a:r>
              <a:rPr lang="en-US" altLang="zh-CN" sz="1800" b="0" dirty="0">
                <a:solidFill>
                  <a:prstClr val="black"/>
                </a:solidFill>
              </a:rPr>
              <a:t>x</a:t>
            </a:r>
            <a:r>
              <a:rPr lang="en-US" sz="1800" b="0" dirty="0">
                <a:solidFill>
                  <a:prstClr val="black"/>
                </a:solidFill>
              </a:rPr>
              <a:t>12345680</a:t>
            </a:r>
            <a:endParaRPr lang="en-US" sz="2400" b="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260018"/>
      </p:ext>
    </p:extLst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Multiple Registers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63" y="1331918"/>
            <a:ext cx="8932501" cy="480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2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/>
            <a:r>
              <a:rPr lang="en-US" altLang="zh-CN" dirty="0"/>
              <a:t>Question: Endianness</a:t>
            </a:r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5630863" y="1057853"/>
            <a:ext cx="2504258" cy="5615166"/>
            <a:chOff x="5824055" y="1154163"/>
            <a:chExt cx="2504258" cy="5615166"/>
          </a:xfrm>
        </p:grpSpPr>
        <p:sp>
          <p:nvSpPr>
            <p:cNvPr id="63" name="Rectangle 6"/>
            <p:cNvSpPr>
              <a:spLocks/>
            </p:cNvSpPr>
            <p:nvPr/>
          </p:nvSpPr>
          <p:spPr bwMode="auto">
            <a:xfrm>
              <a:off x="6850351" y="18177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4" name="Rectangle 7"/>
            <p:cNvSpPr>
              <a:spLocks/>
            </p:cNvSpPr>
            <p:nvPr/>
          </p:nvSpPr>
          <p:spPr bwMode="auto">
            <a:xfrm>
              <a:off x="6850351" y="21225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5" name="Rectangle 8"/>
            <p:cNvSpPr>
              <a:spLocks/>
            </p:cNvSpPr>
            <p:nvPr/>
          </p:nvSpPr>
          <p:spPr bwMode="auto">
            <a:xfrm>
              <a:off x="6850351" y="24273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6" name="Rectangle 9"/>
            <p:cNvSpPr>
              <a:spLocks/>
            </p:cNvSpPr>
            <p:nvPr/>
          </p:nvSpPr>
          <p:spPr bwMode="auto">
            <a:xfrm>
              <a:off x="6850351" y="27321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7" name="Rectangle 10"/>
            <p:cNvSpPr>
              <a:spLocks/>
            </p:cNvSpPr>
            <p:nvPr/>
          </p:nvSpPr>
          <p:spPr bwMode="auto">
            <a:xfrm>
              <a:off x="6850351" y="30369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8" name="Rectangle 11"/>
            <p:cNvSpPr>
              <a:spLocks/>
            </p:cNvSpPr>
            <p:nvPr/>
          </p:nvSpPr>
          <p:spPr bwMode="auto">
            <a:xfrm>
              <a:off x="6850351" y="33417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9" name="Rectangle 12"/>
            <p:cNvSpPr>
              <a:spLocks/>
            </p:cNvSpPr>
            <p:nvPr/>
          </p:nvSpPr>
          <p:spPr bwMode="auto">
            <a:xfrm>
              <a:off x="6850351" y="36465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0" name="Rectangle 13"/>
            <p:cNvSpPr>
              <a:spLocks/>
            </p:cNvSpPr>
            <p:nvPr/>
          </p:nvSpPr>
          <p:spPr bwMode="auto">
            <a:xfrm>
              <a:off x="6850351" y="39513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1" name="Rectangle 14"/>
            <p:cNvSpPr>
              <a:spLocks/>
            </p:cNvSpPr>
            <p:nvPr/>
          </p:nvSpPr>
          <p:spPr bwMode="auto">
            <a:xfrm>
              <a:off x="6850351" y="42561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2" name="Rectangle 15"/>
            <p:cNvSpPr>
              <a:spLocks/>
            </p:cNvSpPr>
            <p:nvPr/>
          </p:nvSpPr>
          <p:spPr bwMode="auto">
            <a:xfrm>
              <a:off x="6850351" y="45609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3" name="Rectangle 16"/>
            <p:cNvSpPr>
              <a:spLocks/>
            </p:cNvSpPr>
            <p:nvPr/>
          </p:nvSpPr>
          <p:spPr bwMode="auto">
            <a:xfrm>
              <a:off x="6850351" y="48657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4" name="Rectangle 17"/>
            <p:cNvSpPr>
              <a:spLocks/>
            </p:cNvSpPr>
            <p:nvPr/>
          </p:nvSpPr>
          <p:spPr bwMode="auto">
            <a:xfrm>
              <a:off x="6850351" y="51705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5" name="Rectangle 18"/>
            <p:cNvSpPr>
              <a:spLocks/>
            </p:cNvSpPr>
            <p:nvPr/>
          </p:nvSpPr>
          <p:spPr bwMode="auto">
            <a:xfrm>
              <a:off x="7612351" y="1762453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0015</a:t>
              </a:r>
            </a:p>
          </p:txBody>
        </p:sp>
        <p:sp>
          <p:nvSpPr>
            <p:cNvPr id="76" name="Rectangle 19"/>
            <p:cNvSpPr>
              <a:spLocks/>
            </p:cNvSpPr>
            <p:nvPr/>
          </p:nvSpPr>
          <p:spPr bwMode="auto">
            <a:xfrm>
              <a:off x="7612351" y="2138973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0014</a:t>
              </a:r>
            </a:p>
          </p:txBody>
        </p:sp>
        <p:sp>
          <p:nvSpPr>
            <p:cNvPr id="77" name="Rectangle 20"/>
            <p:cNvSpPr>
              <a:spLocks/>
            </p:cNvSpPr>
            <p:nvPr/>
          </p:nvSpPr>
          <p:spPr bwMode="auto">
            <a:xfrm>
              <a:off x="7612351" y="24527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0013</a:t>
              </a:r>
            </a:p>
          </p:txBody>
        </p:sp>
        <p:sp>
          <p:nvSpPr>
            <p:cNvPr id="78" name="Rectangle 21"/>
            <p:cNvSpPr>
              <a:spLocks/>
            </p:cNvSpPr>
            <p:nvPr/>
          </p:nvSpPr>
          <p:spPr bwMode="auto">
            <a:xfrm>
              <a:off x="7612351" y="27575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0012</a:t>
              </a:r>
            </a:p>
          </p:txBody>
        </p:sp>
        <p:sp>
          <p:nvSpPr>
            <p:cNvPr id="79" name="Rectangle 22"/>
            <p:cNvSpPr>
              <a:spLocks/>
            </p:cNvSpPr>
            <p:nvPr/>
          </p:nvSpPr>
          <p:spPr bwMode="auto">
            <a:xfrm>
              <a:off x="7612351" y="30623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0011</a:t>
              </a:r>
            </a:p>
          </p:txBody>
        </p:sp>
        <p:sp>
          <p:nvSpPr>
            <p:cNvPr id="80" name="Rectangle 23"/>
            <p:cNvSpPr>
              <a:spLocks/>
            </p:cNvSpPr>
            <p:nvPr/>
          </p:nvSpPr>
          <p:spPr bwMode="auto">
            <a:xfrm>
              <a:off x="7612351" y="33671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0010</a:t>
              </a:r>
            </a:p>
          </p:txBody>
        </p:sp>
        <p:sp>
          <p:nvSpPr>
            <p:cNvPr id="81" name="Rectangle 24"/>
            <p:cNvSpPr>
              <a:spLocks/>
            </p:cNvSpPr>
            <p:nvPr/>
          </p:nvSpPr>
          <p:spPr bwMode="auto">
            <a:xfrm>
              <a:off x="7612351" y="36719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0009</a:t>
              </a:r>
            </a:p>
          </p:txBody>
        </p:sp>
        <p:sp>
          <p:nvSpPr>
            <p:cNvPr id="82" name="Rectangle 25"/>
            <p:cNvSpPr>
              <a:spLocks/>
            </p:cNvSpPr>
            <p:nvPr/>
          </p:nvSpPr>
          <p:spPr bwMode="auto">
            <a:xfrm>
              <a:off x="7612351" y="39767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0008</a:t>
              </a:r>
            </a:p>
          </p:txBody>
        </p:sp>
        <p:sp>
          <p:nvSpPr>
            <p:cNvPr id="83" name="Rectangle 26"/>
            <p:cNvSpPr>
              <a:spLocks/>
            </p:cNvSpPr>
            <p:nvPr/>
          </p:nvSpPr>
          <p:spPr bwMode="auto">
            <a:xfrm>
              <a:off x="7612351" y="42815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0007</a:t>
              </a:r>
            </a:p>
          </p:txBody>
        </p:sp>
        <p:sp>
          <p:nvSpPr>
            <p:cNvPr id="84" name="Rectangle 27"/>
            <p:cNvSpPr>
              <a:spLocks/>
            </p:cNvSpPr>
            <p:nvPr/>
          </p:nvSpPr>
          <p:spPr bwMode="auto">
            <a:xfrm>
              <a:off x="7612351" y="45863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0006</a:t>
              </a:r>
            </a:p>
          </p:txBody>
        </p:sp>
        <p:sp>
          <p:nvSpPr>
            <p:cNvPr id="85" name="Rectangle 28"/>
            <p:cNvSpPr>
              <a:spLocks/>
            </p:cNvSpPr>
            <p:nvPr/>
          </p:nvSpPr>
          <p:spPr bwMode="auto">
            <a:xfrm>
              <a:off x="7612351" y="48657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0005</a:t>
              </a:r>
            </a:p>
          </p:txBody>
        </p:sp>
        <p:sp>
          <p:nvSpPr>
            <p:cNvPr id="86" name="Rectangle 29"/>
            <p:cNvSpPr>
              <a:spLocks/>
            </p:cNvSpPr>
            <p:nvPr/>
          </p:nvSpPr>
          <p:spPr bwMode="auto">
            <a:xfrm>
              <a:off x="7612351" y="51705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0004</a:t>
              </a:r>
            </a:p>
          </p:txBody>
        </p:sp>
        <p:grpSp>
          <p:nvGrpSpPr>
            <p:cNvPr id="87" name="Group 33"/>
            <p:cNvGrpSpPr>
              <a:grpSpLocks/>
            </p:cNvGrpSpPr>
            <p:nvPr/>
          </p:nvGrpSpPr>
          <p:grpSpPr bwMode="auto">
            <a:xfrm>
              <a:off x="5952643" y="1817738"/>
              <a:ext cx="609600" cy="4876800"/>
              <a:chOff x="0" y="0"/>
              <a:chExt cx="384" cy="3072"/>
            </a:xfrm>
          </p:grpSpPr>
          <p:sp>
            <p:nvSpPr>
              <p:cNvPr id="108" name="Rectangle 34"/>
              <p:cNvSpPr>
                <a:spLocks/>
              </p:cNvSpPr>
              <p:nvPr/>
            </p:nvSpPr>
            <p:spPr bwMode="auto">
              <a:xfrm>
                <a:off x="0" y="0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09" name="Rectangle 35"/>
              <p:cNvSpPr>
                <a:spLocks/>
              </p:cNvSpPr>
              <p:nvPr/>
            </p:nvSpPr>
            <p:spPr bwMode="auto">
              <a:xfrm>
                <a:off x="0" y="768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10" name="Rectangle 36"/>
              <p:cNvSpPr>
                <a:spLocks/>
              </p:cNvSpPr>
              <p:nvPr/>
            </p:nvSpPr>
            <p:spPr bwMode="auto">
              <a:xfrm>
                <a:off x="0" y="1536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11" name="Rectangle 37"/>
              <p:cNvSpPr>
                <a:spLocks/>
              </p:cNvSpPr>
              <p:nvPr/>
            </p:nvSpPr>
            <p:spPr bwMode="auto">
              <a:xfrm>
                <a:off x="0" y="2304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sp>
          <p:nvSpPr>
            <p:cNvPr id="88" name="Rectangle 38"/>
            <p:cNvSpPr>
              <a:spLocks/>
            </p:cNvSpPr>
            <p:nvPr/>
          </p:nvSpPr>
          <p:spPr bwMode="auto">
            <a:xfrm>
              <a:off x="5824055" y="1154163"/>
              <a:ext cx="862013" cy="6604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32-bit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Words</a:t>
              </a:r>
            </a:p>
          </p:txBody>
        </p:sp>
        <p:sp>
          <p:nvSpPr>
            <p:cNvPr id="89" name="Rectangle 39"/>
            <p:cNvSpPr>
              <a:spLocks/>
            </p:cNvSpPr>
            <p:nvPr/>
          </p:nvSpPr>
          <p:spPr bwMode="auto">
            <a:xfrm>
              <a:off x="6763038" y="1284338"/>
              <a:ext cx="777875" cy="381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Bytes</a:t>
              </a:r>
            </a:p>
          </p:txBody>
        </p:sp>
        <p:sp>
          <p:nvSpPr>
            <p:cNvPr id="90" name="Rectangle 40"/>
            <p:cNvSpPr>
              <a:spLocks/>
            </p:cNvSpPr>
            <p:nvPr/>
          </p:nvSpPr>
          <p:spPr bwMode="auto">
            <a:xfrm>
              <a:off x="7588538" y="1284338"/>
              <a:ext cx="739775" cy="381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Addr.</a:t>
              </a:r>
            </a:p>
          </p:txBody>
        </p:sp>
        <p:sp>
          <p:nvSpPr>
            <p:cNvPr id="91" name="Rectangle 41"/>
            <p:cNvSpPr>
              <a:spLocks/>
            </p:cNvSpPr>
            <p:nvPr/>
          </p:nvSpPr>
          <p:spPr bwMode="auto">
            <a:xfrm>
              <a:off x="6850351" y="54753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2" name="Rectangle 42"/>
            <p:cNvSpPr>
              <a:spLocks/>
            </p:cNvSpPr>
            <p:nvPr/>
          </p:nvSpPr>
          <p:spPr bwMode="auto">
            <a:xfrm>
              <a:off x="7612351" y="54753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0003</a:t>
              </a:r>
            </a:p>
          </p:txBody>
        </p:sp>
        <p:sp>
          <p:nvSpPr>
            <p:cNvPr id="93" name="Rectangle 43"/>
            <p:cNvSpPr>
              <a:spLocks/>
            </p:cNvSpPr>
            <p:nvPr/>
          </p:nvSpPr>
          <p:spPr bwMode="auto">
            <a:xfrm>
              <a:off x="6850351" y="57801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4" name="Rectangle 44"/>
            <p:cNvSpPr>
              <a:spLocks/>
            </p:cNvSpPr>
            <p:nvPr/>
          </p:nvSpPr>
          <p:spPr bwMode="auto">
            <a:xfrm>
              <a:off x="7612351" y="57801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0002</a:t>
              </a:r>
            </a:p>
          </p:txBody>
        </p:sp>
        <p:sp>
          <p:nvSpPr>
            <p:cNvPr id="95" name="Rectangle 45"/>
            <p:cNvSpPr>
              <a:spLocks/>
            </p:cNvSpPr>
            <p:nvPr/>
          </p:nvSpPr>
          <p:spPr bwMode="auto">
            <a:xfrm>
              <a:off x="6850351" y="60849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6" name="Rectangle 46"/>
            <p:cNvSpPr>
              <a:spLocks/>
            </p:cNvSpPr>
            <p:nvPr/>
          </p:nvSpPr>
          <p:spPr bwMode="auto">
            <a:xfrm>
              <a:off x="7612351" y="60849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0001</a:t>
              </a:r>
            </a:p>
          </p:txBody>
        </p:sp>
        <p:sp>
          <p:nvSpPr>
            <p:cNvPr id="97" name="Rectangle 47"/>
            <p:cNvSpPr>
              <a:spLocks/>
            </p:cNvSpPr>
            <p:nvPr/>
          </p:nvSpPr>
          <p:spPr bwMode="auto">
            <a:xfrm>
              <a:off x="6850351" y="63897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8" name="Rectangle 48"/>
            <p:cNvSpPr>
              <a:spLocks/>
            </p:cNvSpPr>
            <p:nvPr/>
          </p:nvSpPr>
          <p:spPr bwMode="auto">
            <a:xfrm>
              <a:off x="7612351" y="63897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0000</a:t>
              </a:r>
            </a:p>
          </p:txBody>
        </p:sp>
        <p:sp>
          <p:nvSpPr>
            <p:cNvPr id="99" name="Rectangle 52"/>
            <p:cNvSpPr>
              <a:spLocks/>
            </p:cNvSpPr>
            <p:nvPr/>
          </p:nvSpPr>
          <p:spPr bwMode="auto">
            <a:xfrm>
              <a:off x="5952643" y="2046338"/>
              <a:ext cx="622300" cy="730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100" name="Rectangle 53"/>
            <p:cNvSpPr>
              <a:spLocks/>
            </p:cNvSpPr>
            <p:nvPr/>
          </p:nvSpPr>
          <p:spPr bwMode="auto">
            <a:xfrm>
              <a:off x="5952643" y="3265538"/>
              <a:ext cx="622300" cy="730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101" name="Rectangle 54"/>
            <p:cNvSpPr>
              <a:spLocks/>
            </p:cNvSpPr>
            <p:nvPr/>
          </p:nvSpPr>
          <p:spPr bwMode="auto">
            <a:xfrm>
              <a:off x="5952643" y="4484738"/>
              <a:ext cx="622300" cy="730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102" name="Rectangle 55"/>
            <p:cNvSpPr>
              <a:spLocks/>
            </p:cNvSpPr>
            <p:nvPr/>
          </p:nvSpPr>
          <p:spPr bwMode="auto">
            <a:xfrm>
              <a:off x="5952643" y="5703938"/>
              <a:ext cx="622300" cy="730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grpSp>
          <p:nvGrpSpPr>
            <p:cNvPr id="103" name="Group 56"/>
            <p:cNvGrpSpPr>
              <a:grpSpLocks/>
            </p:cNvGrpSpPr>
            <p:nvPr/>
          </p:nvGrpSpPr>
          <p:grpSpPr bwMode="auto">
            <a:xfrm>
              <a:off x="6208232" y="2470201"/>
              <a:ext cx="96838" cy="3954463"/>
              <a:chOff x="139" y="3"/>
              <a:chExt cx="61" cy="2491"/>
            </a:xfrm>
          </p:grpSpPr>
          <p:sp>
            <p:nvSpPr>
              <p:cNvPr id="104" name="Rectangle 59"/>
              <p:cNvSpPr>
                <a:spLocks/>
              </p:cNvSpPr>
              <p:nvPr/>
            </p:nvSpPr>
            <p:spPr bwMode="auto">
              <a:xfrm>
                <a:off x="139" y="3"/>
                <a:ext cx="61" cy="187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endParaRPr>
              </a:p>
            </p:txBody>
          </p:sp>
          <p:sp>
            <p:nvSpPr>
              <p:cNvPr id="105" name="Rectangle 62"/>
              <p:cNvSpPr>
                <a:spLocks/>
              </p:cNvSpPr>
              <p:nvPr/>
            </p:nvSpPr>
            <p:spPr bwMode="auto">
              <a:xfrm>
                <a:off x="139" y="771"/>
                <a:ext cx="61" cy="187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endParaRPr>
              </a:p>
            </p:txBody>
          </p:sp>
          <p:sp>
            <p:nvSpPr>
              <p:cNvPr id="106" name="Rectangle 65"/>
              <p:cNvSpPr>
                <a:spLocks/>
              </p:cNvSpPr>
              <p:nvPr/>
            </p:nvSpPr>
            <p:spPr bwMode="auto">
              <a:xfrm>
                <a:off x="139" y="1539"/>
                <a:ext cx="61" cy="187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endParaRPr>
              </a:p>
            </p:txBody>
          </p:sp>
          <p:sp>
            <p:nvSpPr>
              <p:cNvPr id="107" name="Rectangle 68"/>
              <p:cNvSpPr>
                <a:spLocks/>
              </p:cNvSpPr>
              <p:nvPr/>
            </p:nvSpPr>
            <p:spPr bwMode="auto">
              <a:xfrm>
                <a:off x="139" y="2307"/>
                <a:ext cx="61" cy="187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endParaRPr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244699" y="2826467"/>
            <a:ext cx="41512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What are the memory address of these four words?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48984" y="217862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Word 3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765930" y="3407253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Word 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798129" y="4561842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Word 1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815075" y="5790467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Word 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E14D4A-FE32-40AF-B06D-E9622816B101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907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B861E1-0E8B-78F8-D2D2-3F55D16EDD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25031-3EBD-28FC-E1A0-0049330C0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A30E0F-B359-645E-5E6D-5DC92C1B9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3C2D736-73D7-3A26-A782-9CEC03C12D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381988"/>
              </p:ext>
            </p:extLst>
          </p:nvPr>
        </p:nvGraphicFramePr>
        <p:xfrm>
          <a:off x="5410243" y="2477135"/>
          <a:ext cx="3627621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Memory</a:t>
                      </a:r>
                      <a:r>
                        <a:rPr lang="en-US" sz="1800" baseline="0" dirty="0"/>
                        <a:t> </a:t>
                      </a:r>
                    </a:p>
                    <a:p>
                      <a:pPr algn="ctr"/>
                      <a:r>
                        <a:rPr lang="en-US" sz="1800" baseline="0" dirty="0"/>
                        <a:t>Data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0x8010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0x00000001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0x800c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0xFEEDDEAF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0x8008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0x00008888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0x8004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0x12340000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0xBABE0000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C077EDE-860F-119C-95B4-998969925842}"/>
              </a:ext>
            </a:extLst>
          </p:cNvPr>
          <p:cNvSpPr txBox="1"/>
          <p:nvPr/>
        </p:nvSpPr>
        <p:spPr>
          <a:xfrm>
            <a:off x="5016500" y="4585950"/>
            <a:ext cx="541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r3 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401EA57-66F9-3EE2-E561-2AB9C3395B7B}"/>
              </a:ext>
            </a:extLst>
          </p:cNvPr>
          <p:cNvSpPr/>
          <p:nvPr/>
        </p:nvSpPr>
        <p:spPr>
          <a:xfrm>
            <a:off x="5509075" y="4710111"/>
            <a:ext cx="298611" cy="2408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5B25AD4-8787-2AE5-61C8-58C8E91AB6F9}"/>
              </a:ext>
            </a:extLst>
          </p:cNvPr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b="0" dirty="0"/>
              <a:t>Assume that memory and registers r0 through r3 appear as follows. Suppose r3 = 0x8000. Describe the memory and register contents after executing each instruction (individually, not sequentially):</a:t>
            </a:r>
          </a:p>
          <a:p>
            <a:pPr lvl="1" fontAlgn="auto">
              <a:spcAft>
                <a:spcPts val="0"/>
              </a:spcAft>
            </a:pPr>
            <a:r>
              <a:rPr lang="en-US" b="0" dirty="0"/>
              <a:t>LDMIA r3!, {r0, r1, r2}</a:t>
            </a:r>
          </a:p>
          <a:p>
            <a:pPr lvl="1" fontAlgn="auto">
              <a:spcAft>
                <a:spcPts val="0"/>
              </a:spcAft>
            </a:pPr>
            <a:r>
              <a:rPr lang="en-US" b="0" dirty="0"/>
              <a:t>Or LDMIB r3!, {r2, r1, r0}</a:t>
            </a:r>
          </a:p>
        </p:txBody>
      </p:sp>
    </p:spTree>
    <p:extLst>
      <p:ext uri="{BB962C8B-B14F-4D97-AF65-F5344CB8AC3E}">
        <p14:creationId xmlns:p14="http://schemas.microsoft.com/office/powerpoint/2010/main" val="3968162788"/>
      </p:ext>
    </p:extLst>
  </p:cSld>
  <p:clrMapOvr>
    <a:masterClrMapping/>
  </p:clrMapOvr>
  <p:transition>
    <p:pull dir="r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3BAC0-1ED1-3CC9-BDD8-A393E1B05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LDM ANS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9F51EC-3133-7DCD-D9AC-FB8A64524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8E9B9C5-BA3B-C651-FA94-86C87FF6C8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445929"/>
              </p:ext>
            </p:extLst>
          </p:nvPr>
        </p:nvGraphicFramePr>
        <p:xfrm>
          <a:off x="5422943" y="2311933"/>
          <a:ext cx="3627621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Memory</a:t>
                      </a:r>
                      <a:r>
                        <a:rPr lang="en-US" sz="1800" baseline="0" dirty="0"/>
                        <a:t> </a:t>
                      </a:r>
                    </a:p>
                    <a:p>
                      <a:pPr algn="ctr"/>
                      <a:r>
                        <a:rPr lang="en-US" sz="1800" baseline="0" dirty="0"/>
                        <a:t>Data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0x8010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0x00000001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0x800c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0xFEEDDEAF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0x8008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0x00008888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0x8004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0x12340000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0xBABE0000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CE606E0-E40B-C230-04E8-0FC3B6565AF7}"/>
              </a:ext>
            </a:extLst>
          </p:cNvPr>
          <p:cNvSpPr txBox="1"/>
          <p:nvPr/>
        </p:nvSpPr>
        <p:spPr>
          <a:xfrm>
            <a:off x="5029200" y="4420748"/>
            <a:ext cx="541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r3 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784F08A-CE46-3CB7-3599-5D636AB5ED5C}"/>
              </a:ext>
            </a:extLst>
          </p:cNvPr>
          <p:cNvSpPr/>
          <p:nvPr/>
        </p:nvSpPr>
        <p:spPr>
          <a:xfrm>
            <a:off x="5521775" y="4544909"/>
            <a:ext cx="298611" cy="2408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6EF9D02D-5D8D-AFF6-3EFF-241315018FBE}"/>
              </a:ext>
            </a:extLst>
          </p:cNvPr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b="0" dirty="0"/>
              <a:t>Assume that memory and registers r0 through r3 appear as follows. Suppose r3 = 0x8000. Describe the memory and register contents after executing each instruction (individually, not sequentially):</a:t>
            </a:r>
          </a:p>
          <a:p>
            <a:pPr lvl="1" fontAlgn="auto">
              <a:spcAft>
                <a:spcPts val="0"/>
              </a:spcAft>
            </a:pPr>
            <a:r>
              <a:rPr lang="en-US" b="0" dirty="0"/>
              <a:t>LDMIA r3!, {r0, r1, r2}</a:t>
            </a:r>
          </a:p>
          <a:p>
            <a:pPr lvl="1" fontAlgn="auto">
              <a:spcAft>
                <a:spcPts val="0"/>
              </a:spcAft>
            </a:pPr>
            <a:r>
              <a:rPr lang="en-US" b="0" dirty="0"/>
              <a:t>Or LDMIB r3!, {r2, r1, r0}</a:t>
            </a:r>
          </a:p>
          <a:p>
            <a:pPr fontAlgn="auto">
              <a:spcAft>
                <a:spcPts val="0"/>
              </a:spcAft>
            </a:pPr>
            <a:r>
              <a:rPr lang="en-US" b="0" dirty="0"/>
              <a:t>ANS:</a:t>
            </a:r>
          </a:p>
          <a:p>
            <a:pPr lvl="1" fontAlgn="auto">
              <a:spcAft>
                <a:spcPts val="0"/>
              </a:spcAft>
            </a:pPr>
            <a:r>
              <a:rPr lang="en-US" b="0" dirty="0"/>
              <a:t>After </a:t>
            </a:r>
            <a:r>
              <a:rPr lang="pt-BR" b="0" dirty="0"/>
              <a:t>LDMIA r3!, {r0, r1, r2}</a:t>
            </a:r>
          </a:p>
          <a:p>
            <a:pPr lvl="1" fontAlgn="auto">
              <a:spcAft>
                <a:spcPts val="0"/>
              </a:spcAft>
            </a:pPr>
            <a:r>
              <a:rPr lang="en-US" b="0" dirty="0"/>
              <a:t>r0 = 0xBABE0000 (loaded from 0x8000)</a:t>
            </a:r>
          </a:p>
          <a:p>
            <a:pPr lvl="1" fontAlgn="auto">
              <a:spcAft>
                <a:spcPts val="0"/>
              </a:spcAft>
            </a:pPr>
            <a:r>
              <a:rPr lang="en-US" b="0" dirty="0"/>
              <a:t>r1 = 0x12340000 (loaded from 0x8004)</a:t>
            </a:r>
          </a:p>
          <a:p>
            <a:pPr lvl="1" fontAlgn="auto">
              <a:spcAft>
                <a:spcPts val="0"/>
              </a:spcAft>
            </a:pPr>
            <a:r>
              <a:rPr lang="en-US" b="0" dirty="0"/>
              <a:t>r2 = 0x00008888 (loaded from 0x8008)</a:t>
            </a:r>
          </a:p>
          <a:p>
            <a:pPr lvl="1" fontAlgn="auto">
              <a:spcAft>
                <a:spcPts val="0"/>
              </a:spcAft>
            </a:pPr>
            <a:r>
              <a:rPr lang="en-US" b="0" dirty="0"/>
              <a:t>r3 = 0x800C (auto-incremented)</a:t>
            </a:r>
          </a:p>
          <a:p>
            <a:pPr lvl="1" fontAlgn="auto">
              <a:spcAft>
                <a:spcPts val="0"/>
              </a:spcAft>
            </a:pPr>
            <a:r>
              <a:rPr lang="en-US" b="0" dirty="0"/>
              <a:t>Or after LDMIB r3!, {r2, r1, r0}</a:t>
            </a:r>
          </a:p>
          <a:p>
            <a:pPr lvl="1" fontAlgn="auto">
              <a:spcAft>
                <a:spcPts val="0"/>
              </a:spcAft>
            </a:pPr>
            <a:r>
              <a:rPr lang="en-US" b="0" dirty="0"/>
              <a:t>r0 = 0x12340000 (loaded from 0x8004)</a:t>
            </a:r>
          </a:p>
          <a:p>
            <a:pPr lvl="1" fontAlgn="auto">
              <a:spcAft>
                <a:spcPts val="0"/>
              </a:spcAft>
            </a:pPr>
            <a:r>
              <a:rPr lang="en-US" b="0" dirty="0"/>
              <a:t>r1 = 0x00008888 (loaded from 0x8008)</a:t>
            </a:r>
          </a:p>
          <a:p>
            <a:pPr lvl="1" fontAlgn="auto">
              <a:spcAft>
                <a:spcPts val="0"/>
              </a:spcAft>
            </a:pPr>
            <a:r>
              <a:rPr lang="en-US" b="0" dirty="0"/>
              <a:t>r2 = 0xFEEDDEAF (loaded from 0x800c)</a:t>
            </a:r>
          </a:p>
          <a:p>
            <a:pPr lvl="1" fontAlgn="auto">
              <a:spcAft>
                <a:spcPts val="0"/>
              </a:spcAft>
            </a:pPr>
            <a:r>
              <a:rPr lang="en-US" b="0" dirty="0"/>
              <a:t>r3 = 0x800C (auto-incremented)</a:t>
            </a:r>
          </a:p>
        </p:txBody>
      </p:sp>
    </p:spTree>
    <p:extLst>
      <p:ext uri="{BB962C8B-B14F-4D97-AF65-F5344CB8AC3E}">
        <p14:creationId xmlns:p14="http://schemas.microsoft.com/office/powerpoint/2010/main" val="3896189839"/>
      </p:ext>
    </p:extLst>
  </p:cSld>
  <p:clrMapOvr>
    <a:masterClrMapping/>
  </p:clrMapOvr>
  <p:transition>
    <p:pull dir="r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B47C9-0B62-6E5A-BDB8-48245CAFA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3D8751-72C5-18C9-8FB3-3C112A463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9231D9-93C2-3B60-17B7-FB58A6A540C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Assume that memory and registers r0 through r3 appear as follows. Describe the memory and register contents after executing the instruction:</a:t>
            </a:r>
          </a:p>
          <a:p>
            <a:pPr lvl="1"/>
            <a:r>
              <a:rPr lang="en-US" dirty="0"/>
              <a:t>LDMIA r3!, {r0, r1, r2}[1]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904516"/>
      </p:ext>
    </p:extLst>
  </p:cSld>
  <p:clrMapOvr>
    <a:masterClrMapping/>
  </p:clrMapOvr>
  <p:transition>
    <p:pull dir="r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/>
            <a:r>
              <a:rPr lang="en-US" dirty="0"/>
              <a:t>Answer</a:t>
            </a:r>
            <a:r>
              <a:rPr lang="en-US" altLang="zh-CN" dirty="0"/>
              <a:t>: Endianness</a:t>
            </a:r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5630863" y="1057853"/>
            <a:ext cx="2504258" cy="5615166"/>
            <a:chOff x="5824055" y="1154163"/>
            <a:chExt cx="2504258" cy="5615166"/>
          </a:xfrm>
        </p:grpSpPr>
        <p:sp>
          <p:nvSpPr>
            <p:cNvPr id="63" name="Rectangle 6"/>
            <p:cNvSpPr>
              <a:spLocks/>
            </p:cNvSpPr>
            <p:nvPr/>
          </p:nvSpPr>
          <p:spPr bwMode="auto">
            <a:xfrm>
              <a:off x="6850351" y="18177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4" name="Rectangle 7"/>
            <p:cNvSpPr>
              <a:spLocks/>
            </p:cNvSpPr>
            <p:nvPr/>
          </p:nvSpPr>
          <p:spPr bwMode="auto">
            <a:xfrm>
              <a:off x="6850351" y="21225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5" name="Rectangle 8"/>
            <p:cNvSpPr>
              <a:spLocks/>
            </p:cNvSpPr>
            <p:nvPr/>
          </p:nvSpPr>
          <p:spPr bwMode="auto">
            <a:xfrm>
              <a:off x="6850351" y="24273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6" name="Rectangle 9"/>
            <p:cNvSpPr>
              <a:spLocks/>
            </p:cNvSpPr>
            <p:nvPr/>
          </p:nvSpPr>
          <p:spPr bwMode="auto">
            <a:xfrm>
              <a:off x="6850351" y="27321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7" name="Rectangle 10"/>
            <p:cNvSpPr>
              <a:spLocks/>
            </p:cNvSpPr>
            <p:nvPr/>
          </p:nvSpPr>
          <p:spPr bwMode="auto">
            <a:xfrm>
              <a:off x="6850351" y="30369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8" name="Rectangle 11"/>
            <p:cNvSpPr>
              <a:spLocks/>
            </p:cNvSpPr>
            <p:nvPr/>
          </p:nvSpPr>
          <p:spPr bwMode="auto">
            <a:xfrm>
              <a:off x="6850351" y="33417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9" name="Rectangle 12"/>
            <p:cNvSpPr>
              <a:spLocks/>
            </p:cNvSpPr>
            <p:nvPr/>
          </p:nvSpPr>
          <p:spPr bwMode="auto">
            <a:xfrm>
              <a:off x="6850351" y="36465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0" name="Rectangle 13"/>
            <p:cNvSpPr>
              <a:spLocks/>
            </p:cNvSpPr>
            <p:nvPr/>
          </p:nvSpPr>
          <p:spPr bwMode="auto">
            <a:xfrm>
              <a:off x="6850351" y="39513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1" name="Rectangle 14"/>
            <p:cNvSpPr>
              <a:spLocks/>
            </p:cNvSpPr>
            <p:nvPr/>
          </p:nvSpPr>
          <p:spPr bwMode="auto">
            <a:xfrm>
              <a:off x="6850351" y="42561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2" name="Rectangle 15"/>
            <p:cNvSpPr>
              <a:spLocks/>
            </p:cNvSpPr>
            <p:nvPr/>
          </p:nvSpPr>
          <p:spPr bwMode="auto">
            <a:xfrm>
              <a:off x="6850351" y="45609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3" name="Rectangle 16"/>
            <p:cNvSpPr>
              <a:spLocks/>
            </p:cNvSpPr>
            <p:nvPr/>
          </p:nvSpPr>
          <p:spPr bwMode="auto">
            <a:xfrm>
              <a:off x="6850351" y="48657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4" name="Rectangle 17"/>
            <p:cNvSpPr>
              <a:spLocks/>
            </p:cNvSpPr>
            <p:nvPr/>
          </p:nvSpPr>
          <p:spPr bwMode="auto">
            <a:xfrm>
              <a:off x="6850351" y="51705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5" name="Rectangle 18"/>
            <p:cNvSpPr>
              <a:spLocks/>
            </p:cNvSpPr>
            <p:nvPr/>
          </p:nvSpPr>
          <p:spPr bwMode="auto">
            <a:xfrm>
              <a:off x="7612351" y="1762453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0015</a:t>
              </a:r>
            </a:p>
          </p:txBody>
        </p:sp>
        <p:sp>
          <p:nvSpPr>
            <p:cNvPr id="76" name="Rectangle 19"/>
            <p:cNvSpPr>
              <a:spLocks/>
            </p:cNvSpPr>
            <p:nvPr/>
          </p:nvSpPr>
          <p:spPr bwMode="auto">
            <a:xfrm>
              <a:off x="7612351" y="2138973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0014</a:t>
              </a:r>
            </a:p>
          </p:txBody>
        </p:sp>
        <p:sp>
          <p:nvSpPr>
            <p:cNvPr id="77" name="Rectangle 20"/>
            <p:cNvSpPr>
              <a:spLocks/>
            </p:cNvSpPr>
            <p:nvPr/>
          </p:nvSpPr>
          <p:spPr bwMode="auto">
            <a:xfrm>
              <a:off x="7612351" y="24527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0013</a:t>
              </a:r>
            </a:p>
          </p:txBody>
        </p:sp>
        <p:sp>
          <p:nvSpPr>
            <p:cNvPr id="78" name="Rectangle 21"/>
            <p:cNvSpPr>
              <a:spLocks/>
            </p:cNvSpPr>
            <p:nvPr/>
          </p:nvSpPr>
          <p:spPr bwMode="auto">
            <a:xfrm>
              <a:off x="7612351" y="27575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0012</a:t>
              </a:r>
            </a:p>
          </p:txBody>
        </p:sp>
        <p:sp>
          <p:nvSpPr>
            <p:cNvPr id="79" name="Rectangle 22"/>
            <p:cNvSpPr>
              <a:spLocks/>
            </p:cNvSpPr>
            <p:nvPr/>
          </p:nvSpPr>
          <p:spPr bwMode="auto">
            <a:xfrm>
              <a:off x="7612351" y="30623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0011</a:t>
              </a:r>
            </a:p>
          </p:txBody>
        </p:sp>
        <p:sp>
          <p:nvSpPr>
            <p:cNvPr id="80" name="Rectangle 23"/>
            <p:cNvSpPr>
              <a:spLocks/>
            </p:cNvSpPr>
            <p:nvPr/>
          </p:nvSpPr>
          <p:spPr bwMode="auto">
            <a:xfrm>
              <a:off x="7612351" y="33671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0010</a:t>
              </a:r>
            </a:p>
          </p:txBody>
        </p:sp>
        <p:sp>
          <p:nvSpPr>
            <p:cNvPr id="81" name="Rectangle 24"/>
            <p:cNvSpPr>
              <a:spLocks/>
            </p:cNvSpPr>
            <p:nvPr/>
          </p:nvSpPr>
          <p:spPr bwMode="auto">
            <a:xfrm>
              <a:off x="7612351" y="36719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0009</a:t>
              </a:r>
            </a:p>
          </p:txBody>
        </p:sp>
        <p:sp>
          <p:nvSpPr>
            <p:cNvPr id="82" name="Rectangle 25"/>
            <p:cNvSpPr>
              <a:spLocks/>
            </p:cNvSpPr>
            <p:nvPr/>
          </p:nvSpPr>
          <p:spPr bwMode="auto">
            <a:xfrm>
              <a:off x="7612351" y="39767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0008</a:t>
              </a:r>
            </a:p>
          </p:txBody>
        </p:sp>
        <p:sp>
          <p:nvSpPr>
            <p:cNvPr id="83" name="Rectangle 26"/>
            <p:cNvSpPr>
              <a:spLocks/>
            </p:cNvSpPr>
            <p:nvPr/>
          </p:nvSpPr>
          <p:spPr bwMode="auto">
            <a:xfrm>
              <a:off x="7612351" y="42815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0007</a:t>
              </a:r>
            </a:p>
          </p:txBody>
        </p:sp>
        <p:sp>
          <p:nvSpPr>
            <p:cNvPr id="84" name="Rectangle 27"/>
            <p:cNvSpPr>
              <a:spLocks/>
            </p:cNvSpPr>
            <p:nvPr/>
          </p:nvSpPr>
          <p:spPr bwMode="auto">
            <a:xfrm>
              <a:off x="7612351" y="45863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0006</a:t>
              </a:r>
            </a:p>
          </p:txBody>
        </p:sp>
        <p:sp>
          <p:nvSpPr>
            <p:cNvPr id="85" name="Rectangle 28"/>
            <p:cNvSpPr>
              <a:spLocks/>
            </p:cNvSpPr>
            <p:nvPr/>
          </p:nvSpPr>
          <p:spPr bwMode="auto">
            <a:xfrm>
              <a:off x="7612351" y="48657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0005</a:t>
              </a:r>
            </a:p>
          </p:txBody>
        </p:sp>
        <p:sp>
          <p:nvSpPr>
            <p:cNvPr id="86" name="Rectangle 29"/>
            <p:cNvSpPr>
              <a:spLocks/>
            </p:cNvSpPr>
            <p:nvPr/>
          </p:nvSpPr>
          <p:spPr bwMode="auto">
            <a:xfrm>
              <a:off x="7612351" y="51705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0004</a:t>
              </a:r>
            </a:p>
          </p:txBody>
        </p:sp>
        <p:grpSp>
          <p:nvGrpSpPr>
            <p:cNvPr id="87" name="Group 33"/>
            <p:cNvGrpSpPr>
              <a:grpSpLocks/>
            </p:cNvGrpSpPr>
            <p:nvPr/>
          </p:nvGrpSpPr>
          <p:grpSpPr bwMode="auto">
            <a:xfrm>
              <a:off x="5952643" y="1817738"/>
              <a:ext cx="609600" cy="4876800"/>
              <a:chOff x="0" y="0"/>
              <a:chExt cx="384" cy="3072"/>
            </a:xfrm>
          </p:grpSpPr>
          <p:sp>
            <p:nvSpPr>
              <p:cNvPr id="108" name="Rectangle 34"/>
              <p:cNvSpPr>
                <a:spLocks/>
              </p:cNvSpPr>
              <p:nvPr/>
            </p:nvSpPr>
            <p:spPr bwMode="auto">
              <a:xfrm>
                <a:off x="0" y="0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09" name="Rectangle 35"/>
              <p:cNvSpPr>
                <a:spLocks/>
              </p:cNvSpPr>
              <p:nvPr/>
            </p:nvSpPr>
            <p:spPr bwMode="auto">
              <a:xfrm>
                <a:off x="0" y="768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10" name="Rectangle 36"/>
              <p:cNvSpPr>
                <a:spLocks/>
              </p:cNvSpPr>
              <p:nvPr/>
            </p:nvSpPr>
            <p:spPr bwMode="auto">
              <a:xfrm>
                <a:off x="0" y="1536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11" name="Rectangle 37"/>
              <p:cNvSpPr>
                <a:spLocks/>
              </p:cNvSpPr>
              <p:nvPr/>
            </p:nvSpPr>
            <p:spPr bwMode="auto">
              <a:xfrm>
                <a:off x="0" y="2304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sp>
          <p:nvSpPr>
            <p:cNvPr id="88" name="Rectangle 38"/>
            <p:cNvSpPr>
              <a:spLocks/>
            </p:cNvSpPr>
            <p:nvPr/>
          </p:nvSpPr>
          <p:spPr bwMode="auto">
            <a:xfrm>
              <a:off x="5824055" y="1154163"/>
              <a:ext cx="862013" cy="6604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32-bit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Words</a:t>
              </a:r>
            </a:p>
          </p:txBody>
        </p:sp>
        <p:sp>
          <p:nvSpPr>
            <p:cNvPr id="89" name="Rectangle 39"/>
            <p:cNvSpPr>
              <a:spLocks/>
            </p:cNvSpPr>
            <p:nvPr/>
          </p:nvSpPr>
          <p:spPr bwMode="auto">
            <a:xfrm>
              <a:off x="6763038" y="1284338"/>
              <a:ext cx="777875" cy="381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Bytes</a:t>
              </a:r>
            </a:p>
          </p:txBody>
        </p:sp>
        <p:sp>
          <p:nvSpPr>
            <p:cNvPr id="90" name="Rectangle 40"/>
            <p:cNvSpPr>
              <a:spLocks/>
            </p:cNvSpPr>
            <p:nvPr/>
          </p:nvSpPr>
          <p:spPr bwMode="auto">
            <a:xfrm>
              <a:off x="7588538" y="1284338"/>
              <a:ext cx="739775" cy="381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Addr.</a:t>
              </a:r>
            </a:p>
          </p:txBody>
        </p:sp>
        <p:sp>
          <p:nvSpPr>
            <p:cNvPr id="91" name="Rectangle 41"/>
            <p:cNvSpPr>
              <a:spLocks/>
            </p:cNvSpPr>
            <p:nvPr/>
          </p:nvSpPr>
          <p:spPr bwMode="auto">
            <a:xfrm>
              <a:off x="6850351" y="54753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2" name="Rectangle 42"/>
            <p:cNvSpPr>
              <a:spLocks/>
            </p:cNvSpPr>
            <p:nvPr/>
          </p:nvSpPr>
          <p:spPr bwMode="auto">
            <a:xfrm>
              <a:off x="7612351" y="54753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0003</a:t>
              </a:r>
            </a:p>
          </p:txBody>
        </p:sp>
        <p:sp>
          <p:nvSpPr>
            <p:cNvPr id="93" name="Rectangle 43"/>
            <p:cNvSpPr>
              <a:spLocks/>
            </p:cNvSpPr>
            <p:nvPr/>
          </p:nvSpPr>
          <p:spPr bwMode="auto">
            <a:xfrm>
              <a:off x="6850351" y="57801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4" name="Rectangle 44"/>
            <p:cNvSpPr>
              <a:spLocks/>
            </p:cNvSpPr>
            <p:nvPr/>
          </p:nvSpPr>
          <p:spPr bwMode="auto">
            <a:xfrm>
              <a:off x="7612351" y="57801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0002</a:t>
              </a:r>
            </a:p>
          </p:txBody>
        </p:sp>
        <p:sp>
          <p:nvSpPr>
            <p:cNvPr id="95" name="Rectangle 45"/>
            <p:cNvSpPr>
              <a:spLocks/>
            </p:cNvSpPr>
            <p:nvPr/>
          </p:nvSpPr>
          <p:spPr bwMode="auto">
            <a:xfrm>
              <a:off x="6850351" y="60849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6" name="Rectangle 46"/>
            <p:cNvSpPr>
              <a:spLocks/>
            </p:cNvSpPr>
            <p:nvPr/>
          </p:nvSpPr>
          <p:spPr bwMode="auto">
            <a:xfrm>
              <a:off x="7612351" y="60849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0001</a:t>
              </a:r>
            </a:p>
          </p:txBody>
        </p:sp>
        <p:sp>
          <p:nvSpPr>
            <p:cNvPr id="97" name="Rectangle 47"/>
            <p:cNvSpPr>
              <a:spLocks/>
            </p:cNvSpPr>
            <p:nvPr/>
          </p:nvSpPr>
          <p:spPr bwMode="auto">
            <a:xfrm>
              <a:off x="6850351" y="63897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8" name="Rectangle 48"/>
            <p:cNvSpPr>
              <a:spLocks/>
            </p:cNvSpPr>
            <p:nvPr/>
          </p:nvSpPr>
          <p:spPr bwMode="auto">
            <a:xfrm>
              <a:off x="7612351" y="63897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0000</a:t>
              </a:r>
            </a:p>
          </p:txBody>
        </p:sp>
        <p:sp>
          <p:nvSpPr>
            <p:cNvPr id="99" name="Rectangle 52"/>
            <p:cNvSpPr>
              <a:spLocks/>
            </p:cNvSpPr>
            <p:nvPr/>
          </p:nvSpPr>
          <p:spPr bwMode="auto">
            <a:xfrm>
              <a:off x="5952643" y="2046338"/>
              <a:ext cx="622300" cy="730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Courier New" charset="0"/>
                  <a:cs typeface="Courier New" charset="0"/>
                  <a:sym typeface="Courier New" charset="0"/>
                </a:rPr>
                <a:t>0x0012</a:t>
              </a:r>
              <a:endPara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Narrow" panose="020B0606020202030204" pitchFamily="34" charset="0"/>
                <a:ea typeface="Courier New" charset="0"/>
                <a:cs typeface="Courier New" charset="0"/>
                <a:sym typeface="Courier New" charset="0"/>
              </a:endParaRPr>
            </a:p>
          </p:txBody>
        </p:sp>
        <p:sp>
          <p:nvSpPr>
            <p:cNvPr id="100" name="Rectangle 53"/>
            <p:cNvSpPr>
              <a:spLocks/>
            </p:cNvSpPr>
            <p:nvPr/>
          </p:nvSpPr>
          <p:spPr bwMode="auto">
            <a:xfrm>
              <a:off x="5907817" y="3265538"/>
              <a:ext cx="733425" cy="730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Courier New" charset="0"/>
                  <a:cs typeface="Courier New" charset="0"/>
                  <a:sym typeface="Courier New" charset="0"/>
                </a:rPr>
                <a:t>0x0008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  <a:sym typeface="Courier New" charset="0"/>
              </a:endParaRPr>
            </a:p>
          </p:txBody>
        </p:sp>
        <p:sp>
          <p:nvSpPr>
            <p:cNvPr id="101" name="Rectangle 54"/>
            <p:cNvSpPr>
              <a:spLocks/>
            </p:cNvSpPr>
            <p:nvPr/>
          </p:nvSpPr>
          <p:spPr bwMode="auto">
            <a:xfrm>
              <a:off x="5925747" y="4484738"/>
              <a:ext cx="688599" cy="730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Courier New" charset="0"/>
                  <a:cs typeface="Courier New" charset="0"/>
                  <a:sym typeface="Courier New" charset="0"/>
                </a:rPr>
                <a:t>0x0004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  <a:sym typeface="Courier New" charset="0"/>
              </a:endParaRPr>
            </a:p>
          </p:txBody>
        </p:sp>
        <p:sp>
          <p:nvSpPr>
            <p:cNvPr id="102" name="Rectangle 55"/>
            <p:cNvSpPr>
              <a:spLocks/>
            </p:cNvSpPr>
            <p:nvPr/>
          </p:nvSpPr>
          <p:spPr bwMode="auto">
            <a:xfrm>
              <a:off x="5907818" y="5703938"/>
              <a:ext cx="733424" cy="730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Courier New" charset="0"/>
                  <a:cs typeface="Courier New" charset="0"/>
                  <a:sym typeface="Courier New" charset="0"/>
                </a:rPr>
                <a:t>0x0000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  <a:sym typeface="Courier New" charset="0"/>
              </a:endParaRPr>
            </a:p>
          </p:txBody>
        </p:sp>
        <p:grpSp>
          <p:nvGrpSpPr>
            <p:cNvPr id="103" name="Group 56"/>
            <p:cNvGrpSpPr>
              <a:grpSpLocks/>
            </p:cNvGrpSpPr>
            <p:nvPr/>
          </p:nvGrpSpPr>
          <p:grpSpPr bwMode="auto">
            <a:xfrm>
              <a:off x="6208232" y="2470201"/>
              <a:ext cx="96838" cy="3954463"/>
              <a:chOff x="139" y="3"/>
              <a:chExt cx="61" cy="2491"/>
            </a:xfrm>
          </p:grpSpPr>
          <p:sp>
            <p:nvSpPr>
              <p:cNvPr id="104" name="Rectangle 59"/>
              <p:cNvSpPr>
                <a:spLocks/>
              </p:cNvSpPr>
              <p:nvPr/>
            </p:nvSpPr>
            <p:spPr bwMode="auto">
              <a:xfrm>
                <a:off x="139" y="3"/>
                <a:ext cx="61" cy="187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endParaRPr>
              </a:p>
            </p:txBody>
          </p:sp>
          <p:sp>
            <p:nvSpPr>
              <p:cNvPr id="105" name="Rectangle 62"/>
              <p:cNvSpPr>
                <a:spLocks/>
              </p:cNvSpPr>
              <p:nvPr/>
            </p:nvSpPr>
            <p:spPr bwMode="auto">
              <a:xfrm>
                <a:off x="139" y="771"/>
                <a:ext cx="61" cy="187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endParaRPr>
              </a:p>
            </p:txBody>
          </p:sp>
          <p:sp>
            <p:nvSpPr>
              <p:cNvPr id="106" name="Rectangle 65"/>
              <p:cNvSpPr>
                <a:spLocks/>
              </p:cNvSpPr>
              <p:nvPr/>
            </p:nvSpPr>
            <p:spPr bwMode="auto">
              <a:xfrm>
                <a:off x="139" y="1539"/>
                <a:ext cx="61" cy="187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endParaRPr>
              </a:p>
            </p:txBody>
          </p:sp>
          <p:sp>
            <p:nvSpPr>
              <p:cNvPr id="107" name="Rectangle 68"/>
              <p:cNvSpPr>
                <a:spLocks/>
              </p:cNvSpPr>
              <p:nvPr/>
            </p:nvSpPr>
            <p:spPr bwMode="auto">
              <a:xfrm>
                <a:off x="139" y="2307"/>
                <a:ext cx="61" cy="187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endParaRPr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>
            <a:off x="4748984" y="217862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Word 3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765930" y="3407253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Word 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798129" y="4561842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Word 1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815075" y="5790467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Word 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E14D4A-FE32-40AF-B06D-E9622816B101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44699" y="2826467"/>
            <a:ext cx="41512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What are the memory address of these four words?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Same as the address of the lowest-address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Byte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this is true </a:t>
            </a:r>
            <a:r>
              <a:rPr lang="en-US" sz="2000" dirty="0">
                <a:solidFill>
                  <a:srgbClr val="C00000"/>
                </a:solidFill>
              </a:rPr>
              <a:t>for either Little-Endian or Big-Endian ordering)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947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Question: </a:t>
            </a:r>
            <a:r>
              <a:rPr lang="en-US" altLang="zh-CN" dirty="0"/>
              <a:t>Endianness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9EAAEAC-5A83-FC31-3AD1-D95A0084E014}"/>
              </a:ext>
            </a:extLst>
          </p:cNvPr>
          <p:cNvSpPr txBox="1">
            <a:spLocks noChangeArrowheads="1"/>
          </p:cNvSpPr>
          <p:nvPr/>
        </p:nvSpPr>
        <p:spPr>
          <a:xfrm>
            <a:off x="267393" y="1295400"/>
            <a:ext cx="5904807" cy="457199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/>
            <a:r>
              <a:rPr lang="en-US" sz="2400" b="0" dirty="0">
                <a:solidFill>
                  <a:prstClr val="black"/>
                </a:solidFill>
              </a:rPr>
              <a:t>Q: Assume Big-Endian ordering. If a 32-bit word resides at memory address N, what is the address of:</a:t>
            </a:r>
          </a:p>
          <a:p>
            <a:pPr marL="657225" lvl="1" indent="-257175" defTabSz="342900"/>
            <a:r>
              <a:rPr lang="en-US" sz="1800" b="0" dirty="0">
                <a:solidFill>
                  <a:prstClr val="black"/>
                </a:solidFill>
              </a:rPr>
              <a:t>(a) The MSB (Most Significant Byte)</a:t>
            </a:r>
          </a:p>
          <a:p>
            <a:pPr marL="657225" lvl="1" indent="-257175" defTabSz="342900"/>
            <a:r>
              <a:rPr lang="en-US" sz="1800" b="0" dirty="0">
                <a:solidFill>
                  <a:prstClr val="black"/>
                </a:solidFill>
              </a:rPr>
              <a:t>(b) The 16-bit half-word corresponding to the most significant half of the word</a:t>
            </a:r>
          </a:p>
          <a:p>
            <a:pPr marL="257175" indent="-257175" defTabSz="342900"/>
            <a:r>
              <a:rPr lang="en-US" sz="2400" b="0" dirty="0">
                <a:solidFill>
                  <a:prstClr val="black"/>
                </a:solidFill>
                <a:latin typeface="Calibri"/>
              </a:rPr>
              <a:t>Q: </a:t>
            </a:r>
            <a:r>
              <a:rPr lang="en-US" sz="2400" b="0" dirty="0">
                <a:solidFill>
                  <a:prstClr val="black"/>
                </a:solidFill>
              </a:rPr>
              <a:t>Redo the question assuming Little-Endian ordering.</a:t>
            </a:r>
            <a:endParaRPr lang="en-US" sz="2400" b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C6BB36-F7F6-7578-6D42-2AA85F7E8DBE}"/>
              </a:ext>
            </a:extLst>
          </p:cNvPr>
          <p:cNvSpPr txBox="1"/>
          <p:nvPr/>
        </p:nvSpPr>
        <p:spPr>
          <a:xfrm>
            <a:off x="8325714" y="3094658"/>
            <a:ext cx="722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MSB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45796D-3335-5534-5D96-A9140AE9A628}"/>
              </a:ext>
            </a:extLst>
          </p:cNvPr>
          <p:cNvSpPr txBox="1"/>
          <p:nvPr/>
        </p:nvSpPr>
        <p:spPr>
          <a:xfrm>
            <a:off x="8306888" y="1668764"/>
            <a:ext cx="722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LSB</a:t>
            </a:r>
          </a:p>
        </p:txBody>
      </p:sp>
      <p:grpSp>
        <p:nvGrpSpPr>
          <p:cNvPr id="8" name="Group 33">
            <a:extLst>
              <a:ext uri="{FF2B5EF4-FFF2-40B4-BE49-F238E27FC236}">
                <a16:creationId xmlns:a16="http://schemas.microsoft.com/office/drawing/2014/main" id="{35C46318-1511-5927-1843-060ED31D9F4C}"/>
              </a:ext>
            </a:extLst>
          </p:cNvPr>
          <p:cNvGrpSpPr>
            <a:grpSpLocks/>
          </p:cNvGrpSpPr>
          <p:nvPr/>
        </p:nvGrpSpPr>
        <p:grpSpPr bwMode="auto">
          <a:xfrm>
            <a:off x="7743008" y="1615328"/>
            <a:ext cx="609600" cy="1944698"/>
            <a:chOff x="0" y="0"/>
            <a:chExt cx="384" cy="3072"/>
          </a:xfrm>
        </p:grpSpPr>
        <p:sp>
          <p:nvSpPr>
            <p:cNvPr id="9" name="Rectangle 34">
              <a:extLst>
                <a:ext uri="{FF2B5EF4-FFF2-40B4-BE49-F238E27FC236}">
                  <a16:creationId xmlns:a16="http://schemas.microsoft.com/office/drawing/2014/main" id="{D3CE61B3-7BC8-DF50-1362-0AE8D584E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0" name="Rectangle 35">
              <a:extLst>
                <a:ext uri="{FF2B5EF4-FFF2-40B4-BE49-F238E27FC236}">
                  <a16:creationId xmlns:a16="http://schemas.microsoft.com/office/drawing/2014/main" id="{F1F75AFF-16CC-3BED-47F1-ACAC71AA8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768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1" name="Rectangle 36">
              <a:extLst>
                <a:ext uri="{FF2B5EF4-FFF2-40B4-BE49-F238E27FC236}">
                  <a16:creationId xmlns:a16="http://schemas.microsoft.com/office/drawing/2014/main" id="{557CE143-5421-0957-D1D0-0F02EBBD1C6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536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2" name="Rectangle 37">
              <a:extLst>
                <a:ext uri="{FF2B5EF4-FFF2-40B4-BE49-F238E27FC236}">
                  <a16:creationId xmlns:a16="http://schemas.microsoft.com/office/drawing/2014/main" id="{1EE626ED-7010-17DE-AB5D-6AFB4D6382C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304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2139613-6F00-189E-A3E7-E5782922CBC4}"/>
              </a:ext>
            </a:extLst>
          </p:cNvPr>
          <p:cNvSpPr txBox="1"/>
          <p:nvPr/>
        </p:nvSpPr>
        <p:spPr>
          <a:xfrm>
            <a:off x="5961324" y="2394670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Big-Endian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CA3B04-30BA-AB52-96CE-C4D0D46EBB0E}"/>
              </a:ext>
            </a:extLst>
          </p:cNvPr>
          <p:cNvSpPr txBox="1"/>
          <p:nvPr/>
        </p:nvSpPr>
        <p:spPr>
          <a:xfrm>
            <a:off x="7397632" y="317382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CD2F51-C323-A016-AE65-89BBE14397AE}"/>
              </a:ext>
            </a:extLst>
          </p:cNvPr>
          <p:cNvSpPr txBox="1"/>
          <p:nvPr/>
        </p:nvSpPr>
        <p:spPr>
          <a:xfrm>
            <a:off x="7289534" y="267139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04BC0F-A245-42B3-C099-6BBF3E77DA07}"/>
              </a:ext>
            </a:extLst>
          </p:cNvPr>
          <p:cNvSpPr txBox="1"/>
          <p:nvPr/>
        </p:nvSpPr>
        <p:spPr>
          <a:xfrm>
            <a:off x="7271901" y="222135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DF79D3-BC63-01D9-8A39-ECF46F38BC95}"/>
              </a:ext>
            </a:extLst>
          </p:cNvPr>
          <p:cNvSpPr txBox="1"/>
          <p:nvPr/>
        </p:nvSpPr>
        <p:spPr>
          <a:xfrm>
            <a:off x="7271901" y="1737988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69F1EE-91D8-E398-DD9D-52F4AB1EE7FB}"/>
              </a:ext>
            </a:extLst>
          </p:cNvPr>
          <p:cNvSpPr txBox="1"/>
          <p:nvPr/>
        </p:nvSpPr>
        <p:spPr>
          <a:xfrm>
            <a:off x="8344540" y="5672166"/>
            <a:ext cx="610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LSB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F0D440-E8BC-AE46-3AE9-338FF6B33378}"/>
              </a:ext>
            </a:extLst>
          </p:cNvPr>
          <p:cNvSpPr txBox="1"/>
          <p:nvPr/>
        </p:nvSpPr>
        <p:spPr>
          <a:xfrm>
            <a:off x="8325714" y="4246272"/>
            <a:ext cx="722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MSB</a:t>
            </a:r>
          </a:p>
        </p:txBody>
      </p:sp>
      <p:grpSp>
        <p:nvGrpSpPr>
          <p:cNvPr id="20" name="Group 33">
            <a:extLst>
              <a:ext uri="{FF2B5EF4-FFF2-40B4-BE49-F238E27FC236}">
                <a16:creationId xmlns:a16="http://schemas.microsoft.com/office/drawing/2014/main" id="{183D2BEA-EE34-406C-6810-8CC6014B68DE}"/>
              </a:ext>
            </a:extLst>
          </p:cNvPr>
          <p:cNvGrpSpPr>
            <a:grpSpLocks/>
          </p:cNvGrpSpPr>
          <p:nvPr/>
        </p:nvGrpSpPr>
        <p:grpSpPr bwMode="auto">
          <a:xfrm>
            <a:off x="7761834" y="4192836"/>
            <a:ext cx="609600" cy="1944699"/>
            <a:chOff x="0" y="0"/>
            <a:chExt cx="384" cy="3072"/>
          </a:xfrm>
        </p:grpSpPr>
        <p:sp>
          <p:nvSpPr>
            <p:cNvPr id="21" name="Rectangle 34">
              <a:extLst>
                <a:ext uri="{FF2B5EF4-FFF2-40B4-BE49-F238E27FC236}">
                  <a16:creationId xmlns:a16="http://schemas.microsoft.com/office/drawing/2014/main" id="{C7582571-BA7F-69D0-827B-EBD82C5EE4D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2" name="Rectangle 35">
              <a:extLst>
                <a:ext uri="{FF2B5EF4-FFF2-40B4-BE49-F238E27FC236}">
                  <a16:creationId xmlns:a16="http://schemas.microsoft.com/office/drawing/2014/main" id="{2C9B86DC-C9E1-CB88-7CD3-681B277B4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768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3" name="Rectangle 36">
              <a:extLst>
                <a:ext uri="{FF2B5EF4-FFF2-40B4-BE49-F238E27FC236}">
                  <a16:creationId xmlns:a16="http://schemas.microsoft.com/office/drawing/2014/main" id="{2A76A58B-264C-EFD2-2DD5-02427C49A50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536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4" name="Rectangle 37">
              <a:extLst>
                <a:ext uri="{FF2B5EF4-FFF2-40B4-BE49-F238E27FC236}">
                  <a16:creationId xmlns:a16="http://schemas.microsoft.com/office/drawing/2014/main" id="{E9D9C064-223F-22B8-97AD-F27CD454A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304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BADE73D-7CA6-218E-0220-1DF06272FAF8}"/>
              </a:ext>
            </a:extLst>
          </p:cNvPr>
          <p:cNvSpPr txBox="1"/>
          <p:nvPr/>
        </p:nvSpPr>
        <p:spPr>
          <a:xfrm>
            <a:off x="5740110" y="496059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Little-Endian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035A48-A6FE-397D-11E7-79A26D57EE6C}"/>
              </a:ext>
            </a:extLst>
          </p:cNvPr>
          <p:cNvSpPr txBox="1"/>
          <p:nvPr/>
        </p:nvSpPr>
        <p:spPr>
          <a:xfrm>
            <a:off x="7397632" y="577552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39685E5-F44B-9935-D033-23E4B449AF2C}"/>
              </a:ext>
            </a:extLst>
          </p:cNvPr>
          <p:cNvSpPr txBox="1"/>
          <p:nvPr/>
        </p:nvSpPr>
        <p:spPr>
          <a:xfrm>
            <a:off x="7289534" y="527309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DE57DA-AF45-14AC-B21C-DE925BE7BF0E}"/>
              </a:ext>
            </a:extLst>
          </p:cNvPr>
          <p:cNvSpPr txBox="1"/>
          <p:nvPr/>
        </p:nvSpPr>
        <p:spPr>
          <a:xfrm>
            <a:off x="7271901" y="482305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CEED7B-77A7-495A-418F-A75FFEAB6E65}"/>
              </a:ext>
            </a:extLst>
          </p:cNvPr>
          <p:cNvSpPr txBox="1"/>
          <p:nvPr/>
        </p:nvSpPr>
        <p:spPr>
          <a:xfrm>
            <a:off x="7271901" y="4339688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N+3</a:t>
            </a:r>
          </a:p>
        </p:txBody>
      </p:sp>
    </p:spTree>
    <p:extLst>
      <p:ext uri="{BB962C8B-B14F-4D97-AF65-F5344CB8AC3E}">
        <p14:creationId xmlns:p14="http://schemas.microsoft.com/office/powerpoint/2010/main" val="3486040908"/>
      </p:ext>
    </p:extLst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Answer: </a:t>
            </a:r>
            <a:r>
              <a:rPr lang="en-US" altLang="zh-CN" dirty="0"/>
              <a:t>Endianness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68373" y="1141510"/>
            <a:ext cx="5621817" cy="541169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/>
            <a:r>
              <a:rPr lang="en-US" sz="2400" b="0" dirty="0">
                <a:solidFill>
                  <a:prstClr val="black"/>
                </a:solidFill>
              </a:rPr>
              <a:t>A: With Big-Endian ordering:</a:t>
            </a:r>
          </a:p>
          <a:p>
            <a:pPr marL="657225" lvl="1" indent="-257175" defTabSz="342900"/>
            <a:r>
              <a:rPr lang="en-US" sz="1800" b="0" dirty="0">
                <a:solidFill>
                  <a:prstClr val="black"/>
                </a:solidFill>
              </a:rPr>
              <a:t>(a) Address of MSB: N</a:t>
            </a:r>
          </a:p>
          <a:p>
            <a:pPr marL="657225" lvl="1" indent="-257175" defTabSz="342900"/>
            <a:r>
              <a:rPr lang="en-US" sz="1800" b="0" dirty="0">
                <a:solidFill>
                  <a:prstClr val="black"/>
                </a:solidFill>
              </a:rPr>
              <a:t>(b) Address of 16-bit half-word corresponding to the most significant half of the word: N (the half-word has address range of [N, N+1], so its address is N)</a:t>
            </a:r>
          </a:p>
          <a:p>
            <a:pPr marL="257175" indent="-257175" defTabSz="342900"/>
            <a:r>
              <a:rPr lang="en-US" sz="2400" b="0" dirty="0">
                <a:solidFill>
                  <a:prstClr val="black"/>
                </a:solidFill>
              </a:rPr>
              <a:t>With Little-Endian ordering:</a:t>
            </a:r>
          </a:p>
          <a:p>
            <a:pPr marL="657225" lvl="1" indent="-257175" defTabSz="342900"/>
            <a:r>
              <a:rPr lang="en-US" sz="1800" b="0" dirty="0">
                <a:solidFill>
                  <a:prstClr val="black"/>
                </a:solidFill>
              </a:rPr>
              <a:t>(a) Address of MSB: N+3</a:t>
            </a:r>
          </a:p>
          <a:p>
            <a:pPr marL="657225" lvl="1" indent="-257175" defTabSz="342900"/>
            <a:r>
              <a:rPr lang="en-US" sz="1800" b="0" dirty="0">
                <a:solidFill>
                  <a:prstClr val="black"/>
                </a:solidFill>
              </a:rPr>
              <a:t>(b) Address of 16-bit half-word corresponding to the most significant half of the word: N+2 (the half-word has address range of [N+2, N+3], so its address is N+2)</a:t>
            </a:r>
            <a:endParaRPr lang="en-US" sz="1800" b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5D03F1-A762-F492-543B-9AD6EC9F9CD7}"/>
              </a:ext>
            </a:extLst>
          </p:cNvPr>
          <p:cNvSpPr txBox="1"/>
          <p:nvPr/>
        </p:nvSpPr>
        <p:spPr>
          <a:xfrm>
            <a:off x="8325714" y="3094658"/>
            <a:ext cx="722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MSB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9EBAB1-3E91-1738-6671-40808660D47E}"/>
              </a:ext>
            </a:extLst>
          </p:cNvPr>
          <p:cNvSpPr txBox="1"/>
          <p:nvPr/>
        </p:nvSpPr>
        <p:spPr>
          <a:xfrm>
            <a:off x="8306888" y="1668764"/>
            <a:ext cx="722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LSB</a:t>
            </a:r>
          </a:p>
        </p:txBody>
      </p:sp>
      <p:grpSp>
        <p:nvGrpSpPr>
          <p:cNvPr id="9" name="Group 33">
            <a:extLst>
              <a:ext uri="{FF2B5EF4-FFF2-40B4-BE49-F238E27FC236}">
                <a16:creationId xmlns:a16="http://schemas.microsoft.com/office/drawing/2014/main" id="{0FF2FFB8-C1EC-4B19-F866-D1FB55EAD587}"/>
              </a:ext>
            </a:extLst>
          </p:cNvPr>
          <p:cNvGrpSpPr>
            <a:grpSpLocks/>
          </p:cNvGrpSpPr>
          <p:nvPr/>
        </p:nvGrpSpPr>
        <p:grpSpPr bwMode="auto">
          <a:xfrm>
            <a:off x="7743008" y="1615328"/>
            <a:ext cx="609600" cy="1944698"/>
            <a:chOff x="0" y="0"/>
            <a:chExt cx="384" cy="3072"/>
          </a:xfrm>
        </p:grpSpPr>
        <p:sp>
          <p:nvSpPr>
            <p:cNvPr id="10" name="Rectangle 34">
              <a:extLst>
                <a:ext uri="{FF2B5EF4-FFF2-40B4-BE49-F238E27FC236}">
                  <a16:creationId xmlns:a16="http://schemas.microsoft.com/office/drawing/2014/main" id="{F31FEC1C-ACD5-A713-4BFA-212468CF1C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1" name="Rectangle 35">
              <a:extLst>
                <a:ext uri="{FF2B5EF4-FFF2-40B4-BE49-F238E27FC236}">
                  <a16:creationId xmlns:a16="http://schemas.microsoft.com/office/drawing/2014/main" id="{8901F92C-FFDE-99A5-2A39-F3A959892A5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768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2" name="Rectangle 36">
              <a:extLst>
                <a:ext uri="{FF2B5EF4-FFF2-40B4-BE49-F238E27FC236}">
                  <a16:creationId xmlns:a16="http://schemas.microsoft.com/office/drawing/2014/main" id="{FBF8E902-648C-92E9-3599-30414D1EC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536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3" name="Rectangle 37">
              <a:extLst>
                <a:ext uri="{FF2B5EF4-FFF2-40B4-BE49-F238E27FC236}">
                  <a16:creationId xmlns:a16="http://schemas.microsoft.com/office/drawing/2014/main" id="{936169EB-F16E-DE3D-C69C-5E732BA948E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304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0136153-F36F-FA15-4D76-068229B88F7A}"/>
              </a:ext>
            </a:extLst>
          </p:cNvPr>
          <p:cNvSpPr txBox="1"/>
          <p:nvPr/>
        </p:nvSpPr>
        <p:spPr>
          <a:xfrm>
            <a:off x="5961324" y="2394670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Big-Endian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6F1534-5A97-76BA-4D10-552F77E560B8}"/>
              </a:ext>
            </a:extLst>
          </p:cNvPr>
          <p:cNvSpPr txBox="1"/>
          <p:nvPr/>
        </p:nvSpPr>
        <p:spPr>
          <a:xfrm>
            <a:off x="8344540" y="5672166"/>
            <a:ext cx="610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LSB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D6B71C-8785-BDEE-BEA1-D103CF6951D1}"/>
              </a:ext>
            </a:extLst>
          </p:cNvPr>
          <p:cNvSpPr txBox="1"/>
          <p:nvPr/>
        </p:nvSpPr>
        <p:spPr>
          <a:xfrm>
            <a:off x="8325714" y="4246272"/>
            <a:ext cx="722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MSB</a:t>
            </a:r>
          </a:p>
        </p:txBody>
      </p:sp>
      <p:grpSp>
        <p:nvGrpSpPr>
          <p:cNvPr id="21" name="Group 33">
            <a:extLst>
              <a:ext uri="{FF2B5EF4-FFF2-40B4-BE49-F238E27FC236}">
                <a16:creationId xmlns:a16="http://schemas.microsoft.com/office/drawing/2014/main" id="{77DD1410-0E9B-3B5D-C548-891FB3449B78}"/>
              </a:ext>
            </a:extLst>
          </p:cNvPr>
          <p:cNvGrpSpPr>
            <a:grpSpLocks/>
          </p:cNvGrpSpPr>
          <p:nvPr/>
        </p:nvGrpSpPr>
        <p:grpSpPr bwMode="auto">
          <a:xfrm>
            <a:off x="7761834" y="4192836"/>
            <a:ext cx="609600" cy="1944699"/>
            <a:chOff x="0" y="0"/>
            <a:chExt cx="384" cy="3072"/>
          </a:xfrm>
        </p:grpSpPr>
        <p:sp>
          <p:nvSpPr>
            <p:cNvPr id="22" name="Rectangle 34">
              <a:extLst>
                <a:ext uri="{FF2B5EF4-FFF2-40B4-BE49-F238E27FC236}">
                  <a16:creationId xmlns:a16="http://schemas.microsoft.com/office/drawing/2014/main" id="{ED0F7942-A8BC-20A0-E327-00CCBDCEDAE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3" name="Rectangle 35">
              <a:extLst>
                <a:ext uri="{FF2B5EF4-FFF2-40B4-BE49-F238E27FC236}">
                  <a16:creationId xmlns:a16="http://schemas.microsoft.com/office/drawing/2014/main" id="{3B811DFC-B92F-7CA1-6FD4-485CC4601B7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768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4" name="Rectangle 36">
              <a:extLst>
                <a:ext uri="{FF2B5EF4-FFF2-40B4-BE49-F238E27FC236}">
                  <a16:creationId xmlns:a16="http://schemas.microsoft.com/office/drawing/2014/main" id="{19400406-FD11-6DEA-2CD1-191108C0D0F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536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5" name="Rectangle 37">
              <a:extLst>
                <a:ext uri="{FF2B5EF4-FFF2-40B4-BE49-F238E27FC236}">
                  <a16:creationId xmlns:a16="http://schemas.microsoft.com/office/drawing/2014/main" id="{CB0D7C8C-041A-DC9B-629E-F0CCD357FE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304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BB9DD8F-2242-59A2-BE32-39681AA7529C}"/>
              </a:ext>
            </a:extLst>
          </p:cNvPr>
          <p:cNvSpPr txBox="1"/>
          <p:nvPr/>
        </p:nvSpPr>
        <p:spPr>
          <a:xfrm>
            <a:off x="5740110" y="496059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Little-Endian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3638461-6269-C6E9-6786-C46710975E86}"/>
              </a:ext>
            </a:extLst>
          </p:cNvPr>
          <p:cNvSpPr/>
          <p:nvPr/>
        </p:nvSpPr>
        <p:spPr>
          <a:xfrm>
            <a:off x="7752965" y="2587678"/>
            <a:ext cx="599643" cy="972349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526192F-D559-ADA3-4CCF-645E6A7E1269}"/>
              </a:ext>
            </a:extLst>
          </p:cNvPr>
          <p:cNvSpPr/>
          <p:nvPr/>
        </p:nvSpPr>
        <p:spPr>
          <a:xfrm>
            <a:off x="7772825" y="4202353"/>
            <a:ext cx="599643" cy="972349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74CEE6-6F21-C8FD-F5E2-B3014B77F72A}"/>
              </a:ext>
            </a:extLst>
          </p:cNvPr>
          <p:cNvSpPr txBox="1"/>
          <p:nvPr/>
        </p:nvSpPr>
        <p:spPr>
          <a:xfrm>
            <a:off x="7397632" y="317382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5F0D47-4435-6F04-B674-6CBF74FC04C8}"/>
              </a:ext>
            </a:extLst>
          </p:cNvPr>
          <p:cNvSpPr txBox="1"/>
          <p:nvPr/>
        </p:nvSpPr>
        <p:spPr>
          <a:xfrm>
            <a:off x="7289534" y="267139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C257C2C-171C-36C6-9B35-5D84C30FB5F6}"/>
              </a:ext>
            </a:extLst>
          </p:cNvPr>
          <p:cNvSpPr txBox="1"/>
          <p:nvPr/>
        </p:nvSpPr>
        <p:spPr>
          <a:xfrm>
            <a:off x="7271901" y="222135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33E003-A348-C97C-7F11-F5817BB4A282}"/>
              </a:ext>
            </a:extLst>
          </p:cNvPr>
          <p:cNvSpPr txBox="1"/>
          <p:nvPr/>
        </p:nvSpPr>
        <p:spPr>
          <a:xfrm>
            <a:off x="7271901" y="1737988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8BD9B5-EA27-1E41-ABB8-18A51242E5CD}"/>
              </a:ext>
            </a:extLst>
          </p:cNvPr>
          <p:cNvSpPr txBox="1"/>
          <p:nvPr/>
        </p:nvSpPr>
        <p:spPr>
          <a:xfrm>
            <a:off x="7397632" y="577552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B595757-9D42-648F-005B-4F7AC7B938EB}"/>
              </a:ext>
            </a:extLst>
          </p:cNvPr>
          <p:cNvSpPr txBox="1"/>
          <p:nvPr/>
        </p:nvSpPr>
        <p:spPr>
          <a:xfrm>
            <a:off x="7289534" y="527309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D4EDC72-47D7-E0BB-30E4-E429A57E2390}"/>
              </a:ext>
            </a:extLst>
          </p:cNvPr>
          <p:cNvSpPr txBox="1"/>
          <p:nvPr/>
        </p:nvSpPr>
        <p:spPr>
          <a:xfrm>
            <a:off x="7271901" y="482305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52D4CB-3821-115B-B028-2A330468B902}"/>
              </a:ext>
            </a:extLst>
          </p:cNvPr>
          <p:cNvSpPr txBox="1"/>
          <p:nvPr/>
        </p:nvSpPr>
        <p:spPr>
          <a:xfrm>
            <a:off x="7271901" y="4339688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N+3</a:t>
            </a:r>
          </a:p>
        </p:txBody>
      </p:sp>
    </p:spTree>
    <p:extLst>
      <p:ext uri="{BB962C8B-B14F-4D97-AF65-F5344CB8AC3E}">
        <p14:creationId xmlns:p14="http://schemas.microsoft.com/office/powerpoint/2010/main" val="3561992185"/>
      </p:ext>
    </p:extLst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5603" name="Rectangle 1027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5604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5605" name="Rectangle 1029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defTabSz="938213"/>
            <a:r>
              <a:rPr lang="en-US" altLang="zh-CN" dirty="0"/>
              <a:t>Question: Endianness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E14D4A-FE32-40AF-B06D-E9622816B101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167266" y="2722693"/>
          <a:ext cx="4773635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2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</a:t>
                      </a:r>
                      <a:r>
                        <a:rPr lang="en-US" sz="28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Data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0xA7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0x90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0x8C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0xEE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963700" y="3058477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76439" y="3018265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9784" y="1471977"/>
            <a:ext cx="381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The word stored at address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0x20008000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with Big-Endian ordering 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63700" y="5482647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76439" y="5442435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?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9784" y="3896147"/>
            <a:ext cx="381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The word stored at address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0x20008000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with Little-Endian ordering is</a:t>
            </a:r>
          </a:p>
        </p:txBody>
      </p:sp>
    </p:spTree>
    <p:extLst>
      <p:ext uri="{BB962C8B-B14F-4D97-AF65-F5344CB8AC3E}">
        <p14:creationId xmlns:p14="http://schemas.microsoft.com/office/powerpoint/2010/main" val="150281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5603" name="Rectangle 1027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5604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5605" name="Rectangle 1029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defTabSz="938213"/>
            <a:r>
              <a:rPr lang="en-US" altLang="zh-CN" dirty="0"/>
              <a:t>Answer: Endianness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E14D4A-FE32-40AF-B06D-E9622816B101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167266" y="2722693"/>
          <a:ext cx="4773635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2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</a:t>
                      </a:r>
                      <a:r>
                        <a:rPr lang="en-US" sz="28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Data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0xA7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0x90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0x8C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0xEE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963700" y="3058477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76439" y="3018265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0xEE8C90A7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9784" y="1471977"/>
            <a:ext cx="381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The word stored at address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0x20008000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with Big-Endian ordering 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63700" y="5482647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76439" y="5442435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0xA7908CEE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9784" y="3896147"/>
            <a:ext cx="381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The word stored at address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0x20008000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with Little-Endian ordering is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9784" y="5982293"/>
            <a:ext cx="882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41F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Endianness only specifies byte order, not bit order in a byte!</a:t>
            </a:r>
          </a:p>
        </p:txBody>
      </p:sp>
    </p:spTree>
    <p:extLst>
      <p:ext uri="{BB962C8B-B14F-4D97-AF65-F5344CB8AC3E}">
        <p14:creationId xmlns:p14="http://schemas.microsoft.com/office/powerpoint/2010/main" val="67090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1027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defTabSz="938213"/>
            <a:r>
              <a:rPr lang="en-US" dirty="0"/>
              <a:t>Endianness</a:t>
            </a:r>
          </a:p>
        </p:txBody>
      </p:sp>
      <p:sp>
        <p:nvSpPr>
          <p:cNvPr id="25607" name="Rectangle 1031"/>
          <p:cNvSpPr>
            <a:spLocks noGrp="1" noChangeArrowheads="1"/>
          </p:cNvSpPr>
          <p:nvPr>
            <p:ph sz="quarter" idx="1"/>
          </p:nvPr>
        </p:nvSpPr>
        <p:spPr>
          <a:xfrm>
            <a:off x="3477717" y="1430312"/>
            <a:ext cx="4804348" cy="1028075"/>
          </a:xfrm>
          <a:noFill/>
        </p:spPr>
        <p:txBody>
          <a:bodyPr lIns="92075" tIns="46038" rIns="92075" bIns="46038" anchorCtr="1">
            <a:normAutofit/>
          </a:bodyPr>
          <a:lstStyle/>
          <a:p>
            <a:pPr defTabSz="938213">
              <a:lnSpc>
                <a:spcPct val="9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LDR r11, [r0]</a:t>
            </a:r>
          </a:p>
          <a:p>
            <a:pPr defTabSz="938213">
              <a:lnSpc>
                <a:spcPct val="9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r0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192664"/>
              </p:ext>
            </p:extLst>
          </p:nvPr>
        </p:nvGraphicFramePr>
        <p:xfrm>
          <a:off x="4167267" y="2716135"/>
          <a:ext cx="449705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7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9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</a:t>
                      </a:r>
                      <a:r>
                        <a:rPr lang="en-US" sz="28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Data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0xA7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0x90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0x8C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0xEE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66684" y="2231610"/>
            <a:ext cx="2949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r11 before load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26252" y="2741275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0x12345678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5829" y="3192496"/>
            <a:ext cx="38814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r11 after load w/ Big-Endian ordering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26251" y="4018420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BF8BEC-CBCA-3D53-1D6F-7FE4217EF5F8}"/>
              </a:ext>
            </a:extLst>
          </p:cNvPr>
          <p:cNvSpPr txBox="1"/>
          <p:nvPr/>
        </p:nvSpPr>
        <p:spPr>
          <a:xfrm>
            <a:off x="0" y="4388465"/>
            <a:ext cx="42861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r11 after load w/ Little-Endian ordering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0FA951-DE02-3C91-9A1E-27C70066528C}"/>
              </a:ext>
            </a:extLst>
          </p:cNvPr>
          <p:cNvSpPr/>
          <p:nvPr/>
        </p:nvSpPr>
        <p:spPr>
          <a:xfrm>
            <a:off x="1026250" y="5214389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024EDB-B367-8D5E-7A1D-8024D944D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>
            <a:extLst>
              <a:ext uri="{FF2B5EF4-FFF2-40B4-BE49-F238E27FC236}">
                <a16:creationId xmlns:a16="http://schemas.microsoft.com/office/drawing/2014/main" id="{C05B9626-B3E8-BC07-B4F5-BC0FE3A8C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1027">
            <a:extLst>
              <a:ext uri="{FF2B5EF4-FFF2-40B4-BE49-F238E27FC236}">
                <a16:creationId xmlns:a16="http://schemas.microsoft.com/office/drawing/2014/main" id="{99D37334-8950-8969-9AE6-58AA8FF1E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1028">
            <a:extLst>
              <a:ext uri="{FF2B5EF4-FFF2-40B4-BE49-F238E27FC236}">
                <a16:creationId xmlns:a16="http://schemas.microsoft.com/office/drawing/2014/main" id="{0750E36E-39FB-8537-5322-BE27861AF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1030">
            <a:extLst>
              <a:ext uri="{FF2B5EF4-FFF2-40B4-BE49-F238E27FC236}">
                <a16:creationId xmlns:a16="http://schemas.microsoft.com/office/drawing/2014/main" id="{2B3E1AB2-B3CB-2CA3-69A9-9B3B2CA1C3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defTabSz="938213"/>
            <a:r>
              <a:rPr lang="en-US" dirty="0"/>
              <a:t>Endianness ANS</a:t>
            </a:r>
          </a:p>
        </p:txBody>
      </p:sp>
      <p:sp>
        <p:nvSpPr>
          <p:cNvPr id="25607" name="Rectangle 1031">
            <a:extLst>
              <a:ext uri="{FF2B5EF4-FFF2-40B4-BE49-F238E27FC236}">
                <a16:creationId xmlns:a16="http://schemas.microsoft.com/office/drawing/2014/main" id="{99AB09FF-CB1D-F4EB-3332-E2B56DF843A9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3477717" y="1430312"/>
            <a:ext cx="4804348" cy="1028075"/>
          </a:xfrm>
          <a:noFill/>
        </p:spPr>
        <p:txBody>
          <a:bodyPr lIns="92075" tIns="46038" rIns="92075" bIns="46038" anchorCtr="1">
            <a:normAutofit/>
          </a:bodyPr>
          <a:lstStyle/>
          <a:p>
            <a:pPr defTabSz="938213">
              <a:lnSpc>
                <a:spcPct val="9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LDR r11, [r0]</a:t>
            </a:r>
          </a:p>
          <a:p>
            <a:pPr defTabSz="938213">
              <a:lnSpc>
                <a:spcPct val="9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r0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DE04384-8593-539C-67C3-6EE82121F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E30A4EB-ACBA-8E2B-82A1-96E1DB36D6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698578"/>
              </p:ext>
            </p:extLst>
          </p:nvPr>
        </p:nvGraphicFramePr>
        <p:xfrm>
          <a:off x="4167267" y="2716135"/>
          <a:ext cx="449705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7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9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</a:t>
                      </a:r>
                      <a:r>
                        <a:rPr lang="en-US" sz="28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Data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0xA7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0x90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0x8C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0xEE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C123BA9-A51A-334A-3CCC-23E32C0FB2EF}"/>
              </a:ext>
            </a:extLst>
          </p:cNvPr>
          <p:cNvSpPr txBox="1"/>
          <p:nvPr/>
        </p:nvSpPr>
        <p:spPr>
          <a:xfrm>
            <a:off x="366684" y="2231610"/>
            <a:ext cx="2949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r11 before load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A81C05-5B13-07CB-4223-36EA7F5CA04E}"/>
              </a:ext>
            </a:extLst>
          </p:cNvPr>
          <p:cNvSpPr/>
          <p:nvPr/>
        </p:nvSpPr>
        <p:spPr>
          <a:xfrm>
            <a:off x="1026252" y="2741275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0x12345678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65D5A2-4D1B-E7B6-85AF-94A4001FB1BE}"/>
              </a:ext>
            </a:extLst>
          </p:cNvPr>
          <p:cNvSpPr txBox="1"/>
          <p:nvPr/>
        </p:nvSpPr>
        <p:spPr>
          <a:xfrm>
            <a:off x="285829" y="3192496"/>
            <a:ext cx="38814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r11 after load w/ Big-Endian ordering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F70820-D687-EE75-47D5-DA7B817D3044}"/>
              </a:ext>
            </a:extLst>
          </p:cNvPr>
          <p:cNvSpPr txBox="1"/>
          <p:nvPr/>
        </p:nvSpPr>
        <p:spPr>
          <a:xfrm>
            <a:off x="0" y="4388465"/>
            <a:ext cx="42861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r11 after load w/ Little-Endian ordering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534A2F-9846-7A97-D479-D46DB56AB958}"/>
              </a:ext>
            </a:extLst>
          </p:cNvPr>
          <p:cNvSpPr/>
          <p:nvPr/>
        </p:nvSpPr>
        <p:spPr>
          <a:xfrm>
            <a:off x="1041817" y="5253741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3F3BEC-A50C-878A-987B-AAF83CD43E44}"/>
              </a:ext>
            </a:extLst>
          </p:cNvPr>
          <p:cNvSpPr/>
          <p:nvPr/>
        </p:nvSpPr>
        <p:spPr>
          <a:xfrm>
            <a:off x="1054556" y="5213529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0xA7908CEE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49A434-8C62-C958-9270-232816F13AE4}"/>
              </a:ext>
            </a:extLst>
          </p:cNvPr>
          <p:cNvSpPr/>
          <p:nvPr/>
        </p:nvSpPr>
        <p:spPr>
          <a:xfrm>
            <a:off x="1041817" y="4032316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F628D0-DD4D-72F2-BDF1-C601826C46E8}"/>
              </a:ext>
            </a:extLst>
          </p:cNvPr>
          <p:cNvSpPr/>
          <p:nvPr/>
        </p:nvSpPr>
        <p:spPr>
          <a:xfrm>
            <a:off x="1054556" y="3992104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0xEE8C90A7</a:t>
            </a:r>
          </a:p>
        </p:txBody>
      </p:sp>
    </p:spTree>
    <p:extLst>
      <p:ext uri="{BB962C8B-B14F-4D97-AF65-F5344CB8AC3E}">
        <p14:creationId xmlns:p14="http://schemas.microsoft.com/office/powerpoint/2010/main" val="1422403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C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14651</TotalTime>
  <Pages>1</Pages>
  <Words>2503</Words>
  <Application>Microsoft Office PowerPoint</Application>
  <PresentationFormat>On-screen Show (4:3)</PresentationFormat>
  <Paragraphs>362</Paragraphs>
  <Slides>22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7" baseType="lpstr">
      <vt:lpstr>Bookman Old Style (Headings)</vt:lpstr>
      <vt:lpstr>Gill Sans</vt:lpstr>
      <vt:lpstr>Gill Sans Light</vt:lpstr>
      <vt:lpstr>Arial</vt:lpstr>
      <vt:lpstr>Arial Narrow</vt:lpstr>
      <vt:lpstr>Bookman Old Style</vt:lpstr>
      <vt:lpstr>Calibri</vt:lpstr>
      <vt:lpstr>Consolas</vt:lpstr>
      <vt:lpstr>Courier New</vt:lpstr>
      <vt:lpstr>Gill Sans MT</vt:lpstr>
      <vt:lpstr>Helvetica</vt:lpstr>
      <vt:lpstr>Times New Roman</vt:lpstr>
      <vt:lpstr>Wingdings</vt:lpstr>
      <vt:lpstr>Wingdings 3</vt:lpstr>
      <vt:lpstr>Origin</vt:lpstr>
      <vt:lpstr>Zonghua Gu</vt:lpstr>
      <vt:lpstr>Question: Endianness</vt:lpstr>
      <vt:lpstr>Answer: Endianness</vt:lpstr>
      <vt:lpstr>Question: Endianness</vt:lpstr>
      <vt:lpstr>Answer: Endianness</vt:lpstr>
      <vt:lpstr>Question: Endianness</vt:lpstr>
      <vt:lpstr>Answer: Endianness</vt:lpstr>
      <vt:lpstr>Endianness</vt:lpstr>
      <vt:lpstr>Endianness ANS</vt:lpstr>
      <vt:lpstr>Data Alignment</vt:lpstr>
      <vt:lpstr>Question: Data Alignment</vt:lpstr>
      <vt:lpstr>Answer: Data Align</vt:lpstr>
      <vt:lpstr>Question: Data Align</vt:lpstr>
      <vt:lpstr>Answer: Data Align</vt:lpstr>
      <vt:lpstr>Answer: Memory Cycles</vt:lpstr>
      <vt:lpstr>Answer: Memory Cycles</vt:lpstr>
      <vt:lpstr>Question: Arrays</vt:lpstr>
      <vt:lpstr>Answer: Arrays</vt:lpstr>
      <vt:lpstr>Load Multiple Registers</vt:lpstr>
      <vt:lpstr>LDM</vt:lpstr>
      <vt:lpstr>LDM ANS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ARM Architecture</dc:title>
  <dc:creator>ARM Training</dc:creator>
  <cp:lastModifiedBy>Zonghua Gu</cp:lastModifiedBy>
  <cp:revision>577</cp:revision>
  <cp:lastPrinted>2025-09-18T21:37:08Z</cp:lastPrinted>
  <dcterms:created xsi:type="dcterms:W3CDTF">2014-02-12T15:59:14Z</dcterms:created>
  <dcterms:modified xsi:type="dcterms:W3CDTF">2025-09-24T22:02:49Z</dcterms:modified>
</cp:coreProperties>
</file>