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52" r:id="rId3"/>
    <p:sldId id="353" r:id="rId4"/>
    <p:sldId id="354" r:id="rId5"/>
    <p:sldId id="355" r:id="rId6"/>
    <p:sldId id="257" r:id="rId7"/>
    <p:sldId id="356" r:id="rId8"/>
    <p:sldId id="366" r:id="rId9"/>
    <p:sldId id="367" r:id="rId10"/>
    <p:sldId id="287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8" r:id="rId20"/>
    <p:sldId id="370" r:id="rId21"/>
    <p:sldId id="369" r:id="rId22"/>
    <p:sldId id="371" r:id="rId23"/>
    <p:sldId id="372" r:id="rId24"/>
    <p:sldId id="373" r:id="rId25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B227E-31B7-4DEF-A83B-CCC0DBB48D8A}" v="104" dt="2025-09-25T00:30:08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4575" autoAdjust="0"/>
  </p:normalViewPr>
  <p:slideViewPr>
    <p:cSldViewPr>
      <p:cViewPr varScale="1">
        <p:scale>
          <a:sx n="70" d="100"/>
          <a:sy n="70" d="100"/>
        </p:scale>
        <p:origin x="19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19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5T00:30:14.140" v="3106" actId="20577"/>
      <pc:docMkLst>
        <pc:docMk/>
      </pc:docMkLst>
      <pc:sldChg chg="addSp modSp mod">
        <pc:chgData name="Zonghua Gu" userId="9a7e1853e1951ef5" providerId="LiveId" clId="{CF1FAA12-072C-4ED5-BA76-0FFFAEFDB88A}" dt="2025-09-18T01:38:38.169" v="1240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18T01:38:30.800" v="1220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1:21:39.717" v="1199" actId="20577"/>
          <ac:spMkLst>
            <pc:docMk/>
            <pc:sldMk cId="1683281344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18T01:38:38.169" v="1240" actId="20577"/>
          <ac:spMkLst>
            <pc:docMk/>
            <pc:sldMk cId="1683281344" sldId="256"/>
            <ac:spMk id="6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1:21:25.145" v="1175" actId="1076"/>
          <ac:spMkLst>
            <pc:docMk/>
            <pc:sldMk cId="1683281344" sldId="256"/>
            <ac:spMk id="7" creationId="{CDF938EB-593A-3F78-8471-70DE26383963}"/>
          </ac:spMkLst>
        </pc:spChg>
      </pc:sldChg>
      <pc:sldChg chg="modSp new mod">
        <pc:chgData name="Zonghua Gu" userId="9a7e1853e1951ef5" providerId="LiveId" clId="{CF1FAA12-072C-4ED5-BA76-0FFFAEFDB88A}" dt="2025-09-23T17:46:43.945" v="2575"/>
        <pc:sldMkLst>
          <pc:docMk/>
          <pc:sldMk cId="407878083" sldId="257"/>
        </pc:sldMkLst>
        <pc:spChg chg="mod">
          <ac:chgData name="Zonghua Gu" userId="9a7e1853e1951ef5" providerId="LiveId" clId="{CF1FAA12-072C-4ED5-BA76-0FFFAEFDB88A}" dt="2025-09-18T02:06:45.030" v="1480"/>
          <ac:spMkLst>
            <pc:docMk/>
            <pc:sldMk cId="407878083" sldId="257"/>
            <ac:spMk id="2" creationId="{CCBEC3D6-5403-5D32-35E4-EA516530217B}"/>
          </ac:spMkLst>
        </pc:spChg>
        <pc:spChg chg="mod">
          <ac:chgData name="Zonghua Gu" userId="9a7e1853e1951ef5" providerId="LiveId" clId="{CF1FAA12-072C-4ED5-BA76-0FFFAEFDB88A}" dt="2025-09-23T17:46:43.945" v="2575"/>
          <ac:spMkLst>
            <pc:docMk/>
            <pc:sldMk cId="407878083" sldId="257"/>
            <ac:spMk id="4" creationId="{6E242E21-1FD3-CB05-AD91-461DFAA4741E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66800616" sldId="269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502343479" sldId="275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086055198" sldId="277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146583954" sldId="282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3856419856" sldId="284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3410570449" sldId="285"/>
        </pc:sldMkLst>
      </pc:sldChg>
      <pc:sldChg chg="modSp add mod">
        <pc:chgData name="Zonghua Gu" userId="9a7e1853e1951ef5" providerId="LiveId" clId="{CF1FAA12-072C-4ED5-BA76-0FFFAEFDB88A}" dt="2025-09-24T23:51:19.643" v="2705" actId="20577"/>
        <pc:sldMkLst>
          <pc:docMk/>
          <pc:sldMk cId="3365210863" sldId="287"/>
        </pc:sldMkLst>
        <pc:spChg chg="mod">
          <ac:chgData name="Zonghua Gu" userId="9a7e1853e1951ef5" providerId="LiveId" clId="{CF1FAA12-072C-4ED5-BA76-0FFFAEFDB88A}" dt="2025-09-24T23:51:19.643" v="2705" actId="20577"/>
          <ac:spMkLst>
            <pc:docMk/>
            <pc:sldMk cId="3365210863" sldId="287"/>
            <ac:spMk id="2" creationId="{1974BE69-79FC-AC78-9289-90E2DF96E9D0}"/>
          </ac:spMkLst>
        </pc:spChg>
        <pc:spChg chg="mod">
          <ac:chgData name="Zonghua Gu" userId="9a7e1853e1951ef5" providerId="LiveId" clId="{CF1FAA12-072C-4ED5-BA76-0FFFAEFDB88A}" dt="2025-09-24T23:50:41.957" v="2675" actId="27636"/>
          <ac:spMkLst>
            <pc:docMk/>
            <pc:sldMk cId="3365210863" sldId="287"/>
            <ac:spMk id="4" creationId="{2E644054-91F4-1D97-9E7A-B6455D725376}"/>
          </ac:spMkLst>
        </pc:spChg>
      </pc:sldChg>
      <pc:sldChg chg="del modNotesTx">
        <pc:chgData name="Zonghua Gu" userId="9a7e1853e1951ef5" providerId="LiveId" clId="{CF1FAA12-072C-4ED5-BA76-0FFFAEFDB88A}" dt="2025-09-18T01:38:44.397" v="1241" actId="47"/>
        <pc:sldMkLst>
          <pc:docMk/>
          <pc:sldMk cId="1977878706" sldId="292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319237102" sldId="297"/>
        </pc:sldMkLst>
      </pc:sldChg>
      <pc:sldChg chg="modSp del mod modNotesTx">
        <pc:chgData name="Zonghua Gu" userId="9a7e1853e1951ef5" providerId="LiveId" clId="{CF1FAA12-072C-4ED5-BA76-0FFFAEFDB88A}" dt="2025-09-18T01:38:44.397" v="1241" actId="47"/>
        <pc:sldMkLst>
          <pc:docMk/>
          <pc:sldMk cId="2121641431" sldId="298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09600006" sldId="299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03524775" sldId="300"/>
        </pc:sldMkLst>
      </pc:sldChg>
      <pc:sldChg chg="del">
        <pc:chgData name="Zonghua Gu" userId="9a7e1853e1951ef5" providerId="LiveId" clId="{CF1FAA12-072C-4ED5-BA76-0FFFAEFDB88A}" dt="2025-09-17T18:15:27.095" v="199" actId="47"/>
        <pc:sldMkLst>
          <pc:docMk/>
          <pc:sldMk cId="2550961529" sldId="301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735132193" sldId="303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809613256" sldId="304"/>
        </pc:sldMkLst>
      </pc:sldChg>
      <pc:sldChg chg="modSp del mod">
        <pc:chgData name="Zonghua Gu" userId="9a7e1853e1951ef5" providerId="LiveId" clId="{CF1FAA12-072C-4ED5-BA76-0FFFAEFDB88A}" dt="2025-09-18T01:38:44.397" v="1241" actId="47"/>
        <pc:sldMkLst>
          <pc:docMk/>
          <pc:sldMk cId="3184454" sldId="313"/>
        </pc:sldMkLst>
      </pc:sldChg>
      <pc:sldChg chg="del">
        <pc:chgData name="Zonghua Gu" userId="9a7e1853e1951ef5" providerId="LiveId" clId="{CF1FAA12-072C-4ED5-BA76-0FFFAEFDB88A}" dt="2025-09-17T19:56:27.968" v="1173" actId="2696"/>
        <pc:sldMkLst>
          <pc:docMk/>
          <pc:sldMk cId="207599578" sldId="317"/>
        </pc:sldMkLst>
      </pc:sldChg>
      <pc:sldChg chg="del">
        <pc:chgData name="Zonghua Gu" userId="9a7e1853e1951ef5" providerId="LiveId" clId="{CF1FAA12-072C-4ED5-BA76-0FFFAEFDB88A}" dt="2025-09-17T19:56:27.968" v="1173" actId="2696"/>
        <pc:sldMkLst>
          <pc:docMk/>
          <pc:sldMk cId="2069787402" sldId="318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956433268" sldId="321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2653589447" sldId="322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667703659" sldId="323"/>
        </pc:sldMkLst>
      </pc:sldChg>
      <pc:sldChg chg="modSp del mod">
        <pc:chgData name="Zonghua Gu" userId="9a7e1853e1951ef5" providerId="LiveId" clId="{CF1FAA12-072C-4ED5-BA76-0FFFAEFDB88A}" dt="2025-09-18T01:38:44.397" v="1241" actId="47"/>
        <pc:sldMkLst>
          <pc:docMk/>
          <pc:sldMk cId="2924045303" sldId="324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2331627715" sldId="325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3293036044" sldId="326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322116273" sldId="327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601302061" sldId="331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102424687" sldId="332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4291846176" sldId="334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4015228595" sldId="335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1520596659" sldId="336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1090868990" sldId="339"/>
        </pc:sldMkLst>
      </pc:sldChg>
      <pc:sldChg chg="addSp delSp modSp del mod modNotesTx">
        <pc:chgData name="Zonghua Gu" userId="9a7e1853e1951ef5" providerId="LiveId" clId="{CF1FAA12-072C-4ED5-BA76-0FFFAEFDB88A}" dt="2025-09-18T01:38:44.397" v="1241" actId="47"/>
        <pc:sldMkLst>
          <pc:docMk/>
          <pc:sldMk cId="1809958305" sldId="340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197208543" sldId="343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051571543" sldId="344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548132547" sldId="345"/>
        </pc:sldMkLst>
      </pc:sldChg>
      <pc:sldChg chg="modSp del mod">
        <pc:chgData name="Zonghua Gu" userId="9a7e1853e1951ef5" providerId="LiveId" clId="{CF1FAA12-072C-4ED5-BA76-0FFFAEFDB88A}" dt="2025-09-18T01:38:44.397" v="1241" actId="47"/>
        <pc:sldMkLst>
          <pc:docMk/>
          <pc:sldMk cId="2237900729" sldId="346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183429436" sldId="347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680559388" sldId="348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2162368129" sldId="349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829986606" sldId="350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558414871" sldId="351"/>
        </pc:sldMkLst>
      </pc:sldChg>
      <pc:sldChg chg="modSp add mod modNotes modNotesTx">
        <pc:chgData name="Zonghua Gu" userId="9a7e1853e1951ef5" providerId="LiveId" clId="{CF1FAA12-072C-4ED5-BA76-0FFFAEFDB88A}" dt="2025-09-23T17:46:43.945" v="2575"/>
        <pc:sldMkLst>
          <pc:docMk/>
          <pc:sldMk cId="544675658" sldId="352"/>
        </pc:sldMkLst>
        <pc:spChg chg="mod">
          <ac:chgData name="Zonghua Gu" userId="9a7e1853e1951ef5" providerId="LiveId" clId="{CF1FAA12-072C-4ED5-BA76-0FFFAEFDB88A}" dt="2025-09-18T01:50:23.848" v="1320" actId="20577"/>
          <ac:spMkLst>
            <pc:docMk/>
            <pc:sldMk cId="544675658" sldId="352"/>
            <ac:spMk id="2" creationId="{DD9933DF-9610-809C-11B2-6E559AD6FCAA}"/>
          </ac:spMkLst>
        </pc:spChg>
        <pc:spChg chg="mod">
          <ac:chgData name="Zonghua Gu" userId="9a7e1853e1951ef5" providerId="LiveId" clId="{CF1FAA12-072C-4ED5-BA76-0FFFAEFDB88A}" dt="2025-09-23T17:46:43.945" v="2575"/>
          <ac:spMkLst>
            <pc:docMk/>
            <pc:sldMk cId="544675658" sldId="352"/>
            <ac:spMk id="4" creationId="{815194D1-447C-6A4E-281D-DAB9A59A84CD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171254142" sldId="352"/>
        </pc:sldMkLst>
      </pc:sldChg>
      <pc:sldChg chg="modSp add mod modNotes">
        <pc:chgData name="Zonghua Gu" userId="9a7e1853e1951ef5" providerId="LiveId" clId="{CF1FAA12-072C-4ED5-BA76-0FFFAEFDB88A}" dt="2025-09-23T17:46:43.945" v="2575"/>
        <pc:sldMkLst>
          <pc:docMk/>
          <pc:sldMk cId="188395404" sldId="353"/>
        </pc:sldMkLst>
        <pc:spChg chg="mod">
          <ac:chgData name="Zonghua Gu" userId="9a7e1853e1951ef5" providerId="LiveId" clId="{CF1FAA12-072C-4ED5-BA76-0FFFAEFDB88A}" dt="2025-09-18T01:50:30.160" v="1323" actId="20577"/>
          <ac:spMkLst>
            <pc:docMk/>
            <pc:sldMk cId="188395404" sldId="353"/>
            <ac:spMk id="2" creationId="{8F445031-374F-3949-2E75-E92EE2E13893}"/>
          </ac:spMkLst>
        </pc:spChg>
        <pc:spChg chg="mod">
          <ac:chgData name="Zonghua Gu" userId="9a7e1853e1951ef5" providerId="LiveId" clId="{CF1FAA12-072C-4ED5-BA76-0FFFAEFDB88A}" dt="2025-09-23T17:46:43.945" v="2575"/>
          <ac:spMkLst>
            <pc:docMk/>
            <pc:sldMk cId="188395404" sldId="353"/>
            <ac:spMk id="4" creationId="{B4C3D2E6-2CBC-36E7-D723-501E1827F828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307188585" sldId="353"/>
        </pc:sldMkLst>
      </pc:sldChg>
      <pc:sldChg chg="modSp new mod">
        <pc:chgData name="Zonghua Gu" userId="9a7e1853e1951ef5" providerId="LiveId" clId="{CF1FAA12-072C-4ED5-BA76-0FFFAEFDB88A}" dt="2025-09-23T17:46:43.945" v="2575"/>
        <pc:sldMkLst>
          <pc:docMk/>
          <pc:sldMk cId="1116486319" sldId="354"/>
        </pc:sldMkLst>
        <pc:spChg chg="mod">
          <ac:chgData name="Zonghua Gu" userId="9a7e1853e1951ef5" providerId="LiveId" clId="{CF1FAA12-072C-4ED5-BA76-0FFFAEFDB88A}" dt="2025-09-18T01:50:35.024" v="1325" actId="20577"/>
          <ac:spMkLst>
            <pc:docMk/>
            <pc:sldMk cId="1116486319" sldId="354"/>
            <ac:spMk id="2" creationId="{283A91CE-CC77-9A35-BF4E-63E1CEF46C29}"/>
          </ac:spMkLst>
        </pc:spChg>
        <pc:spChg chg="mod">
          <ac:chgData name="Zonghua Gu" userId="9a7e1853e1951ef5" providerId="LiveId" clId="{CF1FAA12-072C-4ED5-BA76-0FFFAEFDB88A}" dt="2025-09-23T17:46:43.945" v="2575"/>
          <ac:spMkLst>
            <pc:docMk/>
            <pc:sldMk cId="1116486319" sldId="354"/>
            <ac:spMk id="4" creationId="{2A432836-5391-1803-C991-983B7660679E}"/>
          </ac:spMkLst>
        </pc:spChg>
      </pc:sldChg>
      <pc:sldChg chg="modSp add del mod">
        <pc:chgData name="Zonghua Gu" userId="9a7e1853e1951ef5" providerId="LiveId" clId="{CF1FAA12-072C-4ED5-BA76-0FFFAEFDB88A}" dt="2025-09-17T19:10:46.472" v="630" actId="47"/>
        <pc:sldMkLst>
          <pc:docMk/>
          <pc:sldMk cId="2652182247" sldId="354"/>
        </pc:sldMkLst>
      </pc:sldChg>
      <pc:sldChg chg="modSp add del mod">
        <pc:chgData name="Zonghua Gu" userId="9a7e1853e1951ef5" providerId="LiveId" clId="{CF1FAA12-072C-4ED5-BA76-0FFFAEFDB88A}" dt="2025-09-18T01:38:44.397" v="1241" actId="47"/>
        <pc:sldMkLst>
          <pc:docMk/>
          <pc:sldMk cId="1671373347" sldId="355"/>
        </pc:sldMkLst>
      </pc:sldChg>
      <pc:sldChg chg="modSp add mod">
        <pc:chgData name="Zonghua Gu" userId="9a7e1853e1951ef5" providerId="LiveId" clId="{CF1FAA12-072C-4ED5-BA76-0FFFAEFDB88A}" dt="2025-09-23T17:46:43.945" v="2575"/>
        <pc:sldMkLst>
          <pc:docMk/>
          <pc:sldMk cId="3013293955" sldId="355"/>
        </pc:sldMkLst>
        <pc:spChg chg="mod">
          <ac:chgData name="Zonghua Gu" userId="9a7e1853e1951ef5" providerId="LiveId" clId="{CF1FAA12-072C-4ED5-BA76-0FFFAEFDB88A}" dt="2025-09-18T01:51:24.864" v="1398" actId="20577"/>
          <ac:spMkLst>
            <pc:docMk/>
            <pc:sldMk cId="3013293955" sldId="355"/>
            <ac:spMk id="2" creationId="{1B4EC875-5DE4-CC94-21AF-385E445F4C20}"/>
          </ac:spMkLst>
        </pc:spChg>
        <pc:spChg chg="mod">
          <ac:chgData name="Zonghua Gu" userId="9a7e1853e1951ef5" providerId="LiveId" clId="{CF1FAA12-072C-4ED5-BA76-0FFFAEFDB88A}" dt="2025-09-23T17:46:43.945" v="2575"/>
          <ac:spMkLst>
            <pc:docMk/>
            <pc:sldMk cId="3013293955" sldId="355"/>
            <ac:spMk id="4" creationId="{BDC308AC-7565-4459-9627-04CB00781A6A}"/>
          </ac:spMkLst>
        </pc:spChg>
      </pc:sldChg>
      <pc:sldChg chg="modSp new mod">
        <pc:chgData name="Zonghua Gu" userId="9a7e1853e1951ef5" providerId="LiveId" clId="{CF1FAA12-072C-4ED5-BA76-0FFFAEFDB88A}" dt="2025-09-23T17:46:43.945" v="2575"/>
        <pc:sldMkLst>
          <pc:docMk/>
          <pc:sldMk cId="2876358127" sldId="356"/>
        </pc:sldMkLst>
        <pc:spChg chg="mod">
          <ac:chgData name="Zonghua Gu" userId="9a7e1853e1951ef5" providerId="LiveId" clId="{CF1FAA12-072C-4ED5-BA76-0FFFAEFDB88A}" dt="2025-09-18T02:11:18.124" v="1588" actId="20577"/>
          <ac:spMkLst>
            <pc:docMk/>
            <pc:sldMk cId="2876358127" sldId="356"/>
            <ac:spMk id="2" creationId="{06AFBCAA-DF87-B667-90C8-2F0B5CFD11BA}"/>
          </ac:spMkLst>
        </pc:spChg>
        <pc:spChg chg="mod">
          <ac:chgData name="Zonghua Gu" userId="9a7e1853e1951ef5" providerId="LiveId" clId="{CF1FAA12-072C-4ED5-BA76-0FFFAEFDB88A}" dt="2025-09-23T17:46:43.945" v="2575"/>
          <ac:spMkLst>
            <pc:docMk/>
            <pc:sldMk cId="2876358127" sldId="356"/>
            <ac:spMk id="4" creationId="{95056184-D4E8-1072-434C-E829F7C9B813}"/>
          </ac:spMkLst>
        </pc:spChg>
      </pc:sldChg>
      <pc:sldChg chg="modSp new del mod">
        <pc:chgData name="Zonghua Gu" userId="9a7e1853e1951ef5" providerId="LiveId" clId="{CF1FAA12-072C-4ED5-BA76-0FFFAEFDB88A}" dt="2025-09-18T01:38:44.397" v="1241" actId="47"/>
        <pc:sldMkLst>
          <pc:docMk/>
          <pc:sldMk cId="3734883149" sldId="356"/>
        </pc:sldMkLst>
      </pc:sldChg>
      <pc:sldChg chg="addSp modSp new mod">
        <pc:chgData name="Zonghua Gu" userId="9a7e1853e1951ef5" providerId="LiveId" clId="{CF1FAA12-072C-4ED5-BA76-0FFFAEFDB88A}" dt="2025-09-23T17:46:43.945" v="2575"/>
        <pc:sldMkLst>
          <pc:docMk/>
          <pc:sldMk cId="2809835501" sldId="357"/>
        </pc:sldMkLst>
        <pc:spChg chg="mod">
          <ac:chgData name="Zonghua Gu" userId="9a7e1853e1951ef5" providerId="LiveId" clId="{CF1FAA12-072C-4ED5-BA76-0FFFAEFDB88A}" dt="2025-09-23T02:59:27.093" v="2218" actId="20577"/>
          <ac:spMkLst>
            <pc:docMk/>
            <pc:sldMk cId="2809835501" sldId="357"/>
            <ac:spMk id="2" creationId="{B366A44A-55C3-B775-BDF5-DBBAFA487769}"/>
          </ac:spMkLst>
        </pc:spChg>
        <pc:spChg chg="mod">
          <ac:chgData name="Zonghua Gu" userId="9a7e1853e1951ef5" providerId="LiveId" clId="{CF1FAA12-072C-4ED5-BA76-0FFFAEFDB88A}" dt="2025-09-23T17:46:43.945" v="2575"/>
          <ac:spMkLst>
            <pc:docMk/>
            <pc:sldMk cId="2809835501" sldId="357"/>
            <ac:spMk id="4" creationId="{C93B1293-ADB9-BD5E-3F28-CA9A983DB1CF}"/>
          </ac:spMkLst>
        </pc:spChg>
        <pc:graphicFrameChg chg="add mod modGraphic">
          <ac:chgData name="Zonghua Gu" userId="9a7e1853e1951ef5" providerId="LiveId" clId="{CF1FAA12-072C-4ED5-BA76-0FFFAEFDB88A}" dt="2025-09-23T17:46:43.945" v="2575"/>
          <ac:graphicFrameMkLst>
            <pc:docMk/>
            <pc:sldMk cId="2809835501" sldId="357"/>
            <ac:graphicFrameMk id="6" creationId="{91E2EF3A-0CFB-A04C-C777-25F838793CFD}"/>
          </ac:graphicFrameMkLst>
        </pc:graphicFrameChg>
        <pc:graphicFrameChg chg="add mod modGraphic">
          <ac:chgData name="Zonghua Gu" userId="9a7e1853e1951ef5" providerId="LiveId" clId="{CF1FAA12-072C-4ED5-BA76-0FFFAEFDB88A}" dt="2025-09-23T17:46:43.945" v="2575"/>
          <ac:graphicFrameMkLst>
            <pc:docMk/>
            <pc:sldMk cId="2809835501" sldId="357"/>
            <ac:graphicFrameMk id="7" creationId="{A4459CE1-F656-C404-376E-E4D220603EDA}"/>
          </ac:graphicFrameMkLst>
        </pc:graphicFrameChg>
        <pc:graphicFrameChg chg="add mod modGraphic">
          <ac:chgData name="Zonghua Gu" userId="9a7e1853e1951ef5" providerId="LiveId" clId="{CF1FAA12-072C-4ED5-BA76-0FFFAEFDB88A}" dt="2025-09-23T17:46:43.945" v="2575"/>
          <ac:graphicFrameMkLst>
            <pc:docMk/>
            <pc:sldMk cId="2809835501" sldId="357"/>
            <ac:graphicFrameMk id="8" creationId="{E406CADB-4F7C-3316-85F7-F1FBB67120E7}"/>
          </ac:graphicFrameMkLst>
        </pc:graphicFrameChg>
      </pc:sldChg>
      <pc:sldChg chg="modSp add mod">
        <pc:chgData name="Zonghua Gu" userId="9a7e1853e1951ef5" providerId="LiveId" clId="{CF1FAA12-072C-4ED5-BA76-0FFFAEFDB88A}" dt="2025-09-23T17:46:43.945" v="2575"/>
        <pc:sldMkLst>
          <pc:docMk/>
          <pc:sldMk cId="152100179" sldId="358"/>
        </pc:sldMkLst>
        <pc:spChg chg="mod">
          <ac:chgData name="Zonghua Gu" userId="9a7e1853e1951ef5" providerId="LiveId" clId="{CF1FAA12-072C-4ED5-BA76-0FFFAEFDB88A}" dt="2025-09-23T17:46:43.945" v="2575"/>
          <ac:spMkLst>
            <pc:docMk/>
            <pc:sldMk cId="152100179" sldId="358"/>
            <ac:spMk id="4" creationId="{DAB1A9E9-5521-A49F-71D6-A319ADEF622C}"/>
          </ac:spMkLst>
        </pc:spChg>
        <pc:graphicFrameChg chg="mod">
          <ac:chgData name="Zonghua Gu" userId="9a7e1853e1951ef5" providerId="LiveId" clId="{CF1FAA12-072C-4ED5-BA76-0FFFAEFDB88A}" dt="2025-09-23T17:46:43.945" v="2575"/>
          <ac:graphicFrameMkLst>
            <pc:docMk/>
            <pc:sldMk cId="152100179" sldId="358"/>
            <ac:graphicFrameMk id="6" creationId="{E28C4A95-33F3-BABE-565A-E12BD4DBAF93}"/>
          </ac:graphicFrameMkLst>
        </pc:graphicFrameChg>
        <pc:graphicFrameChg chg="mod modGraphic">
          <ac:chgData name="Zonghua Gu" userId="9a7e1853e1951ef5" providerId="LiveId" clId="{CF1FAA12-072C-4ED5-BA76-0FFFAEFDB88A}" dt="2025-09-23T17:46:43.945" v="2575"/>
          <ac:graphicFrameMkLst>
            <pc:docMk/>
            <pc:sldMk cId="152100179" sldId="358"/>
            <ac:graphicFrameMk id="7" creationId="{61C10A8C-B88B-BA01-723F-3EF7F7464A2A}"/>
          </ac:graphicFrameMkLst>
        </pc:graphicFrameChg>
        <pc:graphicFrameChg chg="mod">
          <ac:chgData name="Zonghua Gu" userId="9a7e1853e1951ef5" providerId="LiveId" clId="{CF1FAA12-072C-4ED5-BA76-0FFFAEFDB88A}" dt="2025-09-23T17:46:43.945" v="2575"/>
          <ac:graphicFrameMkLst>
            <pc:docMk/>
            <pc:sldMk cId="152100179" sldId="358"/>
            <ac:graphicFrameMk id="8" creationId="{D1C02443-040B-0C53-44B2-CAD7E2F6C144}"/>
          </ac:graphicFrameMkLst>
        </pc:graphicFrameChg>
      </pc:sldChg>
      <pc:sldChg chg="delSp modSp add mod">
        <pc:chgData name="Zonghua Gu" userId="9a7e1853e1951ef5" providerId="LiveId" clId="{CF1FAA12-072C-4ED5-BA76-0FFFAEFDB88A}" dt="2025-09-23T17:46:43.945" v="2575"/>
        <pc:sldMkLst>
          <pc:docMk/>
          <pc:sldMk cId="3161200706" sldId="359"/>
        </pc:sldMkLst>
        <pc:spChg chg="mod">
          <ac:chgData name="Zonghua Gu" userId="9a7e1853e1951ef5" providerId="LiveId" clId="{CF1FAA12-072C-4ED5-BA76-0FFFAEFDB88A}" dt="2025-09-23T03:03:33.434" v="2435" actId="20577"/>
          <ac:spMkLst>
            <pc:docMk/>
            <pc:sldMk cId="3161200706" sldId="359"/>
            <ac:spMk id="2" creationId="{8FE88944-D39C-3332-EB2A-C74E13CF2ACC}"/>
          </ac:spMkLst>
        </pc:spChg>
        <pc:spChg chg="mod">
          <ac:chgData name="Zonghua Gu" userId="9a7e1853e1951ef5" providerId="LiveId" clId="{CF1FAA12-072C-4ED5-BA76-0FFFAEFDB88A}" dt="2025-09-23T03:01:30.907" v="2379" actId="20577"/>
          <ac:spMkLst>
            <pc:docMk/>
            <pc:sldMk cId="3161200706" sldId="359"/>
            <ac:spMk id="4" creationId="{9BE65C1E-4BED-C61A-C779-DB76D6C26A22}"/>
          </ac:spMkLst>
        </pc:spChg>
        <pc:graphicFrameChg chg="mod modGraphic">
          <ac:chgData name="Zonghua Gu" userId="9a7e1853e1951ef5" providerId="LiveId" clId="{CF1FAA12-072C-4ED5-BA76-0FFFAEFDB88A}" dt="2025-09-23T17:46:43.945" v="2575"/>
          <ac:graphicFrameMkLst>
            <pc:docMk/>
            <pc:sldMk cId="3161200706" sldId="359"/>
            <ac:graphicFrameMk id="6" creationId="{0A52D138-72F3-E1D6-16A6-0C5877E20770}"/>
          </ac:graphicFrameMkLst>
        </pc:graphicFrameChg>
      </pc:sldChg>
      <pc:sldChg chg="modSp add">
        <pc:chgData name="Zonghua Gu" userId="9a7e1853e1951ef5" providerId="LiveId" clId="{CF1FAA12-072C-4ED5-BA76-0FFFAEFDB88A}" dt="2025-09-23T17:46:43.945" v="2575"/>
        <pc:sldMkLst>
          <pc:docMk/>
          <pc:sldMk cId="1632579407" sldId="360"/>
        </pc:sldMkLst>
        <pc:graphicFrameChg chg="mod">
          <ac:chgData name="Zonghua Gu" userId="9a7e1853e1951ef5" providerId="LiveId" clId="{CF1FAA12-072C-4ED5-BA76-0FFFAEFDB88A}" dt="2025-09-23T17:46:43.945" v="2575"/>
          <ac:graphicFrameMkLst>
            <pc:docMk/>
            <pc:sldMk cId="1632579407" sldId="360"/>
            <ac:graphicFrameMk id="6" creationId="{03832AA0-E233-FF6A-1E2F-808AF36F42FB}"/>
          </ac:graphicFrameMkLst>
        </pc:graphicFrameChg>
      </pc:sldChg>
      <pc:sldChg chg="addSp modSp new mod">
        <pc:chgData name="Zonghua Gu" userId="9a7e1853e1951ef5" providerId="LiveId" clId="{CF1FAA12-072C-4ED5-BA76-0FFFAEFDB88A}" dt="2025-09-23T17:46:52.788" v="2576"/>
        <pc:sldMkLst>
          <pc:docMk/>
          <pc:sldMk cId="244455839" sldId="361"/>
        </pc:sldMkLst>
        <pc:spChg chg="mod">
          <ac:chgData name="Zonghua Gu" userId="9a7e1853e1951ef5" providerId="LiveId" clId="{CF1FAA12-072C-4ED5-BA76-0FFFAEFDB88A}" dt="2025-09-23T17:45:40.256" v="2568" actId="20577"/>
          <ac:spMkLst>
            <pc:docMk/>
            <pc:sldMk cId="244455839" sldId="361"/>
            <ac:spMk id="2" creationId="{EF163992-2E9D-0FA5-BCCF-C587DE003427}"/>
          </ac:spMkLst>
        </pc:spChg>
        <pc:spChg chg="mod">
          <ac:chgData name="Zonghua Gu" userId="9a7e1853e1951ef5" providerId="LiveId" clId="{CF1FAA12-072C-4ED5-BA76-0FFFAEFDB88A}" dt="2025-09-23T17:42:31.992" v="2515" actId="14100"/>
          <ac:spMkLst>
            <pc:docMk/>
            <pc:sldMk cId="244455839" sldId="361"/>
            <ac:spMk id="4" creationId="{D0B04EC6-DE14-0E80-5C57-8972B043856F}"/>
          </ac:spMkLst>
        </pc:spChg>
        <pc:graphicFrameChg chg="add mod modGraphic">
          <ac:chgData name="Zonghua Gu" userId="9a7e1853e1951ef5" providerId="LiveId" clId="{CF1FAA12-072C-4ED5-BA76-0FFFAEFDB88A}" dt="2025-09-23T17:46:52.788" v="2576"/>
          <ac:graphicFrameMkLst>
            <pc:docMk/>
            <pc:sldMk cId="244455839" sldId="361"/>
            <ac:graphicFrameMk id="5" creationId="{E9861495-0CBB-23AF-BD88-8C94E413DCFA}"/>
          </ac:graphicFrameMkLst>
        </pc:graphicFrameChg>
      </pc:sldChg>
      <pc:sldChg chg="modSp add mod">
        <pc:chgData name="Zonghua Gu" userId="9a7e1853e1951ef5" providerId="LiveId" clId="{CF1FAA12-072C-4ED5-BA76-0FFFAEFDB88A}" dt="2025-09-23T17:47:05.387" v="2580" actId="20577"/>
        <pc:sldMkLst>
          <pc:docMk/>
          <pc:sldMk cId="1907292877" sldId="362"/>
        </pc:sldMkLst>
        <pc:graphicFrameChg chg="mod modGraphic">
          <ac:chgData name="Zonghua Gu" userId="9a7e1853e1951ef5" providerId="LiveId" clId="{CF1FAA12-072C-4ED5-BA76-0FFFAEFDB88A}" dt="2025-09-23T17:47:05.387" v="2580" actId="20577"/>
          <ac:graphicFrameMkLst>
            <pc:docMk/>
            <pc:sldMk cId="1907292877" sldId="362"/>
            <ac:graphicFrameMk id="5" creationId="{CE0A734A-5388-0D64-9AF4-4B261562DC3B}"/>
          </ac:graphicFrameMkLst>
        </pc:graphicFrameChg>
      </pc:sldChg>
      <pc:sldChg chg="modSp add mod">
        <pc:chgData name="Zonghua Gu" userId="9a7e1853e1951ef5" providerId="LiveId" clId="{CF1FAA12-072C-4ED5-BA76-0FFFAEFDB88A}" dt="2025-09-23T17:56:22.992" v="2637" actId="6549"/>
        <pc:sldMkLst>
          <pc:docMk/>
          <pc:sldMk cId="796807376" sldId="363"/>
        </pc:sldMkLst>
        <pc:spChg chg="mod">
          <ac:chgData name="Zonghua Gu" userId="9a7e1853e1951ef5" providerId="LiveId" clId="{CF1FAA12-072C-4ED5-BA76-0FFFAEFDB88A}" dt="2025-09-23T17:56:00.078" v="2629" actId="20577"/>
          <ac:spMkLst>
            <pc:docMk/>
            <pc:sldMk cId="796807376" sldId="363"/>
            <ac:spMk id="2" creationId="{34675490-947F-5AFD-6FE0-9CAFDE4D0FA3}"/>
          </ac:spMkLst>
        </pc:spChg>
        <pc:spChg chg="mod">
          <ac:chgData name="Zonghua Gu" userId="9a7e1853e1951ef5" providerId="LiveId" clId="{CF1FAA12-072C-4ED5-BA76-0FFFAEFDB88A}" dt="2025-09-23T17:54:26.444" v="2627" actId="20577"/>
          <ac:spMkLst>
            <pc:docMk/>
            <pc:sldMk cId="796807376" sldId="363"/>
            <ac:spMk id="4" creationId="{341D3EA2-DC46-3341-8CF9-CFCEF1A12B97}"/>
          </ac:spMkLst>
        </pc:spChg>
        <pc:graphicFrameChg chg="mod modGraphic">
          <ac:chgData name="Zonghua Gu" userId="9a7e1853e1951ef5" providerId="LiveId" clId="{CF1FAA12-072C-4ED5-BA76-0FFFAEFDB88A}" dt="2025-09-23T17:56:22.992" v="2637" actId="6549"/>
          <ac:graphicFrameMkLst>
            <pc:docMk/>
            <pc:sldMk cId="796807376" sldId="363"/>
            <ac:graphicFrameMk id="5" creationId="{F287FE73-3E90-5E25-A781-0E2805872713}"/>
          </ac:graphicFrameMkLst>
        </pc:graphicFrameChg>
      </pc:sldChg>
      <pc:sldChg chg="add">
        <pc:chgData name="Zonghua Gu" userId="9a7e1853e1951ef5" providerId="LiveId" clId="{CF1FAA12-072C-4ED5-BA76-0FFFAEFDB88A}" dt="2025-09-23T17:55:56.207" v="2628"/>
        <pc:sldMkLst>
          <pc:docMk/>
          <pc:sldMk cId="2698422353" sldId="364"/>
        </pc:sldMkLst>
      </pc:sldChg>
      <pc:sldChg chg="new del">
        <pc:chgData name="Zonghua Gu" userId="9a7e1853e1951ef5" providerId="LiveId" clId="{CF1FAA12-072C-4ED5-BA76-0FFFAEFDB88A}" dt="2025-09-25T00:28:45.206" v="3037" actId="47"/>
        <pc:sldMkLst>
          <pc:docMk/>
          <pc:sldMk cId="3863137529" sldId="365"/>
        </pc:sldMkLst>
      </pc:sldChg>
      <pc:sldChg chg="addSp modSp add mod">
        <pc:chgData name="Zonghua Gu" userId="9a7e1853e1951ef5" providerId="LiveId" clId="{CF1FAA12-072C-4ED5-BA76-0FFFAEFDB88A}" dt="2025-09-24T23:50:03.145" v="2667" actId="1076"/>
        <pc:sldMkLst>
          <pc:docMk/>
          <pc:sldMk cId="2083494270" sldId="366"/>
        </pc:sldMkLst>
        <pc:spChg chg="add mod">
          <ac:chgData name="Zonghua Gu" userId="9a7e1853e1951ef5" providerId="LiveId" clId="{CF1FAA12-072C-4ED5-BA76-0FFFAEFDB88A}" dt="2025-09-24T23:50:01.445" v="2666" actId="1076"/>
          <ac:spMkLst>
            <pc:docMk/>
            <pc:sldMk cId="2083494270" sldId="366"/>
            <ac:spMk id="3" creationId="{E7D41462-9020-C1BE-FC22-4828849CCA2B}"/>
          </ac:spMkLst>
        </pc:spChg>
        <pc:spChg chg="mod">
          <ac:chgData name="Zonghua Gu" userId="9a7e1853e1951ef5" providerId="LiveId" clId="{CF1FAA12-072C-4ED5-BA76-0FFFAEFDB88A}" dt="2025-09-24T23:50:03.145" v="2667" actId="1076"/>
          <ac:spMkLst>
            <pc:docMk/>
            <pc:sldMk cId="2083494270" sldId="366"/>
            <ac:spMk id="14339" creationId="{00000000-0000-0000-0000-000000000000}"/>
          </ac:spMkLst>
        </pc:spChg>
      </pc:sldChg>
      <pc:sldChg chg="modSp add mod">
        <pc:chgData name="Zonghua Gu" userId="9a7e1853e1951ef5" providerId="LiveId" clId="{CF1FAA12-072C-4ED5-BA76-0FFFAEFDB88A}" dt="2025-09-24T23:54:34.619" v="2771"/>
        <pc:sldMkLst>
          <pc:docMk/>
          <pc:sldMk cId="2543227050" sldId="367"/>
        </pc:sldMkLst>
        <pc:spChg chg="mod">
          <ac:chgData name="Zonghua Gu" userId="9a7e1853e1951ef5" providerId="LiveId" clId="{CF1FAA12-072C-4ED5-BA76-0FFFAEFDB88A}" dt="2025-09-24T23:51:24.941" v="2707" actId="20577"/>
          <ac:spMkLst>
            <pc:docMk/>
            <pc:sldMk cId="2543227050" sldId="367"/>
            <ac:spMk id="2" creationId="{EA0F5097-3883-A979-F516-EB30063B3BAD}"/>
          </ac:spMkLst>
        </pc:spChg>
        <pc:spChg chg="mod">
          <ac:chgData name="Zonghua Gu" userId="9a7e1853e1951ef5" providerId="LiveId" clId="{CF1FAA12-072C-4ED5-BA76-0FFFAEFDB88A}" dt="2025-09-24T23:54:34.619" v="2771"/>
          <ac:spMkLst>
            <pc:docMk/>
            <pc:sldMk cId="2543227050" sldId="367"/>
            <ac:spMk id="4" creationId="{33EDB43E-83C0-5DC3-0240-AA027631F400}"/>
          </ac:spMkLst>
        </pc:spChg>
      </pc:sldChg>
      <pc:sldChg chg="addSp delSp modSp new mod">
        <pc:chgData name="Zonghua Gu" userId="9a7e1853e1951ef5" providerId="LiveId" clId="{CF1FAA12-072C-4ED5-BA76-0FFFAEFDB88A}" dt="2025-09-25T00:24:20.664" v="2992" actId="20577"/>
        <pc:sldMkLst>
          <pc:docMk/>
          <pc:sldMk cId="3481209508" sldId="368"/>
        </pc:sldMkLst>
        <pc:spChg chg="mod">
          <ac:chgData name="Zonghua Gu" userId="9a7e1853e1951ef5" providerId="LiveId" clId="{CF1FAA12-072C-4ED5-BA76-0FFFAEFDB88A}" dt="2025-09-25T00:23:42.851" v="2977" actId="20577"/>
          <ac:spMkLst>
            <pc:docMk/>
            <pc:sldMk cId="3481209508" sldId="368"/>
            <ac:spMk id="2" creationId="{CA3881C7-467A-5E22-27C4-993FCFB9D44E}"/>
          </ac:spMkLst>
        </pc:spChg>
        <pc:spChg chg="mod">
          <ac:chgData name="Zonghua Gu" userId="9a7e1853e1951ef5" providerId="LiveId" clId="{CF1FAA12-072C-4ED5-BA76-0FFFAEFDB88A}" dt="2025-09-25T00:24:20.664" v="2992" actId="20577"/>
          <ac:spMkLst>
            <pc:docMk/>
            <pc:sldMk cId="3481209508" sldId="368"/>
            <ac:spMk id="4" creationId="{A9F41425-80C3-BB89-8E06-F17C64CA6E90}"/>
          </ac:spMkLst>
        </pc:spChg>
        <pc:spChg chg="add del mod">
          <ac:chgData name="Zonghua Gu" userId="9a7e1853e1951ef5" providerId="LiveId" clId="{CF1FAA12-072C-4ED5-BA76-0FFFAEFDB88A}" dt="2025-09-25T00:23:47.869" v="2978" actId="478"/>
          <ac:spMkLst>
            <pc:docMk/>
            <pc:sldMk cId="3481209508" sldId="368"/>
            <ac:spMk id="5" creationId="{6B0954E8-71B3-B93E-DC22-4EB9134FDA15}"/>
          </ac:spMkLst>
        </pc:spChg>
      </pc:sldChg>
      <pc:sldChg chg="modSp new mod">
        <pc:chgData name="Zonghua Gu" userId="9a7e1853e1951ef5" providerId="LiveId" clId="{CF1FAA12-072C-4ED5-BA76-0FFFAEFDB88A}" dt="2025-09-25T00:27:12.611" v="3036" actId="27636"/>
        <pc:sldMkLst>
          <pc:docMk/>
          <pc:sldMk cId="1108034922" sldId="369"/>
        </pc:sldMkLst>
        <pc:spChg chg="mod">
          <ac:chgData name="Zonghua Gu" userId="9a7e1853e1951ef5" providerId="LiveId" clId="{CF1FAA12-072C-4ED5-BA76-0FFFAEFDB88A}" dt="2025-09-25T00:26:37.729" v="3024" actId="20577"/>
          <ac:spMkLst>
            <pc:docMk/>
            <pc:sldMk cId="1108034922" sldId="369"/>
            <ac:spMk id="2" creationId="{07901E19-B414-84A8-4EAA-88A0BDEC7DD8}"/>
          </ac:spMkLst>
        </pc:spChg>
        <pc:spChg chg="mod">
          <ac:chgData name="Zonghua Gu" userId="9a7e1853e1951ef5" providerId="LiveId" clId="{CF1FAA12-072C-4ED5-BA76-0FFFAEFDB88A}" dt="2025-09-25T00:27:12.611" v="3036" actId="27636"/>
          <ac:spMkLst>
            <pc:docMk/>
            <pc:sldMk cId="1108034922" sldId="369"/>
            <ac:spMk id="4" creationId="{BEB7C113-0674-6062-1A2E-1AD4971E29A6}"/>
          </ac:spMkLst>
        </pc:spChg>
      </pc:sldChg>
      <pc:sldChg chg="add">
        <pc:chgData name="Zonghua Gu" userId="9a7e1853e1951ef5" providerId="LiveId" clId="{CF1FAA12-072C-4ED5-BA76-0FFFAEFDB88A}" dt="2025-09-25T00:21:34.438" v="2976"/>
        <pc:sldMkLst>
          <pc:docMk/>
          <pc:sldMk cId="3866648740" sldId="370"/>
        </pc:sldMkLst>
      </pc:sldChg>
      <pc:sldChg chg="modSp add mod">
        <pc:chgData name="Zonghua Gu" userId="9a7e1853e1951ef5" providerId="LiveId" clId="{CF1FAA12-072C-4ED5-BA76-0FFFAEFDB88A}" dt="2025-09-25T00:27:09.965" v="3034" actId="27636"/>
        <pc:sldMkLst>
          <pc:docMk/>
          <pc:sldMk cId="1448637235" sldId="371"/>
        </pc:sldMkLst>
        <pc:spChg chg="mod">
          <ac:chgData name="Zonghua Gu" userId="9a7e1853e1951ef5" providerId="LiveId" clId="{CF1FAA12-072C-4ED5-BA76-0FFFAEFDB88A}" dt="2025-09-25T00:27:09.965" v="3034" actId="27636"/>
          <ac:spMkLst>
            <pc:docMk/>
            <pc:sldMk cId="1448637235" sldId="371"/>
            <ac:spMk id="4" creationId="{07EC282A-2699-D86B-1892-06D1691D66EC}"/>
          </ac:spMkLst>
        </pc:spChg>
      </pc:sldChg>
      <pc:sldChg chg="modSp new mod">
        <pc:chgData name="Zonghua Gu" userId="9a7e1853e1951ef5" providerId="LiveId" clId="{CF1FAA12-072C-4ED5-BA76-0FFFAEFDB88A}" dt="2025-09-25T00:30:14.140" v="3106" actId="20577"/>
        <pc:sldMkLst>
          <pc:docMk/>
          <pc:sldMk cId="2897386910" sldId="372"/>
        </pc:sldMkLst>
        <pc:spChg chg="mod">
          <ac:chgData name="Zonghua Gu" userId="9a7e1853e1951ef5" providerId="LiveId" clId="{CF1FAA12-072C-4ED5-BA76-0FFFAEFDB88A}" dt="2025-09-25T00:30:10.546" v="3105" actId="20577"/>
          <ac:spMkLst>
            <pc:docMk/>
            <pc:sldMk cId="2897386910" sldId="372"/>
            <ac:spMk id="2" creationId="{2CAA883A-F8CE-E82A-B1A3-6EC2CD284606}"/>
          </ac:spMkLst>
        </pc:spChg>
        <pc:spChg chg="mod">
          <ac:chgData name="Zonghua Gu" userId="9a7e1853e1951ef5" providerId="LiveId" clId="{CF1FAA12-072C-4ED5-BA76-0FFFAEFDB88A}" dt="2025-09-25T00:30:14.140" v="3106" actId="20577"/>
          <ac:spMkLst>
            <pc:docMk/>
            <pc:sldMk cId="2897386910" sldId="372"/>
            <ac:spMk id="4" creationId="{FEB16539-02BC-5FF9-955C-7C457DDED9F6}"/>
          </ac:spMkLst>
        </pc:spChg>
      </pc:sldChg>
      <pc:sldChg chg="add">
        <pc:chgData name="Zonghua Gu" userId="9a7e1853e1951ef5" providerId="LiveId" clId="{CF1FAA12-072C-4ED5-BA76-0FFFAEFDB88A}" dt="2025-09-25T00:30:08.203" v="3104"/>
        <pc:sldMkLst>
          <pc:docMk/>
          <pc:sldMk cId="234389551" sldId="373"/>
        </pc:sldMkLst>
      </pc:sldChg>
      <pc:sldMasterChg chg="delSldLayout">
        <pc:chgData name="Zonghua Gu" userId="9a7e1853e1951ef5" providerId="LiveId" clId="{CF1FAA12-072C-4ED5-BA76-0FFFAEFDB88A}" dt="2025-09-18T01:38:44.397" v="1241" actId="47"/>
        <pc:sldMasterMkLst>
          <pc:docMk/>
          <pc:sldMasterMk cId="0" sldId="2147483660"/>
        </pc:sldMasterMkLst>
        <pc:sldLayoutChg chg="del">
          <pc:chgData name="Zonghua Gu" userId="9a7e1853e1951ef5" providerId="LiveId" clId="{CF1FAA12-072C-4ED5-BA76-0FFFAEFDB88A}" dt="2025-09-18T01:38:44.397" v="1241" actId="47"/>
          <pc:sldLayoutMkLst>
            <pc:docMk/>
            <pc:sldMasterMk cId="0" sldId="2147483660"/>
            <pc:sldLayoutMk cId="1858514557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2AEAFE1F-9E52-45C8-9793-E819F0044A1C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2D71AD5F-E36F-46B9-A99B-7B0252443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r0 and r1</a:t>
            </a:r>
          </a:p>
          <a:p>
            <a:r>
              <a:rPr lang="en-US" dirty="0"/>
              <a:t>@ Branch to skip if r0 == r1 (skip the addition)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@ r2 = r2 + r2 (only executed if r0 != r1)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6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solution:</a:t>
            </a:r>
          </a:p>
          <a:p>
            <a:pPr lvl="1"/>
            <a:r>
              <a:rPr lang="pt-BR" dirty="0"/>
              <a:t>AND r1, r0, #0xF0</a:t>
            </a:r>
          </a:p>
          <a:p>
            <a:pPr lvl="1"/>
            <a:r>
              <a:rPr lang="pt-BR" dirty="0"/>
              <a:t>MOV r1, r1, LSR #4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bx lr           @ Branch and exchange, return to caller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24810" y="4404346"/>
            <a:ext cx="5100458" cy="417057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780" tIns="47890" rIns="95780" bIns="47890"/>
          <a:lstStyle/>
          <a:p>
            <a:pPr marL="0" lvl="2" defTabSz="924879">
              <a:defRPr/>
            </a:pPr>
            <a:r>
              <a:rPr lang="en-US" dirty="0"/>
              <a:t>Condition codes are simply a way of testing the ALU status flags. </a:t>
            </a:r>
          </a:p>
          <a:p>
            <a:pPr marL="0" lvl="2" defTabSz="924879">
              <a:defRPr/>
            </a:pPr>
            <a:r>
              <a:rPr lang="en-US" dirty="0"/>
              <a:t>Note AL is the default and does not need to be specified </a:t>
            </a:r>
            <a:endParaRPr lang="en-GB" dirty="0"/>
          </a:p>
          <a:p>
            <a:endParaRPr lang="en-US" dirty="0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9525" y="863600"/>
            <a:ext cx="4403725" cy="3303588"/>
          </a:xfrm>
          <a:ln/>
        </p:spPr>
      </p:sp>
    </p:spTree>
    <p:extLst>
      <p:ext uri="{BB962C8B-B14F-4D97-AF65-F5344CB8AC3E}">
        <p14:creationId xmlns:p14="http://schemas.microsoft.com/office/powerpoint/2010/main" val="54287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DEF10-5531-8248-33E1-4809D8DB8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B38B50-17AC-38C6-BE82-A167E093A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AC1DE8-8CE9-B47B-E133-A8C3276E4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a CMP/CMN or SUBS/ADDS used as an unsigned compare where the first operand is strictly greater than the second; for example, after CMP r0, r1, HI means r0 &gt; r1 when treated as unsigned.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B5C0F-9341-5534-5F6A-552401C926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1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After a CMP/CMN or SUBS/ADDS used as an unsigned compare where the first operand is strictly greater than the second; for example, after CMP r0, r1, HI means r0 &gt; r1 when treated as unsigned.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3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2E26774B-6488-4259-9342-6CBDB2BFD4E4}" type="datetime1">
              <a:rPr lang="en-US" smtClean="0"/>
              <a:pPr eaLnBrk="1" latinLnBrk="0" hangingPunct="1"/>
              <a:t>9/24/2025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B2E7711-0BE3-4AFC-959B-CB5C31A7AE48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5AAB62-A572-4E37-B772-B4A75ADE0B18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0F52420-10F8-488E-969A-A9BE388BE9C4}" type="datetime1">
              <a:rPr lang="en-US" smtClean="0"/>
              <a:pPr eaLnBrk="1" latinLnBrk="0" hangingPunct="1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96E96F24-58CF-47DA-907C-A9CD6353E425}" type="datetime1">
              <a:rPr lang="en-US" smtClean="0"/>
              <a:pPr eaLnBrk="1" latinLnBrk="0" hangingPunct="1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AE4463-726A-4A35-9F46-98893432A3F9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DF404D0-E306-4E90-90E3-E44D26246FFC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485DA14-76F0-4D93-83FB-7878C79A1986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15E552D-49E1-496B-B79C-E100986B8B5F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EC72505-1551-4A98-97CD-F520B07184AD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218F47B-BA16-4F20-B5BA-73F598D94B51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F3CB514-9CA6-4E48-9463-A430D31CFDE3}" type="datetime1">
              <a:rPr lang="en-US" smtClean="0"/>
              <a:pPr eaLnBrk="1" latinLnBrk="0" hangingPunct="1"/>
              <a:t>9/24/2025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3019" y="1828800"/>
            <a:ext cx="3856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6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Flow Control in Assembly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Exercises 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938EB-593A-3F78-8471-70DE26383963}"/>
              </a:ext>
            </a:extLst>
          </p:cNvPr>
          <p:cNvSpPr txBox="1"/>
          <p:nvPr/>
        </p:nvSpPr>
        <p:spPr>
          <a:xfrm>
            <a:off x="709138" y="6307127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BE69-79FC-AC78-9289-90E2DF96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Instructions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286BD-84A0-8013-8D00-D4806A6D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4054-91F4-1D97-9E7A-B6455D7253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the following ARMv7 instructions:</a:t>
            </a:r>
          </a:p>
          <a:p>
            <a:pPr lvl="1"/>
            <a:r>
              <a:rPr lang="en-US" dirty="0"/>
              <a:t>Add registers r3 and r6 only if N is clear. Store the result in register r7.</a:t>
            </a:r>
          </a:p>
          <a:p>
            <a:pPr lvl="1"/>
            <a:r>
              <a:rPr lang="en-US" dirty="0"/>
              <a:t>Multiply registers r7 and r12, put the results in register r3 only if C is set and Z is clear</a:t>
            </a:r>
          </a:p>
          <a:p>
            <a:pPr lvl="1"/>
            <a:r>
              <a:rPr lang="en-US" dirty="0"/>
              <a:t>Compare registers r6 and r8 only if Z is clear</a:t>
            </a:r>
          </a:p>
          <a:p>
            <a:r>
              <a:rPr lang="en-US" dirty="0"/>
              <a:t>ANS:</a:t>
            </a:r>
          </a:p>
          <a:p>
            <a:pPr lvl="1"/>
            <a:r>
              <a:rPr lang="en-US" dirty="0"/>
              <a:t>@ Plus, Positive or Zero, (N=0).  Add r3 and r6 only if N is clear, store in r7</a:t>
            </a:r>
          </a:p>
          <a:p>
            <a:pPr lvl="1"/>
            <a:r>
              <a:rPr lang="en-US" dirty="0"/>
              <a:t>ADDPL r7, r3, r6</a:t>
            </a:r>
          </a:p>
          <a:p>
            <a:pPr lvl="1"/>
            <a:r>
              <a:rPr lang="en-US" dirty="0"/>
              <a:t>@ HI, Unsigned Higher, (C=1 &amp; Z=0). Multiply r7 and r12, put result in r3 only if C is set and Z is clear</a:t>
            </a:r>
          </a:p>
          <a:p>
            <a:pPr lvl="1"/>
            <a:r>
              <a:rPr lang="en-US" dirty="0"/>
              <a:t>MULHI r3, r7, r12</a:t>
            </a:r>
          </a:p>
          <a:p>
            <a:pPr lvl="1"/>
            <a:r>
              <a:rPr lang="en-US" dirty="0"/>
              <a:t>@ NE, Not equal (Z=0). Compare r6 and r8 only if Z is clear</a:t>
            </a:r>
          </a:p>
          <a:p>
            <a:pPr lvl="1"/>
            <a:r>
              <a:rPr lang="en-US" dirty="0"/>
              <a:t>CMPNE r6, r8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21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A44A-55C3-B775-BDF5-DBBAFA48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36686-7909-EFFD-2EA4-080CB4F1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B1293-ADB9-BD5E-3F28-CA9A983DB1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Write the equivalent C program for the following assembly code, assuming registers and C variables are related as (x=r0, y=r1). ( Variables in C are in memory, and load/store assembly instructions are omitted here for brevity.) For example: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E2EF3A-0CFB-A04C-C777-25F838793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88270"/>
              </p:ext>
            </p:extLst>
          </p:nvPr>
        </p:nvGraphicFramePr>
        <p:xfrm>
          <a:off x="751114" y="2296886"/>
          <a:ext cx="7391400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#5</a:t>
                      </a:r>
                    </a:p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MOVEQ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#10  </a:t>
                      </a:r>
                    </a:p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BLEQ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fn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(x == 5)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x = 10;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fn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459CE1-F656-C404-376E-E4D220603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05237"/>
              </p:ext>
            </p:extLst>
          </p:nvPr>
        </p:nvGraphicFramePr>
        <p:xfrm>
          <a:off x="751114" y="3559629"/>
          <a:ext cx="7391400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#0  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MOVLE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#0  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MOVGT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06CADB-4F7C-3316-85F7-F1FBB6712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39821"/>
              </p:ext>
            </p:extLst>
          </p:nvPr>
        </p:nvGraphicFramePr>
        <p:xfrm>
          <a:off x="751114" y="4822372"/>
          <a:ext cx="7391400" cy="10170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#'A’</a:t>
                      </a:r>
                      <a:r>
                        <a:rPr kumimoji="0" lang="pt-BR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CMPNE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#'</a:t>
                      </a:r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MOVEQ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r1, #1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3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3D518-09E9-3CD6-D9C0-ABABDD47C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979E-7DDE-ACAB-E9A4-40598C65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C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12B89A-7B68-155D-7061-BE05A8D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1A9E9-5521-A49F-71D6-A319ADEF62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Write the equivalent C program for the following assembly code, assuming registers and C variables are related as (x=r0, y=r1). ( Variables in C are in memory, and load/store assembly instructions are omitted here for brevity.)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8C4A95-33F3-BABE-565A-E12BD4DBA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53302"/>
              </p:ext>
            </p:extLst>
          </p:nvPr>
        </p:nvGraphicFramePr>
        <p:xfrm>
          <a:off x="751114" y="2296886"/>
          <a:ext cx="7391400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#5</a:t>
                      </a:r>
                    </a:p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MOVEQ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#10  </a:t>
                      </a:r>
                    </a:p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BLEQ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fn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(x == 5)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x = 10;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fn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C10A8C-B88B-BA01-723F-3EF7F7464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87219"/>
              </p:ext>
            </p:extLst>
          </p:nvPr>
        </p:nvGraphicFramePr>
        <p:xfrm>
          <a:off x="751114" y="3559629"/>
          <a:ext cx="7391400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#0  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MOVLE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#0  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MOVGT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(x &lt;= 0)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0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kumimoji="0" lang="pt-BR" sz="16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x = 1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C02443-040B-0C53-44B2-CAD7E2F6C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16801"/>
              </p:ext>
            </p:extLst>
          </p:nvPr>
        </p:nvGraphicFramePr>
        <p:xfrm>
          <a:off x="751114" y="4822372"/>
          <a:ext cx="7391400" cy="10170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#'A’</a:t>
                      </a:r>
                      <a:r>
                        <a:rPr kumimoji="0" lang="pt-BR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CMPNE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#'</a:t>
                      </a:r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MOVEQ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r1, #1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(c == ‘A’ || c == 'B')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1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0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EAC2-9F15-2B24-C0B1-B9A988733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8944-D39C-3332-EB2A-C74E13CF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379C2D-2D7D-1339-2969-6C4DC024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5C1E-4BED-C61A-C779-DB76D6C26A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Rewrite the assembly program to use conditional execution statements.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52D138-72F3-E1D6-16A6-0C5877E20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47500"/>
              </p:ext>
            </p:extLst>
          </p:nvPr>
        </p:nvGraphicFramePr>
        <p:xfrm>
          <a:off x="751114" y="2296886"/>
          <a:ext cx="7391400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6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 with Cond. Exec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r3, #0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BEQ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next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r0, r1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r0, r2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next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00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BE3F5-48A1-1259-2939-01C736162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2DFE-415C-E925-2881-4415892C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2D6F19-7B0D-5790-77C2-AB5681AB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C577B-1FF5-F77F-BF4E-5BAE6A56A1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Rewrite the assembly program to use conditional execution statements.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832AA0-E233-FF6A-1E2F-808AF36F42FB}"/>
              </a:ext>
            </a:extLst>
          </p:cNvPr>
          <p:cNvGraphicFramePr>
            <a:graphicFrameLocks noGrp="1"/>
          </p:cNvGraphicFramePr>
          <p:nvPr/>
        </p:nvGraphicFramePr>
        <p:xfrm>
          <a:off x="751114" y="2296886"/>
          <a:ext cx="7391400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6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 with Cond. Exec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r3, #0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BEQ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next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r0, r1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r0, r2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next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r3, #0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ADDNE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r0, r1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SUBNE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r0, r2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579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3992-2E9D-0FA5-BCCF-C587DE00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to Assembly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3977F-CB71-7224-C20F-01E40F2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04EC6-DE14-0E80-5C57-8972B04385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229600" cy="204216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861495-0CBB-23AF-BD88-8C94E413D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93709"/>
              </p:ext>
            </p:extLst>
          </p:nvPr>
        </p:nvGraphicFramePr>
        <p:xfrm>
          <a:off x="457200" y="1219200"/>
          <a:ext cx="8153400" cy="2438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98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//Calculate x such that 2^x = 128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pow = 1;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x = 0;</a:t>
                      </a:r>
                    </a:p>
                    <a:p>
                      <a:endParaRPr kumimoji="0" lang="en-US" sz="16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(pow != 128) {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pow = pow * 2;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x + 1;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r0 = pow, r1 = x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MOV r0, #1 ; pow = 1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MOV r1, #0 ; x = 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5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A810-5A85-6DBF-465F-279D9368C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FF15-20BD-DD2B-C761-29053EDB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to Assembly ANS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DA5D2-83BD-3B87-4DC5-348EFA91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62B72-8CD3-1C22-B422-E7966ED029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229600" cy="204216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A734A-5388-0D64-9AF4-4B261562D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79520"/>
              </p:ext>
            </p:extLst>
          </p:nvPr>
        </p:nvGraphicFramePr>
        <p:xfrm>
          <a:off x="457200" y="1219200"/>
          <a:ext cx="8153400" cy="29260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98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//Calculate x such that 2^x = 128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pow = 1;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x = 0;</a:t>
                      </a:r>
                    </a:p>
                    <a:p>
                      <a:endParaRPr kumimoji="0" lang="en-US" sz="16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(pow != 128) {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pow = pow * 2;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x = x + 1;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r0 = pow, r1 = x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MOV r0, #1 ; pow = 1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MOV r1, #0 ; x = 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CMP r0, #128 ; r0-128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BEQ DONE ; if (pow==128) exit loop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LSL r0, r0, #1 ; pow = pow * 2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ADD r1, r1, #1 ; x = x + 1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B WHILE ; repeat loop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9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DBE30-CE9B-1B6D-6A4A-6B6EA5CC3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5490-947F-5AFD-6FE0-9CAFDE4D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to Assembly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A3EFE-5323-ACD8-6FE1-AB4B2171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D3EA2-DC46-3341-8CF9-CFCEF1A12B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191000"/>
            <a:ext cx="8229600" cy="19659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an array of 32‑bit </a:t>
            </a:r>
            <a:r>
              <a:rPr lang="en-US" dirty="0" err="1"/>
              <a:t>ints</a:t>
            </a:r>
            <a:r>
              <a:rPr lang="en-US" dirty="0"/>
              <a:t>, each element is 4 bytes, so element </a:t>
            </a:r>
            <a:r>
              <a:rPr lang="en-US" dirty="0" err="1"/>
              <a:t>i</a:t>
            </a:r>
            <a:r>
              <a:rPr lang="en-US" dirty="0"/>
              <a:t> lives at base + </a:t>
            </a:r>
            <a:r>
              <a:rPr lang="en-US" dirty="0" err="1"/>
              <a:t>i</a:t>
            </a:r>
            <a:r>
              <a:rPr lang="en-US" dirty="0"/>
              <a:t>*4, which is implemented as base + (</a:t>
            </a:r>
            <a:r>
              <a:rPr lang="en-US" dirty="0" err="1"/>
              <a:t>i</a:t>
            </a:r>
            <a:r>
              <a:rPr lang="en-US" dirty="0"/>
              <a:t> &lt;&lt; 2) via LSL #2 in the addressing mode</a:t>
            </a:r>
          </a:p>
          <a:p>
            <a:r>
              <a:rPr lang="en-US" dirty="0"/>
              <a:t>BPL “Branch if </a:t>
            </a:r>
            <a:r>
              <a:rPr lang="en-US" dirty="0" err="1"/>
              <a:t>PLus</a:t>
            </a:r>
            <a:r>
              <a:rPr lang="en-US" dirty="0"/>
              <a:t>” branches when the N (negative) flag N == 0, meaning the prior result was positive or zero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87FE73-3E90-5E25-A781-0E2805872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80933"/>
              </p:ext>
            </p:extLst>
          </p:nvPr>
        </p:nvGraphicFramePr>
        <p:xfrm>
          <a:off x="457200" y="1219200"/>
          <a:ext cx="8229600" cy="2194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61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 array[200];</a:t>
                      </a:r>
                    </a:p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 i;</a:t>
                      </a:r>
                    </a:p>
                    <a:p>
                      <a:endParaRPr lang="nn-NO" sz="16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for (i = 199; i &gt;= 0</a:t>
                      </a:r>
                      <a:r>
                        <a:rPr lang="nn-NO" sz="1600" b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; i=i-1</a:t>
                      </a:r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array[i] = array[i] * 8;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R0 = array base address, R1 = i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R0, 0x60000000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R1, #199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80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5F016-4C8B-F6CB-CAF4-68B469313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EA6B-8952-40EB-3949-6B580717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to Assembly ANS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C4BA2-E8FF-80CA-AD47-94FDF9E2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A28E5-49A3-66F7-990B-B2B6CBD1939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191000"/>
            <a:ext cx="8229600" cy="19659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an array of 32‑bit </a:t>
            </a:r>
            <a:r>
              <a:rPr lang="en-US" dirty="0" err="1"/>
              <a:t>ints</a:t>
            </a:r>
            <a:r>
              <a:rPr lang="en-US" dirty="0"/>
              <a:t>, each element is 4 bytes, so element </a:t>
            </a:r>
            <a:r>
              <a:rPr lang="en-US" dirty="0" err="1"/>
              <a:t>i</a:t>
            </a:r>
            <a:r>
              <a:rPr lang="en-US" dirty="0"/>
              <a:t> lives at base + </a:t>
            </a:r>
            <a:r>
              <a:rPr lang="en-US" dirty="0" err="1"/>
              <a:t>i</a:t>
            </a:r>
            <a:r>
              <a:rPr lang="en-US" dirty="0"/>
              <a:t>*4, which is implemented as base + (</a:t>
            </a:r>
            <a:r>
              <a:rPr lang="en-US" dirty="0" err="1"/>
              <a:t>i</a:t>
            </a:r>
            <a:r>
              <a:rPr lang="en-US" dirty="0"/>
              <a:t> &lt;&lt; 2) via LSL #2 in the addressing mode</a:t>
            </a:r>
          </a:p>
          <a:p>
            <a:r>
              <a:rPr lang="en-US" dirty="0"/>
              <a:t>BPL “Branch if </a:t>
            </a:r>
            <a:r>
              <a:rPr lang="en-US" dirty="0" err="1"/>
              <a:t>PLus</a:t>
            </a:r>
            <a:r>
              <a:rPr lang="en-US" dirty="0"/>
              <a:t>” branches when the N (negative) flag N == 0, meaning the prior result was positive or zero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1A6033-F35D-AA78-84E4-0829739E30D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219200"/>
          <a:ext cx="8229600" cy="2682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61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 array[200];</a:t>
                      </a:r>
                    </a:p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 i;</a:t>
                      </a:r>
                    </a:p>
                    <a:p>
                      <a:endParaRPr lang="nn-NO" sz="16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for (i = 199; i &gt;= 0; i = i - 1)</a:t>
                      </a:r>
                    </a:p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array[i] = array[i] * 8;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R0 = array base address, R1 = i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R0, 0x60000000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R1, #199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LDR R2, [R0, R1, LSL #2] ;R2 = array(i)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LSL R2, R2, #3 ; R2 = R2&lt;&lt;3 = R2*8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STR R2, [R0, R1, LSL #2] ;array(i) = R2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SUBS R1, R1, #1 ; i=i-1 and set flags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BPL FOR ; if (i &gt;= 0) repeat loop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2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81C7-467A-5E22-27C4-993FCFB9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F155D-E149-0458-9E03-F5E1A333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41425-80C3-BB89-8E06-F17C64CA6E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542" y="1280795"/>
            <a:ext cx="8643257" cy="4937760"/>
          </a:xfrm>
        </p:spPr>
        <p:txBody>
          <a:bodyPr>
            <a:normAutofit/>
          </a:bodyPr>
          <a:lstStyle/>
          <a:p>
            <a:r>
              <a:rPr lang="en-US" dirty="0"/>
              <a:t>Write a program that reverses the bits in a register, such that the register containing d31,d30,d29...d1,d0 now contains d0,d1,...d29,d30,d3.</a:t>
            </a:r>
          </a:p>
        </p:txBody>
      </p:sp>
    </p:spTree>
    <p:extLst>
      <p:ext uri="{BB962C8B-B14F-4D97-AF65-F5344CB8AC3E}">
        <p14:creationId xmlns:p14="http://schemas.microsoft.com/office/powerpoint/2010/main" val="348120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33DF-9610-809C-11B2-6E559AD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1F047-7DC1-1269-97CA-1BFB3E38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94D1-447C-6A4E-281D-DAB9A59A84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pt-BR" dirty="0"/>
              <a:t>if (r0 != r1) r2 = r2 + r2</a:t>
            </a:r>
            <a:endParaRPr lang="en-US" dirty="0"/>
          </a:p>
          <a:p>
            <a:r>
              <a:rPr lang="en-US" dirty="0"/>
              <a:t>ANS A:</a:t>
            </a:r>
          </a:p>
          <a:p>
            <a:pPr lvl="1"/>
            <a:r>
              <a:rPr lang="en-US" dirty="0"/>
              <a:t>CMP r0, r1         </a:t>
            </a:r>
          </a:p>
          <a:p>
            <a:pPr lvl="1"/>
            <a:r>
              <a:rPr lang="en-US" dirty="0"/>
              <a:t>BEQ skip</a:t>
            </a:r>
          </a:p>
          <a:p>
            <a:pPr lvl="1"/>
            <a:r>
              <a:rPr lang="en-US" dirty="0"/>
              <a:t>ADD r2, r2, r2      </a:t>
            </a:r>
          </a:p>
          <a:p>
            <a:pPr lvl="1"/>
            <a:r>
              <a:rPr lang="en-US" dirty="0"/>
              <a:t>skip:</a:t>
            </a:r>
          </a:p>
          <a:p>
            <a:r>
              <a:rPr lang="en-US" dirty="0"/>
              <a:t>ANS B:</a:t>
            </a:r>
          </a:p>
          <a:p>
            <a:pPr lvl="1"/>
            <a:r>
              <a:rPr lang="pt-BR" dirty="0"/>
              <a:t>CMP r0, r1            ; Compare r0 and r1</a:t>
            </a:r>
          </a:p>
          <a:p>
            <a:pPr lvl="1"/>
            <a:r>
              <a:rPr lang="pt-BR" dirty="0"/>
              <a:t>ADDNE r2, r2, r2  ; r2 = r2 + r2 if Not Equal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75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C49CA-42B3-B605-E8A7-359167C0D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6B5B-A6C0-DC4C-DEB4-8732098D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21D49-2F4C-52CF-C331-66D1689B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C8B17-C01D-A13D-3A3B-0B0D369E64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543" y="1280795"/>
            <a:ext cx="4114800" cy="49377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ANS: </a:t>
            </a:r>
          </a:p>
          <a:p>
            <a:pPr lvl="1"/>
            <a:r>
              <a:rPr lang="en-US" dirty="0"/>
              <a:t>@ Reverse bits in r0, result in r1</a:t>
            </a:r>
          </a:p>
          <a:p>
            <a:pPr lvl="1"/>
            <a:r>
              <a:rPr lang="en-US" dirty="0"/>
              <a:t>MOV r1, #0          @ Initialize result</a:t>
            </a:r>
          </a:p>
          <a:p>
            <a:pPr lvl="1"/>
            <a:r>
              <a:rPr lang="en-US" dirty="0"/>
              <a:t>MOV r2, #32         @ Bit counter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reverse_loop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CMP r2, #0</a:t>
            </a:r>
          </a:p>
          <a:p>
            <a:pPr lvl="1"/>
            <a:r>
              <a:rPr lang="en-US" dirty="0"/>
              <a:t>    BEQ </a:t>
            </a:r>
            <a:r>
              <a:rPr lang="en-US" dirty="0" err="1"/>
              <a:t>reverse_end</a:t>
            </a:r>
            <a:endParaRPr lang="en-US" dirty="0"/>
          </a:p>
          <a:p>
            <a:pPr lvl="1"/>
            <a:r>
              <a:rPr lang="en-US" dirty="0"/>
              <a:t>    LSL r1, r1, #1    @ Shift result left</a:t>
            </a:r>
          </a:p>
          <a:p>
            <a:pPr lvl="1"/>
            <a:r>
              <a:rPr lang="en-US" dirty="0"/>
              <a:t>    AND r3, r0, #1   @ Get LSB of r0</a:t>
            </a:r>
          </a:p>
          <a:p>
            <a:pPr lvl="1"/>
            <a:r>
              <a:rPr lang="en-US" dirty="0"/>
              <a:t>    ORR r1, r1, r3    @ Add to result</a:t>
            </a:r>
          </a:p>
          <a:p>
            <a:pPr lvl="1"/>
            <a:r>
              <a:rPr lang="en-US" dirty="0"/>
              <a:t>    LSR r0, r0, #1    @ Shift r0 right</a:t>
            </a:r>
          </a:p>
          <a:p>
            <a:pPr lvl="1"/>
            <a:r>
              <a:rPr lang="en-US" dirty="0"/>
              <a:t>    SUB r2, r2, #1    @ Decrement counter</a:t>
            </a:r>
          </a:p>
          <a:p>
            <a:pPr lvl="1"/>
            <a:r>
              <a:rPr lang="en-US" dirty="0"/>
              <a:t>    B </a:t>
            </a:r>
            <a:r>
              <a:rPr lang="en-US" dirty="0" err="1"/>
              <a:t>reverse_loop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reverse_end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F7D098B-7A33-76F5-883C-E025A8679A7A}"/>
              </a:ext>
            </a:extLst>
          </p:cNvPr>
          <p:cNvSpPr txBox="1">
            <a:spLocks/>
          </p:cNvSpPr>
          <p:nvPr/>
        </p:nvSpPr>
        <p:spPr>
          <a:xfrm>
            <a:off x="3886200" y="1197428"/>
            <a:ext cx="5181600" cy="5660572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Example with 8 bits:</a:t>
            </a:r>
          </a:p>
          <a:p>
            <a:r>
              <a:rPr lang="en-US" sz="1400" dirty="0"/>
              <a:t>Let input r0 = 0b1011_0010</a:t>
            </a:r>
          </a:p>
          <a:p>
            <a:r>
              <a:rPr lang="en-US" sz="1400" dirty="0"/>
              <a:t>Initialize r1 = 0, r2 = 8 (bit counter), and r3 is the scratch for the extracted bit; the loop body runs 8 times.</a:t>
            </a:r>
          </a:p>
          <a:p>
            <a:r>
              <a:rPr lang="en-US" sz="1400" b="1" dirty="0"/>
              <a:t>Iteration 1</a:t>
            </a:r>
          </a:p>
          <a:p>
            <a:r>
              <a:rPr lang="en-US" sz="1400" dirty="0"/>
              <a:t>LSL r1, r1, #1: r1 = 0 &lt;&lt; 1 = 0.</a:t>
            </a:r>
          </a:p>
          <a:p>
            <a:r>
              <a:rPr lang="en-US" sz="1400" dirty="0"/>
              <a:t>AND r3, r0, #1: r3 = 0b1011_0010 &amp; 1 = 0 (LSB of r0 is 0).</a:t>
            </a:r>
          </a:p>
          <a:p>
            <a:r>
              <a:rPr lang="en-US" sz="1400" dirty="0"/>
              <a:t>ORR r1, r1, r3: r1 = 0 | 0 = 0.</a:t>
            </a:r>
          </a:p>
          <a:p>
            <a:r>
              <a:rPr lang="en-US" sz="1400" dirty="0"/>
              <a:t>LSR r0, r0, #1: r0 = 0b0101_1001 (shift right, next LSB becomes current).</a:t>
            </a:r>
          </a:p>
          <a:p>
            <a:r>
              <a:rPr lang="en-US" sz="1400" dirty="0"/>
              <a:t>SUB r2, r2, #1: r2 = 7.</a:t>
            </a:r>
          </a:p>
          <a:p>
            <a:r>
              <a:rPr lang="en-US" sz="1400" dirty="0"/>
              <a:t>Effect:  The first output bit appears at the LSB of r1 and equals original d0.</a:t>
            </a:r>
          </a:p>
          <a:p>
            <a:r>
              <a:rPr lang="en-US" sz="1400" b="1" dirty="0"/>
              <a:t>Iteration 2</a:t>
            </a:r>
          </a:p>
          <a:p>
            <a:r>
              <a:rPr lang="en-US" sz="1400" dirty="0"/>
              <a:t>LSL r1: r1 = 0 &lt;&lt; 1 = 0.</a:t>
            </a:r>
          </a:p>
          <a:p>
            <a:r>
              <a:rPr lang="en-US" sz="1400" dirty="0"/>
              <a:t>AND r3, r0, #1: r3 = 0b0101_1001 &amp; 1 = 1 (new LSB is 1).</a:t>
            </a:r>
          </a:p>
          <a:p>
            <a:r>
              <a:rPr lang="en-US" sz="1400" dirty="0"/>
              <a:t>ORR r1, r1, r3: r1 = 0 | 1 = 1 (now r1 = 0b0000_0001).</a:t>
            </a:r>
          </a:p>
          <a:p>
            <a:r>
              <a:rPr lang="en-US" sz="1400" dirty="0"/>
              <a:t>LSR r0: r0 = 0b0010_1100.</a:t>
            </a:r>
          </a:p>
          <a:p>
            <a:r>
              <a:rPr lang="en-US" sz="1400" dirty="0"/>
              <a:t>SUB r2: r2 = 6.</a:t>
            </a:r>
          </a:p>
          <a:p>
            <a:r>
              <a:rPr lang="en-US" sz="1400" dirty="0"/>
              <a:t>Effect: r1 now holds bits “d0 d1”.</a:t>
            </a:r>
          </a:p>
          <a:p>
            <a:r>
              <a:rPr lang="en-US" sz="1400" dirty="0"/>
              <a:t>On each subsequent iteration, r1 is shifted left before inserting the next bit, so earlier bits move toward the MSB while the newly inserted bit always starts at the LSB; over the whole loop, this builds the reversed word with the earliest extracted bits ending up toward the MSB by the end.</a:t>
            </a:r>
          </a:p>
        </p:txBody>
      </p:sp>
    </p:spTree>
    <p:extLst>
      <p:ext uri="{BB962C8B-B14F-4D97-AF65-F5344CB8AC3E}">
        <p14:creationId xmlns:p14="http://schemas.microsoft.com/office/powerpoint/2010/main" val="3866648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1E19-B414-84A8-4EAA-88A0BDEC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AEE47-CB5D-C0DB-F3D5-D8FD0C5E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7C113-0674-6062-1A2E-1AD4971E29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the equivalent assembly program for this piece of code in C</a:t>
            </a:r>
          </a:p>
          <a:p>
            <a:pPr lvl="1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&lt;8;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b[7-i];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ANS:</a:t>
            </a:r>
          </a:p>
          <a:p>
            <a:pPr lvl="1"/>
            <a:r>
              <a:rPr lang="en-US" dirty="0"/>
              <a:t>@ 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&lt;8; </a:t>
            </a:r>
            <a:r>
              <a:rPr lang="en-US" dirty="0" err="1"/>
              <a:t>i</a:t>
            </a:r>
            <a:r>
              <a:rPr lang="en-US" dirty="0"/>
              <a:t>++) { a[</a:t>
            </a:r>
            <a:r>
              <a:rPr lang="en-US" dirty="0" err="1"/>
              <a:t>i</a:t>
            </a:r>
            <a:r>
              <a:rPr lang="en-US" dirty="0"/>
              <a:t>] = b[7-i]; }</a:t>
            </a:r>
          </a:p>
          <a:p>
            <a:pPr lvl="1"/>
            <a:r>
              <a:rPr lang="en-US" dirty="0"/>
              <a:t>@ Assume r0 = base address of a, r1 = base address of b</a:t>
            </a:r>
          </a:p>
          <a:p>
            <a:pPr lvl="1"/>
            <a:r>
              <a:rPr lang="en-US" dirty="0"/>
              <a:t>MOV r2, #0          @ 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pPr lvl="1"/>
            <a:r>
              <a:rPr lang="en-US" dirty="0" err="1"/>
              <a:t>loop_start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 err="1"/>
              <a:t>loop_end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3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3D5C6-1D52-715E-A5D7-083B50D5B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2978-7DD8-148C-3483-99DF0FA8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B92662-D897-8749-1AC1-EE9C0AEA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C282A-2699-D86B-1892-06D1691D66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Write the equivalent assembly program for this piece of code in C</a:t>
            </a:r>
          </a:p>
          <a:p>
            <a:pPr lvl="1"/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&lt;8;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b[7-i];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ANS:</a:t>
            </a:r>
          </a:p>
          <a:p>
            <a:pPr lvl="1"/>
            <a:r>
              <a:rPr lang="en-US" dirty="0"/>
              <a:t>@ 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&lt;8; </a:t>
            </a:r>
            <a:r>
              <a:rPr lang="en-US" dirty="0" err="1"/>
              <a:t>i</a:t>
            </a:r>
            <a:r>
              <a:rPr lang="en-US" dirty="0"/>
              <a:t>++) { a[</a:t>
            </a:r>
            <a:r>
              <a:rPr lang="en-US" dirty="0" err="1"/>
              <a:t>i</a:t>
            </a:r>
            <a:r>
              <a:rPr lang="en-US" dirty="0"/>
              <a:t>] = b[7-i]; }</a:t>
            </a:r>
          </a:p>
          <a:p>
            <a:pPr lvl="1"/>
            <a:r>
              <a:rPr lang="en-US" dirty="0"/>
              <a:t>@ Assume r0 = base address of a, r1 = base address of b</a:t>
            </a:r>
          </a:p>
          <a:p>
            <a:pPr lvl="1"/>
            <a:r>
              <a:rPr lang="en-US" dirty="0"/>
              <a:t>MOV r2, #0          @ </a:t>
            </a: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pPr lvl="1"/>
            <a:r>
              <a:rPr lang="en-US" dirty="0" err="1"/>
              <a:t>loop_start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CMP r2, #8</a:t>
            </a:r>
          </a:p>
          <a:p>
            <a:pPr lvl="1"/>
            <a:r>
              <a:rPr lang="en-US" dirty="0"/>
              <a:t>    BGE </a:t>
            </a:r>
            <a:r>
              <a:rPr lang="en-US" dirty="0" err="1"/>
              <a:t>loop_end</a:t>
            </a:r>
            <a:endParaRPr lang="en-US" dirty="0"/>
          </a:p>
          <a:p>
            <a:pPr lvl="1"/>
            <a:r>
              <a:rPr lang="en-US" dirty="0"/>
              <a:t>    RSB r3, r2, #7    @ r3 = 7 -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    LDR r4, [r1, r3, LSL#2]  @ Load b[7-i]</a:t>
            </a:r>
          </a:p>
          <a:p>
            <a:pPr lvl="1"/>
            <a:r>
              <a:rPr lang="en-US" dirty="0"/>
              <a:t>    STR r4, [r0, r2, LSL#2]  @ Store to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    ADD r2, r2, #1    @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pPr lvl="1"/>
            <a:r>
              <a:rPr lang="en-US" dirty="0"/>
              <a:t>    B </a:t>
            </a:r>
            <a:r>
              <a:rPr lang="en-US" dirty="0" err="1"/>
              <a:t>loop_start</a:t>
            </a:r>
            <a:endParaRPr lang="en-US" dirty="0"/>
          </a:p>
          <a:p>
            <a:pPr lvl="1"/>
            <a:r>
              <a:rPr lang="en-US" dirty="0" err="1"/>
              <a:t>loop_end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7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883A-F8CE-E82A-B1A3-6EC2CD28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Equal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01EFB2-11F5-B39F-34E5-E54A841C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16539-02BC-5FF9-955C-7C457DDED9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the different methods to test if two values held in registers r0 and r1 are equal.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86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ADFB1-F357-68E2-175B-2C5C6C85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D91B-CCB1-1FF1-5A3E-E3A233A2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for Equal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F3D79-E0FB-0BC2-C900-A473C860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D8EDD-ADE2-ED0A-3035-5EABE2583A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the different methods to test if two values held in registers r0 and r1 are equal.</a:t>
            </a:r>
          </a:p>
          <a:p>
            <a:r>
              <a:rPr lang="en-US" dirty="0"/>
              <a:t>ANS:</a:t>
            </a:r>
          </a:p>
          <a:p>
            <a:pPr lvl="1"/>
            <a:r>
              <a:rPr lang="en-US" dirty="0"/>
              <a:t>@ Method 1: Compare instruction</a:t>
            </a:r>
          </a:p>
          <a:p>
            <a:pPr lvl="1"/>
            <a:r>
              <a:rPr lang="en-US" dirty="0"/>
              <a:t>CMP r0, r1</a:t>
            </a:r>
          </a:p>
          <a:p>
            <a:pPr lvl="1"/>
            <a:r>
              <a:rPr lang="en-US" dirty="0"/>
              <a:t>@ Method 2: Exclusive OR</a:t>
            </a:r>
          </a:p>
          <a:p>
            <a:pPr lvl="1"/>
            <a:r>
              <a:rPr lang="en-US" dirty="0"/>
              <a:t>EORS r2, r0, r1  @ If equal, result is zero and Z flag set</a:t>
            </a:r>
          </a:p>
          <a:p>
            <a:pPr lvl="1"/>
            <a:r>
              <a:rPr lang="en-US" dirty="0"/>
              <a:t>@ Method 3: Subtract and test</a:t>
            </a:r>
          </a:p>
          <a:p>
            <a:pPr lvl="1"/>
            <a:r>
              <a:rPr lang="en-US" dirty="0"/>
              <a:t>SUBS r2, r0, r1  @ If equal, result is zero and Z flag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5031-374F-3949-2E75-E92EE2E1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611C0-FFA9-1E42-0C9B-E1F57360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2E6-2CBC-36E7-D723-501E1827F8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  <a:p>
            <a:r>
              <a:rPr lang="pt-BR" dirty="0"/>
              <a:t>ANS:</a:t>
            </a:r>
          </a:p>
          <a:p>
            <a:pPr lvl="1"/>
            <a:r>
              <a:rPr lang="pt-BR" dirty="0"/>
              <a:t>MOV r1, r0, LSR #4</a:t>
            </a:r>
          </a:p>
          <a:p>
            <a:pPr lvl="1"/>
            <a:r>
              <a:rPr lang="pt-BR" dirty="0"/>
              <a:t>AND r1, r1, #15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1CE-CC77-9A35-BF4E-63E1CEF4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9D288F-B402-F285-2057-DA59079C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2836-5391-1803-C991-983B766067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What is r0 equal to after running this program:</a:t>
            </a:r>
          </a:p>
          <a:p>
            <a:pPr lvl="1"/>
            <a:r>
              <a:rPr lang="pt-BR" dirty="0"/>
              <a:t>MOV r0, #10</a:t>
            </a:r>
          </a:p>
          <a:p>
            <a:pPr lvl="1"/>
            <a:r>
              <a:rPr lang="pt-BR" dirty="0"/>
              <a:t>MOV r1, #7</a:t>
            </a:r>
          </a:p>
          <a:p>
            <a:pPr lvl="1"/>
            <a:r>
              <a:rPr lang="pt-BR" dirty="0"/>
              <a:t>MOV r2, #5</a:t>
            </a:r>
          </a:p>
          <a:p>
            <a:pPr lvl="1"/>
            <a:r>
              <a:rPr lang="pt-BR" dirty="0"/>
              <a:t>CMP r1, r2</a:t>
            </a:r>
          </a:p>
          <a:p>
            <a:pPr lvl="1"/>
            <a:r>
              <a:rPr lang="pt-BR" dirty="0"/>
              <a:t>ADDGT r0, r0, #100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A6EC0-398A-D3B2-65E5-25E65AFC6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C875-5DE4-CC94-21AF-385E445F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38150F-624A-7DED-AE19-C0118146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308AC-7565-4459-9627-04CB00781A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What is r0 equal to after running this program:</a:t>
            </a:r>
          </a:p>
          <a:p>
            <a:pPr lvl="1"/>
            <a:r>
              <a:rPr lang="pt-BR" dirty="0"/>
              <a:t>MOV r0, #10       @ Load immediate value 10 into r0</a:t>
            </a:r>
          </a:p>
          <a:p>
            <a:pPr lvl="1"/>
            <a:r>
              <a:rPr lang="pt-BR" dirty="0"/>
              <a:t>MOV r1, #7        @ Load immediate value 7 into r1</a:t>
            </a:r>
          </a:p>
          <a:p>
            <a:pPr lvl="1"/>
            <a:r>
              <a:rPr lang="pt-BR" dirty="0"/>
              <a:t>MOV r2, #5        @ Load immediate value 5 into r2</a:t>
            </a:r>
          </a:p>
          <a:p>
            <a:pPr lvl="1"/>
            <a:r>
              <a:rPr lang="pt-BR" dirty="0"/>
              <a:t>CMP r1, r2       @ Compare r1 and r2 (compute r1-r2, set flags)</a:t>
            </a:r>
          </a:p>
          <a:p>
            <a:pPr lvl="1"/>
            <a:r>
              <a:rPr lang="pt-BR" dirty="0"/>
              <a:t>ADDGT r0, r0,100 @ Add 100 to r0 only if r1 &gt; r2 (Greater Than)</a:t>
            </a:r>
          </a:p>
          <a:p>
            <a:r>
              <a:rPr lang="en-US" dirty="0"/>
              <a:t>This code sets r0 to 10, compares 7 and 5. Since 7 &gt; 5, adds 100 to the base value of 10 to get 110</a:t>
            </a:r>
          </a:p>
        </p:txBody>
      </p:sp>
    </p:spTree>
    <p:extLst>
      <p:ext uri="{BB962C8B-B14F-4D97-AF65-F5344CB8AC3E}">
        <p14:creationId xmlns:p14="http://schemas.microsoft.com/office/powerpoint/2010/main" val="301329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C3D6-5403-5D32-35E4-EA516530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EC8C92-0A50-88F1-CE32-D3EA11AC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42E21-1FD3-CB05-AD91-461DFAA474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save[] is an array of 32-bit integers.  Assume that </a:t>
            </a:r>
            <a:r>
              <a:rPr lang="en-US" dirty="0" err="1"/>
              <a:t>i</a:t>
            </a:r>
            <a:r>
              <a:rPr lang="en-US" dirty="0"/>
              <a:t> and k correspond to registers r1 and r2, and the base of the array save is in r0.  Write the ARMv7 assembly code corresponding to this C code.</a:t>
            </a:r>
          </a:p>
          <a:p>
            <a:pPr lvl="1"/>
            <a:r>
              <a:rPr lang="en-US" dirty="0"/>
              <a:t>while (save[</a:t>
            </a:r>
            <a:r>
              <a:rPr lang="en-US" dirty="0" err="1"/>
              <a:t>i</a:t>
            </a:r>
            <a:r>
              <a:rPr lang="en-US" dirty="0"/>
              <a:t>] == k)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+= 1;</a:t>
            </a:r>
          </a:p>
        </p:txBody>
      </p:sp>
    </p:spTree>
    <p:extLst>
      <p:ext uri="{BB962C8B-B14F-4D97-AF65-F5344CB8AC3E}">
        <p14:creationId xmlns:p14="http://schemas.microsoft.com/office/powerpoint/2010/main" val="40787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CAA-DF87-B667-90C8-2F0B5CFD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F7792-159F-4EB6-0A01-21A4E929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6184-D4E8-1072-434C-E829F7C9B8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 code:</a:t>
            </a:r>
          </a:p>
          <a:p>
            <a:pPr lvl="1"/>
            <a:r>
              <a:rPr lang="en-US" dirty="0"/>
              <a:t>while (save[</a:t>
            </a:r>
            <a:r>
              <a:rPr lang="en-US" dirty="0" err="1"/>
              <a:t>i</a:t>
            </a:r>
            <a:r>
              <a:rPr lang="en-US" dirty="0"/>
              <a:t>] == k)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+= 1;</a:t>
            </a:r>
          </a:p>
          <a:p>
            <a:r>
              <a:rPr lang="en-US" dirty="0"/>
              <a:t>ANS:</a:t>
            </a:r>
          </a:p>
          <a:p>
            <a:pPr lvl="1"/>
            <a:r>
              <a:rPr lang="en-US" dirty="0"/>
              <a:t>@ r0 = &amp;save[0]    (base address of array)</a:t>
            </a:r>
          </a:p>
          <a:p>
            <a:pPr lvl="1"/>
            <a:r>
              <a:rPr lang="en-US" dirty="0"/>
              <a:t>@ r1 = </a:t>
            </a:r>
            <a:r>
              <a:rPr lang="en-US" dirty="0" err="1"/>
              <a:t>i</a:t>
            </a:r>
            <a:r>
              <a:rPr lang="en-US" dirty="0"/>
              <a:t>           (index)</a:t>
            </a:r>
          </a:p>
          <a:p>
            <a:pPr lvl="1"/>
            <a:r>
              <a:rPr lang="en-US" dirty="0"/>
              <a:t>@ r2 = k           (value to compare)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loop:</a:t>
            </a:r>
          </a:p>
          <a:p>
            <a:pPr lvl="1"/>
            <a:r>
              <a:rPr lang="en-US" dirty="0"/>
              <a:t>    LDR     r3, [r0, r1, LSL #2]   @ r3 = save[</a:t>
            </a:r>
            <a:r>
              <a:rPr lang="en-US" dirty="0" err="1"/>
              <a:t>i</a:t>
            </a:r>
            <a:r>
              <a:rPr lang="en-US" dirty="0"/>
              <a:t>], 32-bit loads with index scaled by 4</a:t>
            </a:r>
          </a:p>
          <a:p>
            <a:pPr lvl="1"/>
            <a:r>
              <a:rPr lang="en-US" dirty="0"/>
              <a:t>    CMP     r3, r2               @ compare save[</a:t>
            </a:r>
            <a:r>
              <a:rPr lang="en-US" dirty="0" err="1"/>
              <a:t>i</a:t>
            </a:r>
            <a:r>
              <a:rPr lang="en-US" dirty="0"/>
              <a:t>] with k</a:t>
            </a:r>
          </a:p>
          <a:p>
            <a:pPr lvl="1"/>
            <a:r>
              <a:rPr lang="en-US" dirty="0"/>
              <a:t>    BNE     done                @ exit loop if save[</a:t>
            </a:r>
            <a:r>
              <a:rPr lang="en-US" dirty="0" err="1"/>
              <a:t>i</a:t>
            </a:r>
            <a:r>
              <a:rPr lang="en-US" dirty="0"/>
              <a:t>] != k</a:t>
            </a:r>
          </a:p>
          <a:p>
            <a:pPr lvl="1"/>
            <a:r>
              <a:rPr lang="en-US" dirty="0"/>
              <a:t>    ADD     r1, r1, #1         @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pPr lvl="1"/>
            <a:r>
              <a:rPr lang="en-US" dirty="0"/>
              <a:t>    B       loop                   @ repeat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done: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5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1603248" y="203216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Condition Codes </a:t>
            </a: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90649" y="5765380"/>
            <a:ext cx="63588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400" i="1" dirty="0"/>
              <a:t>Note AL is the default and does not need to be specified </a:t>
            </a:r>
            <a:endParaRPr lang="en-GB" sz="14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390650" y="1412356"/>
            <a:ext cx="6362700" cy="4241801"/>
            <a:chOff x="1423974" y="1779588"/>
            <a:chExt cx="6362700" cy="4241801"/>
          </a:xfrm>
        </p:grpSpPr>
        <p:sp>
          <p:nvSpPr>
            <p:cNvPr id="14342" name="Rectangle 5"/>
            <p:cNvSpPr>
              <a:spLocks noChangeArrowheads="1"/>
            </p:cNvSpPr>
            <p:nvPr/>
          </p:nvSpPr>
          <p:spPr bwMode="auto">
            <a:xfrm>
              <a:off x="2696971" y="230981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ot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43" name="Rectangle 6"/>
            <p:cNvSpPr>
              <a:spLocks noChangeArrowheads="1"/>
            </p:cNvSpPr>
            <p:nvPr/>
          </p:nvSpPr>
          <p:spPr bwMode="auto">
            <a:xfrm>
              <a:off x="2696971" y="257492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igher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ame</a:t>
              </a:r>
            </a:p>
          </p:txBody>
        </p:sp>
        <p:sp>
          <p:nvSpPr>
            <p:cNvPr id="14344" name="Rectangle 7"/>
            <p:cNvSpPr>
              <a:spLocks noChangeArrowheads="1"/>
            </p:cNvSpPr>
            <p:nvPr/>
          </p:nvSpPr>
          <p:spPr bwMode="auto">
            <a:xfrm>
              <a:off x="2696971" y="284003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wer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45" name="Rectangle 8"/>
            <p:cNvSpPr>
              <a:spLocks noChangeArrowheads="1"/>
            </p:cNvSpPr>
            <p:nvPr/>
          </p:nvSpPr>
          <p:spPr bwMode="auto">
            <a:xfrm>
              <a:off x="2696971" y="310515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nus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Negative)</a:t>
              </a:r>
            </a:p>
          </p:txBody>
        </p:sp>
        <p:sp>
          <p:nvSpPr>
            <p:cNvPr id="14346" name="Rectangle 9"/>
            <p:cNvSpPr>
              <a:spLocks noChangeArrowheads="1"/>
            </p:cNvSpPr>
            <p:nvPr/>
          </p:nvSpPr>
          <p:spPr bwMode="auto">
            <a:xfrm>
              <a:off x="2696971" y="204470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ual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47" name="Rectangle 10"/>
            <p:cNvSpPr>
              <a:spLocks noChangeArrowheads="1"/>
            </p:cNvSpPr>
            <p:nvPr/>
          </p:nvSpPr>
          <p:spPr bwMode="auto">
            <a:xfrm>
              <a:off x="2696971" y="363537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erflow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et</a:t>
              </a:r>
            </a:p>
          </p:txBody>
        </p:sp>
        <p:sp>
          <p:nvSpPr>
            <p:cNvPr id="14348" name="Rectangle 11"/>
            <p:cNvSpPr>
              <a:spLocks noChangeArrowheads="1"/>
            </p:cNvSpPr>
            <p:nvPr/>
          </p:nvSpPr>
          <p:spPr bwMode="auto">
            <a:xfrm>
              <a:off x="2696971" y="390048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o</a:t>
              </a:r>
              <a:r>
                <a:rPr lang="en-US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erflow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leared</a:t>
              </a:r>
            </a:p>
          </p:txBody>
        </p:sp>
        <p:sp>
          <p:nvSpPr>
            <p:cNvPr id="14349" name="Rectangle 12"/>
            <p:cNvSpPr>
              <a:spLocks noChangeArrowheads="1"/>
            </p:cNvSpPr>
            <p:nvPr/>
          </p:nvSpPr>
          <p:spPr bwMode="auto">
            <a:xfrm>
              <a:off x="2696971" y="416560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gher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50" name="Rectangle 13"/>
            <p:cNvSpPr>
              <a:spLocks noChangeArrowheads="1"/>
            </p:cNvSpPr>
            <p:nvPr/>
          </p:nvSpPr>
          <p:spPr bwMode="auto">
            <a:xfrm>
              <a:off x="2696971" y="443071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Unsigned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ower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ame</a:t>
              </a:r>
            </a:p>
          </p:txBody>
        </p:sp>
        <p:sp>
          <p:nvSpPr>
            <p:cNvPr id="14351" name="Rectangle 14"/>
            <p:cNvSpPr>
              <a:spLocks noChangeArrowheads="1"/>
            </p:cNvSpPr>
            <p:nvPr/>
          </p:nvSpPr>
          <p:spPr bwMode="auto">
            <a:xfrm>
              <a:off x="2696971" y="337026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us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(Positive or Zero)</a:t>
              </a:r>
            </a:p>
          </p:txBody>
        </p:sp>
        <p:sp>
          <p:nvSpPr>
            <p:cNvPr id="14352" name="Rectangle 15"/>
            <p:cNvSpPr>
              <a:spLocks noChangeArrowheads="1"/>
            </p:cNvSpPr>
            <p:nvPr/>
          </p:nvSpPr>
          <p:spPr bwMode="auto">
            <a:xfrm>
              <a:off x="2696971" y="4960938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ess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han</a:t>
              </a:r>
            </a:p>
          </p:txBody>
        </p:sp>
        <p:sp>
          <p:nvSpPr>
            <p:cNvPr id="14353" name="Rectangle 16"/>
            <p:cNvSpPr>
              <a:spLocks noChangeArrowheads="1"/>
            </p:cNvSpPr>
            <p:nvPr/>
          </p:nvSpPr>
          <p:spPr bwMode="auto">
            <a:xfrm>
              <a:off x="2696971" y="5226051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reater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han</a:t>
              </a:r>
            </a:p>
          </p:txBody>
        </p:sp>
        <p:sp>
          <p:nvSpPr>
            <p:cNvPr id="14354" name="Rectangle 17"/>
            <p:cNvSpPr>
              <a:spLocks noChangeArrowheads="1"/>
            </p:cNvSpPr>
            <p:nvPr/>
          </p:nvSpPr>
          <p:spPr bwMode="auto">
            <a:xfrm>
              <a:off x="2696971" y="5491163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ess than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55" name="Rectangle 18"/>
            <p:cNvSpPr>
              <a:spLocks noChangeArrowheads="1"/>
            </p:cNvSpPr>
            <p:nvPr/>
          </p:nvSpPr>
          <p:spPr bwMode="auto">
            <a:xfrm>
              <a:off x="2696971" y="575627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</a:t>
              </a:r>
              <a:r>
                <a:rPr lang="en-US" sz="1800" b="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ways</a:t>
              </a:r>
              <a:endParaRPr lang="en-US" sz="1800" b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4356" name="Rectangle 19"/>
            <p:cNvSpPr>
              <a:spLocks noChangeArrowheads="1"/>
            </p:cNvSpPr>
            <p:nvPr/>
          </p:nvSpPr>
          <p:spPr bwMode="auto">
            <a:xfrm>
              <a:off x="2696971" y="4695826"/>
              <a:ext cx="3435035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Signed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reater or </a:t>
              </a:r>
              <a:r>
                <a:rPr lang="en-US" sz="18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  <a:r>
                <a:rPr lang="en-US" sz="18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qual</a:t>
              </a:r>
            </a:p>
          </p:txBody>
        </p:sp>
        <p:sp>
          <p:nvSpPr>
            <p:cNvPr id="14357" name="Rectangle 20"/>
            <p:cNvSpPr>
              <a:spLocks noChangeArrowheads="1"/>
            </p:cNvSpPr>
            <p:nvPr/>
          </p:nvSpPr>
          <p:spPr bwMode="auto">
            <a:xfrm>
              <a:off x="1423974" y="204470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</a:t>
              </a:r>
            </a:p>
          </p:txBody>
        </p:sp>
        <p:sp>
          <p:nvSpPr>
            <p:cNvPr id="14358" name="Rectangle 21"/>
            <p:cNvSpPr>
              <a:spLocks noChangeArrowheads="1"/>
            </p:cNvSpPr>
            <p:nvPr/>
          </p:nvSpPr>
          <p:spPr bwMode="auto">
            <a:xfrm>
              <a:off x="1423974" y="230981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NE</a:t>
              </a:r>
            </a:p>
          </p:txBody>
        </p:sp>
        <p:sp>
          <p:nvSpPr>
            <p:cNvPr id="14359" name="Rectangle 22"/>
            <p:cNvSpPr>
              <a:spLocks noChangeArrowheads="1"/>
            </p:cNvSpPr>
            <p:nvPr/>
          </p:nvSpPr>
          <p:spPr bwMode="auto">
            <a:xfrm>
              <a:off x="1423974" y="257492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CS/HS</a:t>
              </a:r>
            </a:p>
          </p:txBody>
        </p:sp>
        <p:sp>
          <p:nvSpPr>
            <p:cNvPr id="14360" name="Rectangle 23"/>
            <p:cNvSpPr>
              <a:spLocks noChangeArrowheads="1"/>
            </p:cNvSpPr>
            <p:nvPr/>
          </p:nvSpPr>
          <p:spPr bwMode="auto">
            <a:xfrm>
              <a:off x="1423974" y="284003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CC/LO</a:t>
              </a:r>
            </a:p>
          </p:txBody>
        </p:sp>
        <p:sp>
          <p:nvSpPr>
            <p:cNvPr id="14361" name="Rectangle 24"/>
            <p:cNvSpPr>
              <a:spLocks noChangeArrowheads="1"/>
            </p:cNvSpPr>
            <p:nvPr/>
          </p:nvSpPr>
          <p:spPr bwMode="auto">
            <a:xfrm>
              <a:off x="1423974" y="337026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PL</a:t>
              </a:r>
            </a:p>
          </p:txBody>
        </p:sp>
        <p:sp>
          <p:nvSpPr>
            <p:cNvPr id="14362" name="Rectangle 25"/>
            <p:cNvSpPr>
              <a:spLocks noChangeArrowheads="1"/>
            </p:cNvSpPr>
            <p:nvPr/>
          </p:nvSpPr>
          <p:spPr bwMode="auto">
            <a:xfrm>
              <a:off x="1423974" y="363537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VS</a:t>
              </a:r>
            </a:p>
          </p:txBody>
        </p:sp>
        <p:sp>
          <p:nvSpPr>
            <p:cNvPr id="14363" name="Rectangle 26"/>
            <p:cNvSpPr>
              <a:spLocks noChangeArrowheads="1"/>
            </p:cNvSpPr>
            <p:nvPr/>
          </p:nvSpPr>
          <p:spPr bwMode="auto">
            <a:xfrm>
              <a:off x="1423974" y="416560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HI</a:t>
              </a:r>
            </a:p>
          </p:txBody>
        </p:sp>
        <p:sp>
          <p:nvSpPr>
            <p:cNvPr id="14364" name="Rectangle 27"/>
            <p:cNvSpPr>
              <a:spLocks noChangeArrowheads="1"/>
            </p:cNvSpPr>
            <p:nvPr/>
          </p:nvSpPr>
          <p:spPr bwMode="auto">
            <a:xfrm>
              <a:off x="1423974" y="443071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LS</a:t>
              </a:r>
            </a:p>
          </p:txBody>
        </p:sp>
        <p:sp>
          <p:nvSpPr>
            <p:cNvPr id="14365" name="Rectangle 28"/>
            <p:cNvSpPr>
              <a:spLocks noChangeArrowheads="1"/>
            </p:cNvSpPr>
            <p:nvPr/>
          </p:nvSpPr>
          <p:spPr bwMode="auto">
            <a:xfrm>
              <a:off x="1423974" y="469582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GE</a:t>
              </a:r>
            </a:p>
          </p:txBody>
        </p:sp>
        <p:sp>
          <p:nvSpPr>
            <p:cNvPr id="14366" name="Rectangle 29"/>
            <p:cNvSpPr>
              <a:spLocks noChangeArrowheads="1"/>
            </p:cNvSpPr>
            <p:nvPr/>
          </p:nvSpPr>
          <p:spPr bwMode="auto">
            <a:xfrm>
              <a:off x="1423974" y="496093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LT</a:t>
              </a:r>
            </a:p>
          </p:txBody>
        </p:sp>
        <p:sp>
          <p:nvSpPr>
            <p:cNvPr id="14367" name="Rectangle 30"/>
            <p:cNvSpPr>
              <a:spLocks noChangeArrowheads="1"/>
            </p:cNvSpPr>
            <p:nvPr/>
          </p:nvSpPr>
          <p:spPr bwMode="auto">
            <a:xfrm>
              <a:off x="1423974" y="522605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GT</a:t>
              </a:r>
            </a:p>
          </p:txBody>
        </p:sp>
        <p:sp>
          <p:nvSpPr>
            <p:cNvPr id="14368" name="Rectangle 31"/>
            <p:cNvSpPr>
              <a:spLocks noChangeArrowheads="1"/>
            </p:cNvSpPr>
            <p:nvPr/>
          </p:nvSpPr>
          <p:spPr bwMode="auto">
            <a:xfrm>
              <a:off x="1423974" y="5491163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</a:t>
              </a:r>
            </a:p>
          </p:txBody>
        </p:sp>
        <p:sp>
          <p:nvSpPr>
            <p:cNvPr id="14369" name="Rectangle 32"/>
            <p:cNvSpPr>
              <a:spLocks noChangeArrowheads="1"/>
            </p:cNvSpPr>
            <p:nvPr/>
          </p:nvSpPr>
          <p:spPr bwMode="auto">
            <a:xfrm>
              <a:off x="1423974" y="5756276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</a:t>
              </a:r>
            </a:p>
          </p:txBody>
        </p:sp>
        <p:sp>
          <p:nvSpPr>
            <p:cNvPr id="14370" name="Rectangle 33"/>
            <p:cNvSpPr>
              <a:spLocks noChangeArrowheads="1"/>
            </p:cNvSpPr>
            <p:nvPr/>
          </p:nvSpPr>
          <p:spPr bwMode="auto">
            <a:xfrm>
              <a:off x="1423974" y="3105151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MI</a:t>
              </a:r>
            </a:p>
          </p:txBody>
        </p:sp>
        <p:sp>
          <p:nvSpPr>
            <p:cNvPr id="14371" name="Rectangle 34"/>
            <p:cNvSpPr>
              <a:spLocks noChangeArrowheads="1"/>
            </p:cNvSpPr>
            <p:nvPr/>
          </p:nvSpPr>
          <p:spPr bwMode="auto">
            <a:xfrm>
              <a:off x="1423974" y="3900488"/>
              <a:ext cx="1272997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VC</a:t>
              </a:r>
            </a:p>
          </p:txBody>
        </p:sp>
        <p:sp>
          <p:nvSpPr>
            <p:cNvPr id="14372" name="Rectangle 35"/>
            <p:cNvSpPr>
              <a:spLocks noChangeArrowheads="1"/>
            </p:cNvSpPr>
            <p:nvPr/>
          </p:nvSpPr>
          <p:spPr bwMode="auto">
            <a:xfrm>
              <a:off x="1423974" y="1779588"/>
              <a:ext cx="1272997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Suffix</a:t>
              </a:r>
            </a:p>
          </p:txBody>
        </p:sp>
        <p:sp>
          <p:nvSpPr>
            <p:cNvPr id="14373" name="Rectangle 36"/>
            <p:cNvSpPr>
              <a:spLocks noChangeArrowheads="1"/>
            </p:cNvSpPr>
            <p:nvPr/>
          </p:nvSpPr>
          <p:spPr bwMode="auto">
            <a:xfrm>
              <a:off x="2696971" y="1779588"/>
              <a:ext cx="3435035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Description</a:t>
              </a:r>
            </a:p>
          </p:txBody>
        </p:sp>
        <p:sp>
          <p:nvSpPr>
            <p:cNvPr id="14374" name="Rectangle 37"/>
            <p:cNvSpPr>
              <a:spLocks noChangeArrowheads="1"/>
            </p:cNvSpPr>
            <p:nvPr/>
          </p:nvSpPr>
          <p:spPr bwMode="auto">
            <a:xfrm>
              <a:off x="6132006" y="230981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Z=0</a:t>
              </a:r>
            </a:p>
          </p:txBody>
        </p:sp>
        <p:sp>
          <p:nvSpPr>
            <p:cNvPr id="14375" name="Rectangle 38"/>
            <p:cNvSpPr>
              <a:spLocks noChangeArrowheads="1"/>
            </p:cNvSpPr>
            <p:nvPr/>
          </p:nvSpPr>
          <p:spPr bwMode="auto">
            <a:xfrm>
              <a:off x="6132006" y="257492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C=1</a:t>
              </a:r>
            </a:p>
          </p:txBody>
        </p:sp>
        <p:sp>
          <p:nvSpPr>
            <p:cNvPr id="14376" name="Rectangle 39"/>
            <p:cNvSpPr>
              <a:spLocks noChangeArrowheads="1"/>
            </p:cNvSpPr>
            <p:nvPr/>
          </p:nvSpPr>
          <p:spPr bwMode="auto">
            <a:xfrm>
              <a:off x="6132006" y="284003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C=0</a:t>
              </a:r>
            </a:p>
          </p:txBody>
        </p:sp>
        <p:sp>
          <p:nvSpPr>
            <p:cNvPr id="14377" name="Rectangle 40"/>
            <p:cNvSpPr>
              <a:spLocks noChangeArrowheads="1"/>
            </p:cNvSpPr>
            <p:nvPr/>
          </p:nvSpPr>
          <p:spPr bwMode="auto">
            <a:xfrm>
              <a:off x="6132006" y="204470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Z=1</a:t>
              </a:r>
            </a:p>
          </p:txBody>
        </p:sp>
        <p:sp>
          <p:nvSpPr>
            <p:cNvPr id="14378" name="Rectangle 41"/>
            <p:cNvSpPr>
              <a:spLocks noChangeArrowheads="1"/>
            </p:cNvSpPr>
            <p:nvPr/>
          </p:nvSpPr>
          <p:spPr bwMode="auto">
            <a:xfrm>
              <a:off x="6132006" y="1779588"/>
              <a:ext cx="1654668" cy="26511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Flags tested</a:t>
              </a:r>
            </a:p>
          </p:txBody>
        </p:sp>
        <p:sp>
          <p:nvSpPr>
            <p:cNvPr id="14379" name="Rectangle 42"/>
            <p:cNvSpPr>
              <a:spLocks noChangeArrowheads="1"/>
            </p:cNvSpPr>
            <p:nvPr/>
          </p:nvSpPr>
          <p:spPr bwMode="auto">
            <a:xfrm>
              <a:off x="6132006" y="310515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N=1</a:t>
              </a:r>
            </a:p>
          </p:txBody>
        </p:sp>
        <p:sp>
          <p:nvSpPr>
            <p:cNvPr id="14380" name="Rectangle 43"/>
            <p:cNvSpPr>
              <a:spLocks noChangeArrowheads="1"/>
            </p:cNvSpPr>
            <p:nvPr/>
          </p:nvSpPr>
          <p:spPr bwMode="auto">
            <a:xfrm>
              <a:off x="6132006" y="337026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N=0</a:t>
              </a:r>
            </a:p>
          </p:txBody>
        </p:sp>
        <p:sp>
          <p:nvSpPr>
            <p:cNvPr id="14381" name="Rectangle 44"/>
            <p:cNvSpPr>
              <a:spLocks noChangeArrowheads="1"/>
            </p:cNvSpPr>
            <p:nvPr/>
          </p:nvSpPr>
          <p:spPr bwMode="auto">
            <a:xfrm>
              <a:off x="6132006" y="363537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V=1</a:t>
              </a:r>
            </a:p>
          </p:txBody>
        </p:sp>
        <p:sp>
          <p:nvSpPr>
            <p:cNvPr id="14382" name="Rectangle 45"/>
            <p:cNvSpPr>
              <a:spLocks noChangeArrowheads="1"/>
            </p:cNvSpPr>
            <p:nvPr/>
          </p:nvSpPr>
          <p:spPr bwMode="auto">
            <a:xfrm>
              <a:off x="6132006" y="390048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V=0</a:t>
              </a:r>
            </a:p>
          </p:txBody>
        </p:sp>
        <p:sp>
          <p:nvSpPr>
            <p:cNvPr id="14383" name="Rectangle 46"/>
            <p:cNvSpPr>
              <a:spLocks noChangeArrowheads="1"/>
            </p:cNvSpPr>
            <p:nvPr/>
          </p:nvSpPr>
          <p:spPr bwMode="auto">
            <a:xfrm>
              <a:off x="6132006" y="416560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C=1 &amp; Z=0</a:t>
              </a:r>
            </a:p>
          </p:txBody>
        </p:sp>
        <p:sp>
          <p:nvSpPr>
            <p:cNvPr id="14384" name="Rectangle 47"/>
            <p:cNvSpPr>
              <a:spLocks noChangeArrowheads="1"/>
            </p:cNvSpPr>
            <p:nvPr/>
          </p:nvSpPr>
          <p:spPr bwMode="auto">
            <a:xfrm>
              <a:off x="6132006" y="443071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C=0 or Z=1</a:t>
              </a:r>
            </a:p>
          </p:txBody>
        </p:sp>
        <p:sp>
          <p:nvSpPr>
            <p:cNvPr id="14385" name="Rectangle 48"/>
            <p:cNvSpPr>
              <a:spLocks noChangeArrowheads="1"/>
            </p:cNvSpPr>
            <p:nvPr/>
          </p:nvSpPr>
          <p:spPr bwMode="auto">
            <a:xfrm>
              <a:off x="6132006" y="469582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N=V</a:t>
              </a:r>
            </a:p>
          </p:txBody>
        </p:sp>
        <p:sp>
          <p:nvSpPr>
            <p:cNvPr id="14386" name="Rectangle 49"/>
            <p:cNvSpPr>
              <a:spLocks noChangeArrowheads="1"/>
            </p:cNvSpPr>
            <p:nvPr/>
          </p:nvSpPr>
          <p:spPr bwMode="auto">
            <a:xfrm>
              <a:off x="6132006" y="4960938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N!=V</a:t>
              </a:r>
            </a:p>
          </p:txBody>
        </p:sp>
        <p:sp>
          <p:nvSpPr>
            <p:cNvPr id="14387" name="Rectangle 50"/>
            <p:cNvSpPr>
              <a:spLocks noChangeArrowheads="1"/>
            </p:cNvSpPr>
            <p:nvPr/>
          </p:nvSpPr>
          <p:spPr bwMode="auto">
            <a:xfrm>
              <a:off x="6132006" y="5226051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Z=0 &amp; N=V</a:t>
              </a:r>
            </a:p>
          </p:txBody>
        </p:sp>
        <p:sp>
          <p:nvSpPr>
            <p:cNvPr id="14388" name="Rectangle 51"/>
            <p:cNvSpPr>
              <a:spLocks noChangeArrowheads="1"/>
            </p:cNvSpPr>
            <p:nvPr/>
          </p:nvSpPr>
          <p:spPr bwMode="auto">
            <a:xfrm>
              <a:off x="6132006" y="5491163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 b="1" dirty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Z=1 or N!=V</a:t>
              </a:r>
            </a:p>
          </p:txBody>
        </p:sp>
        <p:sp>
          <p:nvSpPr>
            <p:cNvPr id="14389" name="Rectangle 52"/>
            <p:cNvSpPr>
              <a:spLocks noChangeArrowheads="1"/>
            </p:cNvSpPr>
            <p:nvPr/>
          </p:nvSpPr>
          <p:spPr bwMode="auto">
            <a:xfrm>
              <a:off x="6132006" y="5756276"/>
              <a:ext cx="1654668" cy="265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 sz="18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3" name="Horizontal Scroll 6">
            <a:extLst>
              <a:ext uri="{FF2B5EF4-FFF2-40B4-BE49-F238E27FC236}">
                <a16:creationId xmlns:a16="http://schemas.microsoft.com/office/drawing/2014/main" id="{E7D41462-9020-C1BE-FC22-4828849CCA2B}"/>
              </a:ext>
            </a:extLst>
          </p:cNvPr>
          <p:cNvSpPr/>
          <p:nvPr/>
        </p:nvSpPr>
        <p:spPr>
          <a:xfrm>
            <a:off x="124937" y="-11430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834942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9E463-C948-C3C6-EBEB-D7614714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5097-3883-A979-F516-EB30063B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E367A-C927-A764-1B9B-DFE3844E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DB43E-83C0-5DC3-0240-AA027631F4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the following ARMv7 instructions:</a:t>
            </a:r>
          </a:p>
          <a:p>
            <a:pPr lvl="1"/>
            <a:r>
              <a:rPr lang="en-US" dirty="0"/>
              <a:t>Add registers r3 and r6 only if N is clear (from a previous instruction). Store the result in register r7.</a:t>
            </a:r>
          </a:p>
          <a:p>
            <a:pPr lvl="1"/>
            <a:r>
              <a:rPr lang="en-US" dirty="0"/>
              <a:t>Multiply registers r7 and r12, put the results in register r3 only if C is set and Z is clear (from a previous instruction)</a:t>
            </a:r>
          </a:p>
          <a:p>
            <a:pPr lvl="1"/>
            <a:r>
              <a:rPr lang="en-US" dirty="0"/>
              <a:t>Compare registers r6 and r8 only if Z is clear (from a previous instruction)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27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3440</TotalTime>
  <Words>2805</Words>
  <Application>Microsoft Office PowerPoint</Application>
  <PresentationFormat>On-screen Show (4:3)</PresentationFormat>
  <Paragraphs>399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Bookman Old Style (Headings)</vt:lpstr>
      <vt:lpstr>Gill Sans Light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Z. Gu</vt:lpstr>
      <vt:lpstr>Q1</vt:lpstr>
      <vt:lpstr>Q1 ANS</vt:lpstr>
      <vt:lpstr>Q2</vt:lpstr>
      <vt:lpstr>Q2 ANS</vt:lpstr>
      <vt:lpstr>Q3</vt:lpstr>
      <vt:lpstr>Q3 ANS</vt:lpstr>
      <vt:lpstr>Summary: Condition Codes </vt:lpstr>
      <vt:lpstr>Conditional Instructions</vt:lpstr>
      <vt:lpstr>Conditional Instructions ANS</vt:lpstr>
      <vt:lpstr>Assembly to C</vt:lpstr>
      <vt:lpstr>Assembly to C ANS</vt:lpstr>
      <vt:lpstr>Conditional Execution</vt:lpstr>
      <vt:lpstr>Conditional Execution ANS</vt:lpstr>
      <vt:lpstr>C to Assembly</vt:lpstr>
      <vt:lpstr>C to Assembly ANS </vt:lpstr>
      <vt:lpstr>C to Assembly</vt:lpstr>
      <vt:lpstr>C to Assembly ANS </vt:lpstr>
      <vt:lpstr>Assembly Programming</vt:lpstr>
      <vt:lpstr>Assembly Programming ANS</vt:lpstr>
      <vt:lpstr>Assembly Programming</vt:lpstr>
      <vt:lpstr>Assembly Programming ANS</vt:lpstr>
      <vt:lpstr>Test for Equal</vt:lpstr>
      <vt:lpstr>Test for Equal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217</cp:revision>
  <cp:lastPrinted>2018-02-28T12:51:32Z</cp:lastPrinted>
  <dcterms:created xsi:type="dcterms:W3CDTF">2014-02-09T17:12:51Z</dcterms:created>
  <dcterms:modified xsi:type="dcterms:W3CDTF">2025-09-25T00:30:14Z</dcterms:modified>
</cp:coreProperties>
</file>