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8" r:id="rId3"/>
    <p:sldId id="279" r:id="rId4"/>
    <p:sldId id="352" r:id="rId5"/>
    <p:sldId id="261" r:id="rId6"/>
    <p:sldId id="263" r:id="rId7"/>
    <p:sldId id="280" r:id="rId8"/>
    <p:sldId id="260" r:id="rId9"/>
    <p:sldId id="257" r:id="rId10"/>
    <p:sldId id="258" r:id="rId11"/>
    <p:sldId id="281" r:id="rId12"/>
    <p:sldId id="282" r:id="rId13"/>
    <p:sldId id="283" r:id="rId14"/>
    <p:sldId id="286" r:id="rId15"/>
    <p:sldId id="353" r:id="rId16"/>
    <p:sldId id="354" r:id="rId17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FF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F0AC7-7898-4CAF-8C74-9051912ABD73}" v="141" dt="2025-09-25T15:30:5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4"/>
    <p:restoredTop sz="94674"/>
  </p:normalViewPr>
  <p:slideViewPr>
    <p:cSldViewPr>
      <p:cViewPr varScale="1">
        <p:scale>
          <a:sx n="78" d="100"/>
          <a:sy n="78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25T15:30:56.049" v="2336" actId="47"/>
      <pc:docMkLst>
        <pc:docMk/>
      </pc:docMkLst>
      <pc:sldChg chg="modSp mod">
        <pc:chgData name="Zonghua Gu" userId="9a7e1853e1951ef5" providerId="LiveId" clId="{CF1FAA12-072C-4ED5-BA76-0FFFAEFDB88A}" dt="2025-09-22T00:19:03.232" v="111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21T23:15:22.214" v="24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1T23:15:26.630" v="29" actId="20577"/>
          <ac:spMkLst>
            <pc:docMk/>
            <pc:sldMk cId="1683281344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22T00:19:03.232" v="111" actId="20577"/>
          <ac:spMkLst>
            <pc:docMk/>
            <pc:sldMk cId="1683281344" sldId="256"/>
            <ac:spMk id="6" creationId="{00000000-0000-0000-0000-000000000000}"/>
          </ac:spMkLst>
        </pc:spChg>
      </pc:sldChg>
      <pc:sldChg chg="addSp delSp modSp new mod">
        <pc:chgData name="Zonghua Gu" userId="9a7e1853e1951ef5" providerId="LiveId" clId="{CF1FAA12-072C-4ED5-BA76-0FFFAEFDB88A}" dt="2025-09-22T19:01:29.316" v="303" actId="20577"/>
        <pc:sldMkLst>
          <pc:docMk/>
          <pc:sldMk cId="4120051107" sldId="257"/>
        </pc:sldMkLst>
        <pc:spChg chg="mod">
          <ac:chgData name="Zonghua Gu" userId="9a7e1853e1951ef5" providerId="LiveId" clId="{CF1FAA12-072C-4ED5-BA76-0FFFAEFDB88A}" dt="2025-09-22T00:20:22.744" v="131" actId="20577"/>
          <ac:spMkLst>
            <pc:docMk/>
            <pc:sldMk cId="4120051107" sldId="257"/>
            <ac:spMk id="2" creationId="{53769777-22BA-A4F2-A717-CA88FA78E82B}"/>
          </ac:spMkLst>
        </pc:spChg>
        <pc:spChg chg="mod">
          <ac:chgData name="Zonghua Gu" userId="9a7e1853e1951ef5" providerId="LiveId" clId="{CF1FAA12-072C-4ED5-BA76-0FFFAEFDB88A}" dt="2025-09-22T19:01:29.316" v="303" actId="20577"/>
          <ac:spMkLst>
            <pc:docMk/>
            <pc:sldMk cId="4120051107" sldId="257"/>
            <ac:spMk id="4" creationId="{5998200F-E2E0-2FC9-A24B-3D85B65165B0}"/>
          </ac:spMkLst>
        </pc:spChg>
        <pc:graphicFrameChg chg="add mod modGraphic">
          <ac:chgData name="Zonghua Gu" userId="9a7e1853e1951ef5" providerId="LiveId" clId="{CF1FAA12-072C-4ED5-BA76-0FFFAEFDB88A}" dt="2025-09-22T00:24:02.177" v="170" actId="1076"/>
          <ac:graphicFrameMkLst>
            <pc:docMk/>
            <pc:sldMk cId="4120051107" sldId="257"/>
            <ac:graphicFrameMk id="5" creationId="{A554D579-850A-433C-2F4C-D7CBDE33F5FD}"/>
          </ac:graphicFrameMkLst>
        </pc:graphicFrameChg>
        <pc:graphicFrameChg chg="add mod modGraphic">
          <ac:chgData name="Zonghua Gu" userId="9a7e1853e1951ef5" providerId="LiveId" clId="{CF1FAA12-072C-4ED5-BA76-0FFFAEFDB88A}" dt="2025-09-22T00:25:52.962" v="266" actId="20577"/>
          <ac:graphicFrameMkLst>
            <pc:docMk/>
            <pc:sldMk cId="4120051107" sldId="257"/>
            <ac:graphicFrameMk id="7" creationId="{7F3EEF33-13EC-BB93-CE67-9DD4DBFC221D}"/>
          </ac:graphicFrameMkLst>
        </pc:graphicFrameChg>
      </pc:sldChg>
      <pc:sldChg chg="modSp add mod">
        <pc:chgData name="Zonghua Gu" userId="9a7e1853e1951ef5" providerId="LiveId" clId="{CF1FAA12-072C-4ED5-BA76-0FFFAEFDB88A}" dt="2025-09-22T00:26:13.917" v="268" actId="207"/>
        <pc:sldMkLst>
          <pc:docMk/>
          <pc:sldMk cId="1814278120" sldId="258"/>
        </pc:sldMkLst>
        <pc:spChg chg="mod">
          <ac:chgData name="Zonghua Gu" userId="9a7e1853e1951ef5" providerId="LiveId" clId="{CF1FAA12-072C-4ED5-BA76-0FFFAEFDB88A}" dt="2025-09-22T00:24:43.848" v="185" actId="20577"/>
          <ac:spMkLst>
            <pc:docMk/>
            <pc:sldMk cId="1814278120" sldId="258"/>
            <ac:spMk id="2" creationId="{26AB2E9D-CA3F-A924-BCF5-E675F73BE73B}"/>
          </ac:spMkLst>
        </pc:spChg>
        <pc:spChg chg="mod">
          <ac:chgData name="Zonghua Gu" userId="9a7e1853e1951ef5" providerId="LiveId" clId="{CF1FAA12-072C-4ED5-BA76-0FFFAEFDB88A}" dt="2025-09-22T00:26:11.430" v="267" actId="14100"/>
          <ac:spMkLst>
            <pc:docMk/>
            <pc:sldMk cId="1814278120" sldId="258"/>
            <ac:spMk id="4" creationId="{888CA4B8-E23A-61B6-D388-BD1EFFC38D5F}"/>
          </ac:spMkLst>
        </pc:spChg>
        <pc:graphicFrameChg chg="mod modGraphic">
          <ac:chgData name="Zonghua Gu" userId="9a7e1853e1951ef5" providerId="LiveId" clId="{CF1FAA12-072C-4ED5-BA76-0FFFAEFDB88A}" dt="2025-09-22T00:26:13.917" v="268" actId="207"/>
          <ac:graphicFrameMkLst>
            <pc:docMk/>
            <pc:sldMk cId="1814278120" sldId="258"/>
            <ac:graphicFrameMk id="7" creationId="{63F81107-A59E-5244-C57F-4AFF69A7D613}"/>
          </ac:graphicFrameMkLst>
        </pc:graphicFrameChg>
      </pc:sldChg>
      <pc:sldChg chg="addSp delSp modSp new del mod">
        <pc:chgData name="Zonghua Gu" userId="9a7e1853e1951ef5" providerId="LiveId" clId="{CF1FAA12-072C-4ED5-BA76-0FFFAEFDB88A}" dt="2025-09-25T15:30:56.049" v="2336" actId="47"/>
        <pc:sldMkLst>
          <pc:docMk/>
          <pc:sldMk cId="2724411605" sldId="259"/>
        </pc:sldMkLst>
      </pc:sldChg>
      <pc:sldChg chg="addSp delSp modSp add mod">
        <pc:chgData name="Zonghua Gu" userId="9a7e1853e1951ef5" providerId="LiveId" clId="{CF1FAA12-072C-4ED5-BA76-0FFFAEFDB88A}" dt="2025-09-22T19:33:58.510" v="660" actId="478"/>
        <pc:sldMkLst>
          <pc:docMk/>
          <pc:sldMk cId="3884894996" sldId="260"/>
        </pc:sldMkLst>
        <pc:spChg chg="mod">
          <ac:chgData name="Zonghua Gu" userId="9a7e1853e1951ef5" providerId="LiveId" clId="{CF1FAA12-072C-4ED5-BA76-0FFFAEFDB88A}" dt="2025-09-22T19:04:35.554" v="335" actId="20577"/>
          <ac:spMkLst>
            <pc:docMk/>
            <pc:sldMk cId="3884894996" sldId="260"/>
            <ac:spMk id="2" creationId="{24322505-1263-8867-CBD4-3845DB776BF0}"/>
          </ac:spMkLst>
        </pc:spChg>
        <pc:spChg chg="mod">
          <ac:chgData name="Zonghua Gu" userId="9a7e1853e1951ef5" providerId="LiveId" clId="{CF1FAA12-072C-4ED5-BA76-0FFFAEFDB88A}" dt="2025-09-22T19:28:22.455" v="595" actId="27636"/>
          <ac:spMkLst>
            <pc:docMk/>
            <pc:sldMk cId="3884894996" sldId="260"/>
            <ac:spMk id="4" creationId="{36843E04-780F-8745-F7A3-B8C73E674D4A}"/>
          </ac:spMkLst>
        </pc:spChg>
        <pc:spChg chg="add mod">
          <ac:chgData name="Zonghua Gu" userId="9a7e1853e1951ef5" providerId="LiveId" clId="{CF1FAA12-072C-4ED5-BA76-0FFFAEFDB88A}" dt="2025-09-22T19:29:15.294" v="609" actId="1038"/>
          <ac:spMkLst>
            <pc:docMk/>
            <pc:sldMk cId="3884894996" sldId="260"/>
            <ac:spMk id="9" creationId="{FBE0A9DC-0F13-5E17-C834-D68F85D8A1B9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0" creationId="{DE97FC87-43CF-4901-CF7A-C5C93E8F3712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2" creationId="{B243B488-2D7A-A8C2-598C-7289DABA24B7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3" creationId="{EA6F7C4A-B9A7-2468-84A3-CDFC9A75A5CB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5" creationId="{89C82B0B-D220-355C-C11A-2B105F6B47A5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6" creationId="{AB622E9D-674E-4337-516D-F1611B40B59F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7" creationId="{89FABA7E-D88F-B22C-2671-4103A5520001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8" creationId="{575A4558-8CD1-5604-11F5-98FCE4191B47}"/>
          </ac:spMkLst>
        </pc:spChg>
        <pc:spChg chg="add mod">
          <ac:chgData name="Zonghua Gu" userId="9a7e1853e1951ef5" providerId="LiveId" clId="{CF1FAA12-072C-4ED5-BA76-0FFFAEFDB88A}" dt="2025-09-22T19:30:33.802" v="632" actId="1076"/>
          <ac:spMkLst>
            <pc:docMk/>
            <pc:sldMk cId="3884894996" sldId="260"/>
            <ac:spMk id="20" creationId="{2F85393E-30E2-EDCD-D332-A91D6B997220}"/>
          </ac:spMkLst>
        </pc:spChg>
        <pc:spChg chg="add mod">
          <ac:chgData name="Zonghua Gu" userId="9a7e1853e1951ef5" providerId="LiveId" clId="{CF1FAA12-072C-4ED5-BA76-0FFFAEFDB88A}" dt="2025-09-22T19:30:33.802" v="632" actId="1076"/>
          <ac:spMkLst>
            <pc:docMk/>
            <pc:sldMk cId="3884894996" sldId="260"/>
            <ac:spMk id="21" creationId="{4524FD91-BDC9-DC17-142A-13AD5F27DA31}"/>
          </ac:spMkLst>
        </pc:spChg>
        <pc:spChg chg="add mod">
          <ac:chgData name="Zonghua Gu" userId="9a7e1853e1951ef5" providerId="LiveId" clId="{CF1FAA12-072C-4ED5-BA76-0FFFAEFDB88A}" dt="2025-09-22T19:31:17.989" v="655" actId="1076"/>
          <ac:spMkLst>
            <pc:docMk/>
            <pc:sldMk cId="3884894996" sldId="260"/>
            <ac:spMk id="22" creationId="{875DABEC-3EAE-282B-99E0-5AD8630AFE37}"/>
          </ac:spMkLst>
        </pc:spChg>
        <pc:graphicFrameChg chg="add mod">
          <ac:chgData name="Zonghua Gu" userId="9a7e1853e1951ef5" providerId="LiveId" clId="{CF1FAA12-072C-4ED5-BA76-0FFFAEFDB88A}" dt="2025-09-22T19:28:38.019" v="598" actId="1076"/>
          <ac:graphicFrameMkLst>
            <pc:docMk/>
            <pc:sldMk cId="3884894996" sldId="260"/>
            <ac:graphicFrameMk id="8" creationId="{03308E94-A0F6-359D-717D-891E2E630EAB}"/>
          </ac:graphicFrameMkLst>
        </pc:graphicFrameChg>
        <pc:graphicFrameChg chg="mod">
          <ac:chgData name="Zonghua Gu" userId="9a7e1853e1951ef5" providerId="LiveId" clId="{CF1FAA12-072C-4ED5-BA76-0FFFAEFDB88A}" dt="2025-09-22T19:30:02.517" v="626" actId="1076"/>
          <ac:graphicFrameMkLst>
            <pc:docMk/>
            <pc:sldMk cId="3884894996" sldId="260"/>
            <ac:graphicFrameMk id="11" creationId="{F41DF45E-6835-8E25-656C-8E8DC4631F0E}"/>
          </ac:graphicFrameMkLst>
        </pc:graphicFrameChg>
        <pc:graphicFrameChg chg="add mod">
          <ac:chgData name="Zonghua Gu" userId="9a7e1853e1951ef5" providerId="LiveId" clId="{CF1FAA12-072C-4ED5-BA76-0FFFAEFDB88A}" dt="2025-09-22T19:29:58.746" v="625" actId="1076"/>
          <ac:graphicFrameMkLst>
            <pc:docMk/>
            <pc:sldMk cId="3884894996" sldId="260"/>
            <ac:graphicFrameMk id="14" creationId="{D915B79B-0559-150B-208E-D718B7EC52C1}"/>
          </ac:graphicFrameMkLst>
        </pc:graphicFrameChg>
        <pc:graphicFrameChg chg="add mod modGraphic">
          <ac:chgData name="Zonghua Gu" userId="9a7e1853e1951ef5" providerId="LiveId" clId="{CF1FAA12-072C-4ED5-BA76-0FFFAEFDB88A}" dt="2025-09-22T19:30:37.736" v="633" actId="6549"/>
          <ac:graphicFrameMkLst>
            <pc:docMk/>
            <pc:sldMk cId="3884894996" sldId="260"/>
            <ac:graphicFrameMk id="19" creationId="{138764CE-BAA4-9C81-9732-4DD4B550914C}"/>
          </ac:graphicFrameMkLst>
        </pc:graphicFrameChg>
      </pc:sldChg>
      <pc:sldChg chg="addSp delSp modSp new mod">
        <pc:chgData name="Zonghua Gu" userId="9a7e1853e1951ef5" providerId="LiveId" clId="{CF1FAA12-072C-4ED5-BA76-0FFFAEFDB88A}" dt="2025-09-22T19:27:41.816" v="549"/>
        <pc:sldMkLst>
          <pc:docMk/>
          <pc:sldMk cId="437885179" sldId="261"/>
        </pc:sldMkLst>
        <pc:spChg chg="mod">
          <ac:chgData name="Zonghua Gu" userId="9a7e1853e1951ef5" providerId="LiveId" clId="{CF1FAA12-072C-4ED5-BA76-0FFFAEFDB88A}" dt="2025-09-22T19:27:14.223" v="541" actId="20577"/>
          <ac:spMkLst>
            <pc:docMk/>
            <pc:sldMk cId="437885179" sldId="261"/>
            <ac:spMk id="2" creationId="{A840350A-DE76-846E-5AB2-1DE2EDB0E9E9}"/>
          </ac:spMkLst>
        </pc:spChg>
        <pc:spChg chg="add del mod">
          <ac:chgData name="Zonghua Gu" userId="9a7e1853e1951ef5" providerId="LiveId" clId="{CF1FAA12-072C-4ED5-BA76-0FFFAEFDB88A}" dt="2025-09-22T19:22:58.977" v="495" actId="14100"/>
          <ac:spMkLst>
            <pc:docMk/>
            <pc:sldMk cId="437885179" sldId="261"/>
            <ac:spMk id="4" creationId="{F8B814FC-F419-027A-EA4D-935437EEAA0E}"/>
          </ac:spMkLst>
        </pc:spChg>
        <pc:spChg chg="add mod">
          <ac:chgData name="Zonghua Gu" userId="9a7e1853e1951ef5" providerId="LiveId" clId="{CF1FAA12-072C-4ED5-BA76-0FFFAEFDB88A}" dt="2025-09-22T19:23:54.528" v="512" actId="1076"/>
          <ac:spMkLst>
            <pc:docMk/>
            <pc:sldMk cId="437885179" sldId="261"/>
            <ac:spMk id="8" creationId="{21C00B18-AB39-00EF-930D-94A66B3DBEEE}"/>
          </ac:spMkLst>
        </pc:spChg>
        <pc:spChg chg="add mod">
          <ac:chgData name="Zonghua Gu" userId="9a7e1853e1951ef5" providerId="LiveId" clId="{CF1FAA12-072C-4ED5-BA76-0FFFAEFDB88A}" dt="2025-09-22T19:23:54.528" v="512" actId="1076"/>
          <ac:spMkLst>
            <pc:docMk/>
            <pc:sldMk cId="437885179" sldId="261"/>
            <ac:spMk id="9" creationId="{2D771397-E6F5-FBB8-542D-C5B13309CE80}"/>
          </ac:spMkLst>
        </pc:spChg>
        <pc:spChg chg="add mod">
          <ac:chgData name="Zonghua Gu" userId="9a7e1853e1951ef5" providerId="LiveId" clId="{CF1FAA12-072C-4ED5-BA76-0FFFAEFDB88A}" dt="2025-09-22T19:23:58.413" v="513" actId="1076"/>
          <ac:spMkLst>
            <pc:docMk/>
            <pc:sldMk cId="437885179" sldId="261"/>
            <ac:spMk id="16" creationId="{F8C9E426-19B3-C381-5E30-7C2FF94F96E8}"/>
          </ac:spMkLst>
        </pc:spChg>
        <pc:spChg chg="add mod">
          <ac:chgData name="Zonghua Gu" userId="9a7e1853e1951ef5" providerId="LiveId" clId="{CF1FAA12-072C-4ED5-BA76-0FFFAEFDB88A}" dt="2025-09-22T19:27:41.816" v="549"/>
          <ac:spMkLst>
            <pc:docMk/>
            <pc:sldMk cId="437885179" sldId="261"/>
            <ac:spMk id="22" creationId="{8C3A0F5D-E35F-6473-85B4-E60E6B15F6BA}"/>
          </ac:spMkLst>
        </pc:spChg>
        <pc:graphicFrameChg chg="add mod modGraphic">
          <ac:chgData name="Zonghua Gu" userId="9a7e1853e1951ef5" providerId="LiveId" clId="{CF1FAA12-072C-4ED5-BA76-0FFFAEFDB88A}" dt="2025-09-22T19:23:54.528" v="512" actId="1076"/>
          <ac:graphicFrameMkLst>
            <pc:docMk/>
            <pc:sldMk cId="437885179" sldId="261"/>
            <ac:graphicFrameMk id="7" creationId="{9CA273F4-CE16-CD49-EA0C-05FC3BE81836}"/>
          </ac:graphicFrameMkLst>
        </pc:graphicFrameChg>
        <pc:graphicFrameChg chg="add mod modGraphic">
          <ac:chgData name="Zonghua Gu" userId="9a7e1853e1951ef5" providerId="LiveId" clId="{CF1FAA12-072C-4ED5-BA76-0FFFAEFDB88A}" dt="2025-09-22T19:27:24.138" v="543" actId="6549"/>
          <ac:graphicFrameMkLst>
            <pc:docMk/>
            <pc:sldMk cId="437885179" sldId="261"/>
            <ac:graphicFrameMk id="10" creationId="{769E05C3-D653-26B3-A1FA-DB8D01C197A6}"/>
          </ac:graphicFrameMkLst>
        </pc:graphicFrameChg>
        <pc:graphicFrameChg chg="add mod">
          <ac:chgData name="Zonghua Gu" userId="9a7e1853e1951ef5" providerId="LiveId" clId="{CF1FAA12-072C-4ED5-BA76-0FFFAEFDB88A}" dt="2025-09-22T19:24:02.176" v="514" actId="1076"/>
          <ac:graphicFrameMkLst>
            <pc:docMk/>
            <pc:sldMk cId="437885179" sldId="261"/>
            <ac:graphicFrameMk id="13" creationId="{E2800F77-7DAB-31B4-1921-A01DE4EBD781}"/>
          </ac:graphicFrameMkLst>
        </pc:graphicFrameChg>
      </pc:sldChg>
      <pc:sldChg chg="modSp add del mod">
        <pc:chgData name="Zonghua Gu" userId="9a7e1853e1951ef5" providerId="LiveId" clId="{CF1FAA12-072C-4ED5-BA76-0FFFAEFDB88A}" dt="2025-09-22T19:33:49.397" v="659" actId="47"/>
        <pc:sldMkLst>
          <pc:docMk/>
          <pc:sldMk cId="811408396" sldId="262"/>
        </pc:sldMkLst>
      </pc:sldChg>
      <pc:sldChg chg="addSp modSp add mod">
        <pc:chgData name="Zonghua Gu" userId="9a7e1853e1951ef5" providerId="LiveId" clId="{CF1FAA12-072C-4ED5-BA76-0FFFAEFDB88A}" dt="2025-09-22T19:38:04.649" v="819" actId="20577"/>
        <pc:sldMkLst>
          <pc:docMk/>
          <pc:sldMk cId="2007294765" sldId="263"/>
        </pc:sldMkLst>
        <pc:spChg chg="add mod">
          <ac:chgData name="Zonghua Gu" userId="9a7e1853e1951ef5" providerId="LiveId" clId="{CF1FAA12-072C-4ED5-BA76-0FFFAEFDB88A}" dt="2025-09-22T19:38:04.649" v="819" actId="20577"/>
          <ac:spMkLst>
            <pc:docMk/>
            <pc:sldMk cId="2007294765" sldId="263"/>
            <ac:spMk id="5" creationId="{E934273F-86D4-4FCA-7A42-387A88B6F17F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949426341" sldId="266"/>
        </pc:sldMkLst>
      </pc:sldChg>
      <pc:sldChg chg="addSp modSp add">
        <pc:chgData name="Zonghua Gu" userId="9a7e1853e1951ef5" providerId="LiveId" clId="{CF1FAA12-072C-4ED5-BA76-0FFFAEFDB88A}" dt="2025-09-22T19:33:26.215" v="657"/>
        <pc:sldMkLst>
          <pc:docMk/>
          <pc:sldMk cId="1120632604" sldId="278"/>
        </pc:sldMkLst>
        <pc:spChg chg="add mod">
          <ac:chgData name="Zonghua Gu" userId="9a7e1853e1951ef5" providerId="LiveId" clId="{CF1FAA12-072C-4ED5-BA76-0FFFAEFDB88A}" dt="2025-09-22T19:33:26.215" v="657"/>
          <ac:spMkLst>
            <pc:docMk/>
            <pc:sldMk cId="1120632604" sldId="278"/>
            <ac:spMk id="7" creationId="{CA1DAB37-747D-183E-CAAD-AD690621F135}"/>
          </ac:spMkLst>
        </pc:spChg>
      </pc:sldChg>
      <pc:sldChg chg="addSp modSp add">
        <pc:chgData name="Zonghua Gu" userId="9a7e1853e1951ef5" providerId="LiveId" clId="{CF1FAA12-072C-4ED5-BA76-0FFFAEFDB88A}" dt="2025-09-22T19:33:28.753" v="658"/>
        <pc:sldMkLst>
          <pc:docMk/>
          <pc:sldMk cId="424972285" sldId="279"/>
        </pc:sldMkLst>
        <pc:spChg chg="add mod">
          <ac:chgData name="Zonghua Gu" userId="9a7e1853e1951ef5" providerId="LiveId" clId="{CF1FAA12-072C-4ED5-BA76-0FFFAEFDB88A}" dt="2025-09-22T19:33:28.753" v="658"/>
          <ac:spMkLst>
            <pc:docMk/>
            <pc:sldMk cId="424972285" sldId="279"/>
            <ac:spMk id="8" creationId="{81298358-2851-DD72-AD97-76AEE8B1D766}"/>
          </ac:spMkLst>
        </pc:spChg>
      </pc:sldChg>
      <pc:sldChg chg="delSp modSp add mod">
        <pc:chgData name="Zonghua Gu" userId="9a7e1853e1951ef5" providerId="LiveId" clId="{CF1FAA12-072C-4ED5-BA76-0FFFAEFDB88A}" dt="2025-09-25T15:30:53.953" v="2335" actId="27636"/>
        <pc:sldMkLst>
          <pc:docMk/>
          <pc:sldMk cId="465749855" sldId="280"/>
        </pc:sldMkLst>
        <pc:spChg chg="mod">
          <ac:chgData name="Zonghua Gu" userId="9a7e1853e1951ef5" providerId="LiveId" clId="{CF1FAA12-072C-4ED5-BA76-0FFFAEFDB88A}" dt="2025-09-22T19:35:22.290" v="662" actId="20577"/>
          <ac:spMkLst>
            <pc:docMk/>
            <pc:sldMk cId="465749855" sldId="280"/>
            <ac:spMk id="2" creationId="{8CE305BA-4383-D05A-A09F-E8888E979ED1}"/>
          </ac:spMkLst>
        </pc:spChg>
        <pc:spChg chg="mod">
          <ac:chgData name="Zonghua Gu" userId="9a7e1853e1951ef5" providerId="LiveId" clId="{CF1FAA12-072C-4ED5-BA76-0FFFAEFDB88A}" dt="2025-09-25T15:30:53.953" v="2335" actId="27636"/>
          <ac:spMkLst>
            <pc:docMk/>
            <pc:sldMk cId="465749855" sldId="280"/>
            <ac:spMk id="4" creationId="{D196B1B3-16B9-7552-E252-1625434D0362}"/>
          </ac:spMkLst>
        </pc:spChg>
        <pc:spChg chg="mod">
          <ac:chgData name="Zonghua Gu" userId="9a7e1853e1951ef5" providerId="LiveId" clId="{CF1FAA12-072C-4ED5-BA76-0FFFAEFDB88A}" dt="2025-09-22T19:35:54.081" v="674"/>
          <ac:spMkLst>
            <pc:docMk/>
            <pc:sldMk cId="465749855" sldId="280"/>
            <ac:spMk id="22" creationId="{48B69D91-DFE6-88E9-7060-DADED4F5332B}"/>
          </ac:spMkLst>
        </pc:spChg>
        <pc:graphicFrameChg chg="modGraphic">
          <ac:chgData name="Zonghua Gu" userId="9a7e1853e1951ef5" providerId="LiveId" clId="{CF1FAA12-072C-4ED5-BA76-0FFFAEFDB88A}" dt="2025-09-22T19:35:40.019" v="666" actId="6549"/>
          <ac:graphicFrameMkLst>
            <pc:docMk/>
            <pc:sldMk cId="465749855" sldId="280"/>
            <ac:graphicFrameMk id="11" creationId="{048D6398-3761-E3BF-934F-679B116555DD}"/>
          </ac:graphicFrameMkLst>
        </pc:graphicFrameChg>
        <pc:graphicFrameChg chg="modGraphic">
          <ac:chgData name="Zonghua Gu" userId="9a7e1853e1951ef5" providerId="LiveId" clId="{CF1FAA12-072C-4ED5-BA76-0FFFAEFDB88A}" dt="2025-09-22T19:35:44.420" v="670" actId="6549"/>
          <ac:graphicFrameMkLst>
            <pc:docMk/>
            <pc:sldMk cId="465749855" sldId="280"/>
            <ac:graphicFrameMk id="14" creationId="{CC6440A4-115E-9454-B8B0-2DAC5F2E8E85}"/>
          </ac:graphicFrameMkLst>
        </pc:graphicFrameChg>
      </pc:sldChg>
      <pc:sldChg chg="addSp delSp modSp new mod modNotes">
        <pc:chgData name="Zonghua Gu" userId="9a7e1853e1951ef5" providerId="LiveId" clId="{CF1FAA12-072C-4ED5-BA76-0FFFAEFDB88A}" dt="2025-09-23T02:41:07.197" v="1176" actId="1076"/>
        <pc:sldMkLst>
          <pc:docMk/>
          <pc:sldMk cId="4018749421" sldId="281"/>
        </pc:sldMkLst>
        <pc:spChg chg="mod">
          <ac:chgData name="Zonghua Gu" userId="9a7e1853e1951ef5" providerId="LiveId" clId="{CF1FAA12-072C-4ED5-BA76-0FFFAEFDB88A}" dt="2025-09-23T02:35:25.491" v="1075"/>
          <ac:spMkLst>
            <pc:docMk/>
            <pc:sldMk cId="4018749421" sldId="281"/>
            <ac:spMk id="2" creationId="{9F91FAD6-E4B6-9B88-FA7A-9F38A7C51248}"/>
          </ac:spMkLst>
        </pc:spChg>
        <pc:spChg chg="add mod">
          <ac:chgData name="Zonghua Gu" userId="9a7e1853e1951ef5" providerId="LiveId" clId="{CF1FAA12-072C-4ED5-BA76-0FFFAEFDB88A}" dt="2025-09-23T02:41:07.197" v="1176" actId="1076"/>
          <ac:spMkLst>
            <pc:docMk/>
            <pc:sldMk cId="4018749421" sldId="281"/>
            <ac:spMk id="7" creationId="{A8877E1E-4738-45CE-9CC3-2C75B88FD72F}"/>
          </ac:spMkLst>
        </pc:spChg>
        <pc:graphicFrameChg chg="add mod modGraphic">
          <ac:chgData name="Zonghua Gu" userId="9a7e1853e1951ef5" providerId="LiveId" clId="{CF1FAA12-072C-4ED5-BA76-0FFFAEFDB88A}" dt="2025-09-23T02:23:22.820" v="911" actId="14100"/>
          <ac:graphicFrameMkLst>
            <pc:docMk/>
            <pc:sldMk cId="4018749421" sldId="281"/>
            <ac:graphicFrameMk id="5" creationId="{B1EBE5EF-493B-E11A-1B1D-CCABF51AA9D7}"/>
          </ac:graphicFrameMkLst>
        </pc:graphicFrameChg>
        <pc:graphicFrameChg chg="add mod modGraphic">
          <ac:chgData name="Zonghua Gu" userId="9a7e1853e1951ef5" providerId="LiveId" clId="{CF1FAA12-072C-4ED5-BA76-0FFFAEFDB88A}" dt="2025-09-23T02:34:06.941" v="1054" actId="14100"/>
          <ac:graphicFrameMkLst>
            <pc:docMk/>
            <pc:sldMk cId="4018749421" sldId="281"/>
            <ac:graphicFrameMk id="6" creationId="{441ADC90-ADB8-D7DD-0AC3-9F57EB29BD9E}"/>
          </ac:graphicFrameMkLst>
        </pc:graphicFrameChg>
        <pc:graphicFrameChg chg="add mod modGraphic">
          <ac:chgData name="Zonghua Gu" userId="9a7e1853e1951ef5" providerId="LiveId" clId="{CF1FAA12-072C-4ED5-BA76-0FFFAEFDB88A}" dt="2025-09-23T02:35:57.472" v="1095" actId="20577"/>
          <ac:graphicFrameMkLst>
            <pc:docMk/>
            <pc:sldMk cId="4018749421" sldId="281"/>
            <ac:graphicFrameMk id="8" creationId="{AA01F272-373C-24EF-CF3E-2DDED1980174}"/>
          </ac:graphicFrameMkLst>
        </pc:graphicFrameChg>
      </pc:sldChg>
      <pc:sldChg chg="addSp delSp modSp add mod modNotes">
        <pc:chgData name="Zonghua Gu" userId="9a7e1853e1951ef5" providerId="LiveId" clId="{CF1FAA12-072C-4ED5-BA76-0FFFAEFDB88A}" dt="2025-09-23T02:41:47.791" v="1178" actId="478"/>
        <pc:sldMkLst>
          <pc:docMk/>
          <pc:sldMk cId="623618619" sldId="282"/>
        </pc:sldMkLst>
        <pc:spChg chg="mod">
          <ac:chgData name="Zonghua Gu" userId="9a7e1853e1951ef5" providerId="LiveId" clId="{CF1FAA12-072C-4ED5-BA76-0FFFAEFDB88A}" dt="2025-09-23T02:35:36.581" v="1081" actId="20577"/>
          <ac:spMkLst>
            <pc:docMk/>
            <pc:sldMk cId="623618619" sldId="282"/>
            <ac:spMk id="2" creationId="{25E58B75-95E0-2541-7E04-055CF0C60C5B}"/>
          </ac:spMkLst>
        </pc:spChg>
        <pc:graphicFrameChg chg="add mod modGraphic">
          <ac:chgData name="Zonghua Gu" userId="9a7e1853e1951ef5" providerId="LiveId" clId="{CF1FAA12-072C-4ED5-BA76-0FFFAEFDB88A}" dt="2025-09-23T02:40:41.243" v="1175" actId="6549"/>
          <ac:graphicFrameMkLst>
            <pc:docMk/>
            <pc:sldMk cId="623618619" sldId="282"/>
            <ac:graphicFrameMk id="4" creationId="{058C7988-0F62-036F-DDF3-1121F4620528}"/>
          </ac:graphicFrameMkLst>
        </pc:graphicFrameChg>
        <pc:graphicFrameChg chg="mod">
          <ac:chgData name="Zonghua Gu" userId="9a7e1853e1951ef5" providerId="LiveId" clId="{CF1FAA12-072C-4ED5-BA76-0FFFAEFDB88A}" dt="2025-09-23T02:35:50.482" v="1083" actId="1076"/>
          <ac:graphicFrameMkLst>
            <pc:docMk/>
            <pc:sldMk cId="623618619" sldId="282"/>
            <ac:graphicFrameMk id="6" creationId="{CC203EDA-BA4D-8B0A-42B8-FE11C464F19D}"/>
          </ac:graphicFrameMkLst>
        </pc:graphicFrameChg>
      </pc:sldChg>
      <pc:sldChg chg="modSp new del mod">
        <pc:chgData name="Zonghua Gu" userId="9a7e1853e1951ef5" providerId="LiveId" clId="{CF1FAA12-072C-4ED5-BA76-0FFFAEFDB88A}" dt="2025-09-23T02:35:32.497" v="1076" actId="47"/>
        <pc:sldMkLst>
          <pc:docMk/>
          <pc:sldMk cId="1063931100" sldId="282"/>
        </pc:sldMkLst>
      </pc:sldChg>
      <pc:sldChg chg="modSp new mod">
        <pc:chgData name="Zonghua Gu" userId="9a7e1853e1951ef5" providerId="LiveId" clId="{CF1FAA12-072C-4ED5-BA76-0FFFAEFDB88A}" dt="2025-09-24T22:40:48.618" v="1791" actId="20577"/>
        <pc:sldMkLst>
          <pc:docMk/>
          <pc:sldMk cId="1767069891" sldId="283"/>
        </pc:sldMkLst>
        <pc:spChg chg="mod">
          <ac:chgData name="Zonghua Gu" userId="9a7e1853e1951ef5" providerId="LiveId" clId="{CF1FAA12-072C-4ED5-BA76-0FFFAEFDB88A}" dt="2025-09-24T22:40:29.276" v="1778" actId="20577"/>
          <ac:spMkLst>
            <pc:docMk/>
            <pc:sldMk cId="1767069891" sldId="283"/>
            <ac:spMk id="2" creationId="{440EADDE-B5E4-F571-7D39-10F7E6EFD50E}"/>
          </ac:spMkLst>
        </pc:spChg>
        <pc:spChg chg="mod">
          <ac:chgData name="Zonghua Gu" userId="9a7e1853e1951ef5" providerId="LiveId" clId="{CF1FAA12-072C-4ED5-BA76-0FFFAEFDB88A}" dt="2025-09-24T22:40:48.618" v="1791" actId="20577"/>
          <ac:spMkLst>
            <pc:docMk/>
            <pc:sldMk cId="1767069891" sldId="283"/>
            <ac:spMk id="4" creationId="{86CB5709-ADC9-6526-7743-1565742B86E0}"/>
          </ac:spMkLst>
        </pc:spChg>
      </pc:sldChg>
      <pc:sldChg chg="modSp add del mod">
        <pc:chgData name="Zonghua Gu" userId="9a7e1853e1951ef5" providerId="LiveId" clId="{CF1FAA12-072C-4ED5-BA76-0FFFAEFDB88A}" dt="2025-09-24T22:43:52.740" v="1805" actId="47"/>
        <pc:sldMkLst>
          <pc:docMk/>
          <pc:sldMk cId="2969345435" sldId="284"/>
        </pc:sldMkLst>
        <pc:spChg chg="mod">
          <ac:chgData name="Zonghua Gu" userId="9a7e1853e1951ef5" providerId="LiveId" clId="{CF1FAA12-072C-4ED5-BA76-0FFFAEFDB88A}" dt="2025-09-24T22:06:07.331" v="1244" actId="20577"/>
          <ac:spMkLst>
            <pc:docMk/>
            <pc:sldMk cId="2969345435" sldId="284"/>
            <ac:spMk id="2" creationId="{D7CEA2F8-4AE4-8385-992B-BDF56FFCBED5}"/>
          </ac:spMkLst>
        </pc:spChg>
        <pc:spChg chg="mod">
          <ac:chgData name="Zonghua Gu" userId="9a7e1853e1951ef5" providerId="LiveId" clId="{CF1FAA12-072C-4ED5-BA76-0FFFAEFDB88A}" dt="2025-09-24T22:06:42.870" v="1266" actId="20577"/>
          <ac:spMkLst>
            <pc:docMk/>
            <pc:sldMk cId="2969345435" sldId="284"/>
            <ac:spMk id="4" creationId="{C37C0F39-CE7A-B58B-992C-A84D2A7B333A}"/>
          </ac:spMkLst>
        </pc:spChg>
      </pc:sldChg>
      <pc:sldChg chg="addSp delSp modSp new del mod">
        <pc:chgData name="Zonghua Gu" userId="9a7e1853e1951ef5" providerId="LiveId" clId="{CF1FAA12-072C-4ED5-BA76-0FFFAEFDB88A}" dt="2025-09-24T22:17:27.877" v="1438" actId="47"/>
        <pc:sldMkLst>
          <pc:docMk/>
          <pc:sldMk cId="3647343664" sldId="285"/>
        </pc:sldMkLst>
        <pc:spChg chg="del">
          <ac:chgData name="Zonghua Gu" userId="9a7e1853e1951ef5" providerId="LiveId" clId="{CF1FAA12-072C-4ED5-BA76-0FFFAEFDB88A}" dt="2025-09-24T22:12:07.059" v="1320" actId="478"/>
          <ac:spMkLst>
            <pc:docMk/>
            <pc:sldMk cId="3647343664" sldId="285"/>
            <ac:spMk id="4" creationId="{B9BABDB1-4606-E156-A300-30BC5BD72AE5}"/>
          </ac:spMkLst>
        </pc:spChg>
        <pc:spChg chg="add del mod">
          <ac:chgData name="Zonghua Gu" userId="9a7e1853e1951ef5" providerId="LiveId" clId="{CF1FAA12-072C-4ED5-BA76-0FFFAEFDB88A}" dt="2025-09-24T22:12:01.702" v="1317" actId="478"/>
          <ac:spMkLst>
            <pc:docMk/>
            <pc:sldMk cId="3647343664" sldId="285"/>
            <ac:spMk id="5" creationId="{00BD1EE5-071C-A702-B24E-837D41A0F1EA}"/>
          </ac:spMkLst>
        </pc:spChg>
        <pc:spChg chg="add del">
          <ac:chgData name="Zonghua Gu" userId="9a7e1853e1951ef5" providerId="LiveId" clId="{CF1FAA12-072C-4ED5-BA76-0FFFAEFDB88A}" dt="2025-09-24T22:16:09.931" v="1418" actId="22"/>
          <ac:spMkLst>
            <pc:docMk/>
            <pc:sldMk cId="3647343664" sldId="285"/>
            <ac:spMk id="8" creationId="{738802FA-C2AF-0D8F-352C-E355A8B9BE29}"/>
          </ac:spMkLst>
        </pc:spChg>
        <pc:spChg chg="add del">
          <ac:chgData name="Zonghua Gu" userId="9a7e1853e1951ef5" providerId="LiveId" clId="{CF1FAA12-072C-4ED5-BA76-0FFFAEFDB88A}" dt="2025-09-24T22:16:24.346" v="1422" actId="22"/>
          <ac:spMkLst>
            <pc:docMk/>
            <pc:sldMk cId="3647343664" sldId="285"/>
            <ac:spMk id="10" creationId="{DBC4066F-3113-8CEE-389D-18D22F3654FC}"/>
          </ac:spMkLst>
        </pc:spChg>
        <pc:spChg chg="add del">
          <ac:chgData name="Zonghua Gu" userId="9a7e1853e1951ef5" providerId="LiveId" clId="{CF1FAA12-072C-4ED5-BA76-0FFFAEFDB88A}" dt="2025-09-24T22:16:25.893" v="1424" actId="22"/>
          <ac:spMkLst>
            <pc:docMk/>
            <pc:sldMk cId="3647343664" sldId="285"/>
            <ac:spMk id="12" creationId="{2BBDFC78-7C41-28DC-E32F-05A96E8BBA30}"/>
          </ac:spMkLst>
        </pc:spChg>
        <pc:graphicFrameChg chg="add mod modGraphic">
          <ac:chgData name="Zonghua Gu" userId="9a7e1853e1951ef5" providerId="LiveId" clId="{CF1FAA12-072C-4ED5-BA76-0FFFAEFDB88A}" dt="2025-09-24T22:14:49.203" v="1416" actId="20577"/>
          <ac:graphicFrameMkLst>
            <pc:docMk/>
            <pc:sldMk cId="3647343664" sldId="285"/>
            <ac:graphicFrameMk id="6" creationId="{933FA100-AB65-E88B-9776-DD11654196F5}"/>
          </ac:graphicFrameMkLst>
        </pc:graphicFrameChg>
      </pc:sldChg>
      <pc:sldChg chg="addSp delSp modSp new mod">
        <pc:chgData name="Zonghua Gu" userId="9a7e1853e1951ef5" providerId="LiveId" clId="{CF1FAA12-072C-4ED5-BA76-0FFFAEFDB88A}" dt="2025-09-24T22:42:29.165" v="1804" actId="404"/>
        <pc:sldMkLst>
          <pc:docMk/>
          <pc:sldMk cId="3387447015" sldId="286"/>
        </pc:sldMkLst>
        <pc:spChg chg="mod">
          <ac:chgData name="Zonghua Gu" userId="9a7e1853e1951ef5" providerId="LiveId" clId="{CF1FAA12-072C-4ED5-BA76-0FFFAEFDB88A}" dt="2025-09-24T22:40:26.731" v="1777"/>
          <ac:spMkLst>
            <pc:docMk/>
            <pc:sldMk cId="3387447015" sldId="286"/>
            <ac:spMk id="2" creationId="{B94D12DC-0F10-83D1-ABB7-CBAA3C868C79}"/>
          </ac:spMkLst>
        </pc:spChg>
        <pc:spChg chg="mod">
          <ac:chgData name="Zonghua Gu" userId="9a7e1853e1951ef5" providerId="LiveId" clId="{CF1FAA12-072C-4ED5-BA76-0FFFAEFDB88A}" dt="2025-09-24T22:42:29.165" v="1804" actId="404"/>
          <ac:spMkLst>
            <pc:docMk/>
            <pc:sldMk cId="3387447015" sldId="286"/>
            <ac:spMk id="4" creationId="{AA7D4B7B-4A30-8F07-789A-FFB8DD17492B}"/>
          </ac:spMkLst>
        </pc:spChg>
        <pc:spChg chg="add mod">
          <ac:chgData name="Zonghua Gu" userId="9a7e1853e1951ef5" providerId="LiveId" clId="{CF1FAA12-072C-4ED5-BA76-0FFFAEFDB88A}" dt="2025-09-24T22:42:24.196" v="1799" actId="6549"/>
          <ac:spMkLst>
            <pc:docMk/>
            <pc:sldMk cId="3387447015" sldId="286"/>
            <ac:spMk id="7" creationId="{0D126F9E-0C09-AE3C-A9BD-81B85FCD0F23}"/>
          </ac:spMkLst>
        </pc:spChg>
        <pc:picChg chg="add del mod">
          <ac:chgData name="Zonghua Gu" userId="9a7e1853e1951ef5" providerId="LiveId" clId="{CF1FAA12-072C-4ED5-BA76-0FFFAEFDB88A}" dt="2025-09-24T22:17:36.674" v="1441" actId="478"/>
          <ac:picMkLst>
            <pc:docMk/>
            <pc:sldMk cId="3387447015" sldId="286"/>
            <ac:picMk id="6" creationId="{7E1A984A-9297-FCEE-8B34-5378C416B091}"/>
          </ac:picMkLst>
        </pc:picChg>
        <pc:picChg chg="add del">
          <ac:chgData name="Zonghua Gu" userId="9a7e1853e1951ef5" providerId="LiveId" clId="{CF1FAA12-072C-4ED5-BA76-0FFFAEFDB88A}" dt="2025-09-24T22:26:15.001" v="1546" actId="22"/>
          <ac:picMkLst>
            <pc:docMk/>
            <pc:sldMk cId="3387447015" sldId="286"/>
            <ac:picMk id="9" creationId="{F38195C1-5D87-914C-D5C2-416E55FA6CB9}"/>
          </ac:picMkLst>
        </pc:picChg>
        <pc:picChg chg="add del mod">
          <ac:chgData name="Zonghua Gu" userId="9a7e1853e1951ef5" providerId="LiveId" clId="{CF1FAA12-072C-4ED5-BA76-0FFFAEFDB88A}" dt="2025-09-24T22:36:05.735" v="1683" actId="478"/>
          <ac:picMkLst>
            <pc:docMk/>
            <pc:sldMk cId="3387447015" sldId="286"/>
            <ac:picMk id="11" creationId="{0EEFA22E-D2E4-86CB-A191-5AA20B423E3F}"/>
          </ac:picMkLst>
        </pc:picChg>
        <pc:picChg chg="add del mod">
          <ac:chgData name="Zonghua Gu" userId="9a7e1853e1951ef5" providerId="LiveId" clId="{CF1FAA12-072C-4ED5-BA76-0FFFAEFDB88A}" dt="2025-09-24T22:39:59.237" v="1772" actId="478"/>
          <ac:picMkLst>
            <pc:docMk/>
            <pc:sldMk cId="3387447015" sldId="286"/>
            <ac:picMk id="13" creationId="{28730A3B-E834-618F-8693-523BFFB40037}"/>
          </ac:picMkLst>
        </pc:picChg>
        <pc:picChg chg="add del mod">
          <ac:chgData name="Zonghua Gu" userId="9a7e1853e1951ef5" providerId="LiveId" clId="{CF1FAA12-072C-4ED5-BA76-0FFFAEFDB88A}" dt="2025-09-24T22:40:21.030" v="1776" actId="478"/>
          <ac:picMkLst>
            <pc:docMk/>
            <pc:sldMk cId="3387447015" sldId="286"/>
            <ac:picMk id="15" creationId="{B1FB70C4-8F4D-2B5C-B4E6-A3D87627A0EB}"/>
          </ac:picMkLst>
        </pc:picChg>
      </pc:sldChg>
      <pc:sldChg chg="modSp new del">
        <pc:chgData name="Zonghua Gu" userId="9a7e1853e1951ef5" providerId="LiveId" clId="{CF1FAA12-072C-4ED5-BA76-0FFFAEFDB88A}" dt="2025-09-24T22:40:05.085" v="1773" actId="47"/>
        <pc:sldMkLst>
          <pc:docMk/>
          <pc:sldMk cId="836989917" sldId="287"/>
        </pc:sldMkLst>
        <pc:spChg chg="mod">
          <ac:chgData name="Zonghua Gu" userId="9a7e1853e1951ef5" providerId="LiveId" clId="{CF1FAA12-072C-4ED5-BA76-0FFFAEFDB88A}" dt="2025-09-24T22:38:34.633" v="1755"/>
          <ac:spMkLst>
            <pc:docMk/>
            <pc:sldMk cId="836989917" sldId="287"/>
            <ac:spMk id="4" creationId="{605AD5BA-7D69-D071-4281-A4CB39254413}"/>
          </ac:spMkLst>
        </pc:spChg>
      </pc:sldChg>
      <pc:sldChg chg="modSp new del mod">
        <pc:chgData name="Zonghua Gu" userId="9a7e1853e1951ef5" providerId="LiveId" clId="{CF1FAA12-072C-4ED5-BA76-0FFFAEFDB88A}" dt="2025-09-24T23:48:12" v="1930" actId="2696"/>
        <pc:sldMkLst>
          <pc:docMk/>
          <pc:sldMk cId="3365210863" sldId="287"/>
        </pc:sldMkLst>
        <pc:spChg chg="mod">
          <ac:chgData name="Zonghua Gu" userId="9a7e1853e1951ef5" providerId="LiveId" clId="{CF1FAA12-072C-4ED5-BA76-0FFFAEFDB88A}" dt="2025-09-24T23:04:02.409" v="1929" actId="20577"/>
          <ac:spMkLst>
            <pc:docMk/>
            <pc:sldMk cId="3365210863" sldId="287"/>
            <ac:spMk id="4" creationId="{2E644054-91F4-1D97-9E7A-B6455D725376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01613006" sldId="305"/>
        </pc:sldMkLst>
      </pc:sldChg>
      <pc:sldChg chg="add del">
        <pc:chgData name="Zonghua Gu" userId="9a7e1853e1951ef5" providerId="LiveId" clId="{CF1FAA12-072C-4ED5-BA76-0FFFAEFDB88A}" dt="2025-09-22T00:07:57.409" v="83" actId="47"/>
        <pc:sldMkLst>
          <pc:docMk/>
          <pc:sldMk cId="1269508663" sldId="307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925431262" sldId="34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149817380" sldId="343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764170415" sldId="344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797949745" sldId="34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700529691" sldId="346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089084448" sldId="347"/>
        </pc:sldMkLst>
      </pc:sldChg>
      <pc:sldChg chg="delSp modSp del mod delAnim">
        <pc:chgData name="Zonghua Gu" userId="9a7e1853e1951ef5" providerId="LiveId" clId="{CF1FAA12-072C-4ED5-BA76-0FFFAEFDB88A}" dt="2025-09-22T00:19:08.642" v="112" actId="47"/>
        <pc:sldMkLst>
          <pc:docMk/>
          <pc:sldMk cId="3919809568" sldId="348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684260842" sldId="349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56723717" sldId="350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602140629" sldId="351"/>
        </pc:sldMkLst>
      </pc:sldChg>
      <pc:sldChg chg="addSp modSp add mod">
        <pc:chgData name="Zonghua Gu" userId="9a7e1853e1951ef5" providerId="LiveId" clId="{CF1FAA12-072C-4ED5-BA76-0FFFAEFDB88A}" dt="2025-09-24T22:59:39.527" v="1859" actId="14100"/>
        <pc:sldMkLst>
          <pc:docMk/>
          <pc:sldMk cId="2083494270" sldId="352"/>
        </pc:sldMkLst>
        <pc:spChg chg="add mod">
          <ac:chgData name="Zonghua Gu" userId="9a7e1853e1951ef5" providerId="LiveId" clId="{CF1FAA12-072C-4ED5-BA76-0FFFAEFDB88A}" dt="2025-09-24T22:59:33.992" v="1857"/>
          <ac:spMkLst>
            <pc:docMk/>
            <pc:sldMk cId="2083494270" sldId="352"/>
            <ac:spMk id="3" creationId="{4ACAA33B-8833-6998-194D-3EC418B6F321}"/>
          </ac:spMkLst>
        </pc:spChg>
        <pc:spChg chg="mod">
          <ac:chgData name="Zonghua Gu" userId="9a7e1853e1951ef5" providerId="LiveId" clId="{CF1FAA12-072C-4ED5-BA76-0FFFAEFDB88A}" dt="2025-09-24T22:59:39.527" v="1859" actId="14100"/>
          <ac:spMkLst>
            <pc:docMk/>
            <pc:sldMk cId="2083494270" sldId="352"/>
            <ac:spMk id="14339" creationId="{00000000-0000-0000-0000-000000000000}"/>
          </ac:spMkLst>
        </pc:spChg>
      </pc:sldChg>
      <pc:sldChg chg="delSp modSp del mod delAnim">
        <pc:chgData name="Zonghua Gu" userId="9a7e1853e1951ef5" providerId="LiveId" clId="{CF1FAA12-072C-4ED5-BA76-0FFFAEFDB88A}" dt="2025-09-22T00:19:08.642" v="112" actId="47"/>
        <pc:sldMkLst>
          <pc:docMk/>
          <pc:sldMk cId="2521967986" sldId="35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051972" sldId="353"/>
        </pc:sldMkLst>
      </pc:sldChg>
      <pc:sldChg chg="addSp modSp new mod">
        <pc:chgData name="Zonghua Gu" userId="9a7e1853e1951ef5" providerId="LiveId" clId="{CF1FAA12-072C-4ED5-BA76-0FFFAEFDB88A}" dt="2025-09-25T01:13:28.548" v="2331" actId="14100"/>
        <pc:sldMkLst>
          <pc:docMk/>
          <pc:sldMk cId="2707139683" sldId="353"/>
        </pc:sldMkLst>
        <pc:spChg chg="mod">
          <ac:chgData name="Zonghua Gu" userId="9a7e1853e1951ef5" providerId="LiveId" clId="{CF1FAA12-072C-4ED5-BA76-0FFFAEFDB88A}" dt="2025-09-25T00:34:19.939" v="1968" actId="20577"/>
          <ac:spMkLst>
            <pc:docMk/>
            <pc:sldMk cId="2707139683" sldId="353"/>
            <ac:spMk id="2" creationId="{C56DF89D-8DCD-F432-1E58-FAB096FB80C5}"/>
          </ac:spMkLst>
        </pc:spChg>
        <pc:spChg chg="mod">
          <ac:chgData name="Zonghua Gu" userId="9a7e1853e1951ef5" providerId="LiveId" clId="{CF1FAA12-072C-4ED5-BA76-0FFFAEFDB88A}" dt="2025-09-25T01:13:28.548" v="2331" actId="14100"/>
          <ac:spMkLst>
            <pc:docMk/>
            <pc:sldMk cId="2707139683" sldId="353"/>
            <ac:spMk id="4" creationId="{591F8C61-3E91-895F-2C57-5743F12F4706}"/>
          </ac:spMkLst>
        </pc:spChg>
        <pc:spChg chg="add mod">
          <ac:chgData name="Zonghua Gu" userId="9a7e1853e1951ef5" providerId="LiveId" clId="{CF1FAA12-072C-4ED5-BA76-0FFFAEFDB88A}" dt="2025-09-25T00:43:55.145" v="2202" actId="1076"/>
          <ac:spMkLst>
            <pc:docMk/>
            <pc:sldMk cId="2707139683" sldId="353"/>
            <ac:spMk id="5" creationId="{8A76ECE7-0B5A-383E-0091-ADC927BEEC87}"/>
          </ac:spMkLst>
        </pc:spChg>
        <pc:spChg chg="add mod">
          <ac:chgData name="Zonghua Gu" userId="9a7e1853e1951ef5" providerId="LiveId" clId="{CF1FAA12-072C-4ED5-BA76-0FFFAEFDB88A}" dt="2025-09-25T00:44:02.939" v="2205" actId="1076"/>
          <ac:spMkLst>
            <pc:docMk/>
            <pc:sldMk cId="2707139683" sldId="353"/>
            <ac:spMk id="6" creationId="{45D15B45-A356-638A-35FB-768B7AA8995D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86387890" sldId="354"/>
        </pc:sldMkLst>
      </pc:sldChg>
      <pc:sldChg chg="addSp delSp modSp new mod">
        <pc:chgData name="Zonghua Gu" userId="9a7e1853e1951ef5" providerId="LiveId" clId="{CF1FAA12-072C-4ED5-BA76-0FFFAEFDB88A}" dt="2025-09-25T01:08:20.122" v="2223" actId="14100"/>
        <pc:sldMkLst>
          <pc:docMk/>
          <pc:sldMk cId="4056115254" sldId="354"/>
        </pc:sldMkLst>
        <pc:spChg chg="mod">
          <ac:chgData name="Zonghua Gu" userId="9a7e1853e1951ef5" providerId="LiveId" clId="{CF1FAA12-072C-4ED5-BA76-0FFFAEFDB88A}" dt="2025-09-25T00:43:47.205" v="2200"/>
          <ac:spMkLst>
            <pc:docMk/>
            <pc:sldMk cId="4056115254" sldId="354"/>
            <ac:spMk id="2" creationId="{CAB26404-63EE-CB5A-481A-AD6B0B09C23D}"/>
          </ac:spMkLst>
        </pc:spChg>
        <pc:spChg chg="mod">
          <ac:chgData name="Zonghua Gu" userId="9a7e1853e1951ef5" providerId="LiveId" clId="{CF1FAA12-072C-4ED5-BA76-0FFFAEFDB88A}" dt="2025-09-25T01:08:17.743" v="2222" actId="14100"/>
          <ac:spMkLst>
            <pc:docMk/>
            <pc:sldMk cId="4056115254" sldId="354"/>
            <ac:spMk id="4" creationId="{C2EFFC15-913C-F5C8-F67E-5B2B5295992D}"/>
          </ac:spMkLst>
        </pc:spChg>
        <pc:spChg chg="add mod">
          <ac:chgData name="Zonghua Gu" userId="9a7e1853e1951ef5" providerId="LiveId" clId="{CF1FAA12-072C-4ED5-BA76-0FFFAEFDB88A}" dt="2025-09-25T01:08:20.122" v="2223" actId="14100"/>
          <ac:spMkLst>
            <pc:docMk/>
            <pc:sldMk cId="4056115254" sldId="354"/>
            <ac:spMk id="5" creationId="{B60DE175-89CF-1980-2FF5-09D118299DF7}"/>
          </ac:spMkLst>
        </pc:spChg>
        <pc:picChg chg="add del mod">
          <ac:chgData name="Zonghua Gu" userId="9a7e1853e1951ef5" providerId="LiveId" clId="{CF1FAA12-072C-4ED5-BA76-0FFFAEFDB88A}" dt="2025-09-25T01:08:02.608" v="2217" actId="478"/>
          <ac:picMkLst>
            <pc:docMk/>
            <pc:sldMk cId="4056115254" sldId="354"/>
            <ac:picMk id="7" creationId="{CE214E37-3975-665F-2AD9-910AFF14BBB6}"/>
          </ac:picMkLst>
        </pc:picChg>
      </pc:sldChg>
      <pc:sldChg chg="add del">
        <pc:chgData name="Zonghua Gu" userId="9a7e1853e1951ef5" providerId="LiveId" clId="{CF1FAA12-072C-4ED5-BA76-0FFFAEFDB88A}" dt="2025-09-25T00:43:43.393" v="2199" actId="47"/>
        <pc:sldMkLst>
          <pc:docMk/>
          <pc:sldMk cId="821456373" sldId="35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243604080" sldId="35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56605136" sldId="356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528642001" sldId="357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090467183" sldId="358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225043602" sldId="359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58336846" sldId="360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964014419" sldId="361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532744146" sldId="36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642339193" sldId="363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922012841" sldId="364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952842660" sldId="36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20361167" sldId="366"/>
        </pc:sldMkLst>
      </pc:sldChg>
      <pc:sldChg chg="modSp del">
        <pc:chgData name="Zonghua Gu" userId="9a7e1853e1951ef5" providerId="LiveId" clId="{CF1FAA12-072C-4ED5-BA76-0FFFAEFDB88A}" dt="2025-09-22T00:19:08.642" v="112" actId="47"/>
        <pc:sldMkLst>
          <pc:docMk/>
          <pc:sldMk cId="4257716461" sldId="367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063778610" sldId="368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345755417" sldId="369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682337926" sldId="370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126003200" sldId="371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349032829" sldId="37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055677735" sldId="373"/>
        </pc:sldMkLst>
      </pc:sldChg>
      <pc:sldChg chg="addSp delSp modSp new del mod">
        <pc:chgData name="Zonghua Gu" userId="9a7e1853e1951ef5" providerId="LiveId" clId="{CF1FAA12-072C-4ED5-BA76-0FFFAEFDB88A}" dt="2025-09-22T00:19:08.642" v="112" actId="47"/>
        <pc:sldMkLst>
          <pc:docMk/>
          <pc:sldMk cId="75619375" sldId="374"/>
        </pc:sldMkLst>
      </pc:sldChg>
      <pc:sldChg chg="modSp add del mod">
        <pc:chgData name="Zonghua Gu" userId="9a7e1853e1951ef5" providerId="LiveId" clId="{CF1FAA12-072C-4ED5-BA76-0FFFAEFDB88A}" dt="2025-09-22T00:19:08.642" v="112" actId="47"/>
        <pc:sldMkLst>
          <pc:docMk/>
          <pc:sldMk cId="831910973" sldId="375"/>
        </pc:sldMkLst>
      </pc:sldChg>
      <pc:sldChg chg="modSp new del mod">
        <pc:chgData name="Zonghua Gu" userId="9a7e1853e1951ef5" providerId="LiveId" clId="{CF1FAA12-072C-4ED5-BA76-0FFFAEFDB88A}" dt="2025-09-22T00:19:08.642" v="112" actId="47"/>
        <pc:sldMkLst>
          <pc:docMk/>
          <pc:sldMk cId="3663400516" sldId="3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531B6B-01ED-4B91-B944-2A70B0C5B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73369-F6FC-499D-A990-3E9060F01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1579-C726-4AFD-89FC-66D961EAF8E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68850-16A6-41CF-85AD-8061DE066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78DEA-CE56-47ED-9B81-B4AC370305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42652-CBF3-40A7-8FE7-9A3810BF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C5DCA7A-C3FD-4606-A3AD-864BD96433D4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46F4F04-2BB1-473A-9274-1B455085D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70008529/i-cannot-understand-how-the-arm-stack-operations-work" TargetMode="External"/><Relationship Id="rId13" Type="http://schemas.openxmlformats.org/officeDocument/2006/relationships/hyperlink" Target="https://www.embeddedrelated.com/showthread/comp.arch.embedded/200819-1.php" TargetMode="External"/><Relationship Id="rId18" Type="http://schemas.openxmlformats.org/officeDocument/2006/relationships/hyperlink" Target="http://www-mdp.eng.cam.ac.uk/web/library/enginfo/mdp_micro/lecture5/lecture5-4-2.html" TargetMode="External"/><Relationship Id="rId3" Type="http://schemas.openxmlformats.org/officeDocument/2006/relationships/hyperlink" Target="https://duetorun.com/blog/20230614/arm-stack-modes/" TargetMode="External"/><Relationship Id="rId21" Type="http://schemas.openxmlformats.org/officeDocument/2006/relationships/hyperlink" Target="http://homepage.cs.uiowa.edu/~jones/compiler/notes/27.shtml" TargetMode="External"/><Relationship Id="rId7" Type="http://schemas.openxmlformats.org/officeDocument/2006/relationships/hyperlink" Target="https://developer.arm.com/documentation/dui0801/a/Cacbgchh" TargetMode="External"/><Relationship Id="rId12" Type="http://schemas.openxmlformats.org/officeDocument/2006/relationships/hyperlink" Target="https://developer.arm.com/documentation/dui0489/e/arm-and-thumb-instructions/memory-access-instructions/push-and-pop" TargetMode="External"/><Relationship Id="rId17" Type="http://schemas.openxmlformats.org/officeDocument/2006/relationships/hyperlink" Target="https://azeria-labs.com/functions-and-the-stack-part-7/" TargetMode="External"/><Relationship Id="rId2" Type="http://schemas.openxmlformats.org/officeDocument/2006/relationships/slide" Target="../slides/slide2.xml"/><Relationship Id="rId16" Type="http://schemas.openxmlformats.org/officeDocument/2006/relationships/hyperlink" Target="https://stackoverflow.com/questions/57031401/why-push-first-decreases-the-stack-pointer" TargetMode="External"/><Relationship Id="rId20" Type="http://schemas.openxmlformats.org/officeDocument/2006/relationships/hyperlink" Target="https://users.ece.utexas.edu/~valvano/mspm0/Arm_Architecture_v6m_Reference_Manual.pdf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arm.com/documentation/107656/latest/Registers/Registers-in-the-register-bank/R13--Stack-Pointer--SP-/Stack-memory" TargetMode="External"/><Relationship Id="rId11" Type="http://schemas.openxmlformats.org/officeDocument/2006/relationships/hyperlink" Target="https://shankarrajagopal.github.io/theory/Module_5_good_one.pdf" TargetMode="External"/><Relationship Id="rId5" Type="http://schemas.openxmlformats.org/officeDocument/2006/relationships/hyperlink" Target="https://developer.arm.com/documentation/dui0231/latest/thumb-instruction-reference/thumb-memory-access-instructions/push-and-pop" TargetMode="External"/><Relationship Id="rId15" Type="http://schemas.openxmlformats.org/officeDocument/2006/relationships/hyperlink" Target="https://bob.cs.sonoma.edu/testing/sec-stack.html" TargetMode="External"/><Relationship Id="rId10" Type="http://schemas.openxmlformats.org/officeDocument/2006/relationships/hyperlink" Target="https://stackoverflow.com/questions/47109767/push-and-pop-order-in-arm/47109995" TargetMode="External"/><Relationship Id="rId19" Type="http://schemas.openxmlformats.org/officeDocument/2006/relationships/hyperlink" Target="https://web.eecs.umich.edu/~prabal/teaching/eecs373-f10/readings/ARMv7-M_ARM.pdf" TargetMode="External"/><Relationship Id="rId4" Type="http://schemas.openxmlformats.org/officeDocument/2006/relationships/hyperlink" Target="https://documentation-service.arm.com/static/65798111b52744113be5cda1?token=" TargetMode="External"/><Relationship Id="rId9" Type="http://schemas.openxmlformats.org/officeDocument/2006/relationships/hyperlink" Target="https://www.scs.stanford.edu/~zyedidia/docs/arm/extras/annot/subroutines.hohl-arm-asm.pdf" TargetMode="External"/><Relationship Id="rId14" Type="http://schemas.openxmlformats.org/officeDocument/2006/relationships/hyperlink" Target="http://www.cs.emory.edu/~cheung/Courses/255/Syllabus/7-ARM/SLIDES/s53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Yes. For a standard full-descending ARM/Thumb-2 stack, SP is decremented before each store during PUSH (pre-decrement), and incremented after each load during POP (post-increment); slides should reflect SP moving down before writing and up after reading.</a:t>
            </a:r>
            <a:r>
              <a:rPr lang="en-US" dirty="0">
                <a:hlinkClick r:id="rId3"/>
              </a:rPr>
              <a:t>duetorun+1</a:t>
            </a:r>
            <a:endParaRPr lang="en-US" dirty="0"/>
          </a:p>
          <a:p>
            <a:r>
              <a:rPr lang="en-US" b="1" dirty="0"/>
              <a:t>Correct rule to apply</a:t>
            </a:r>
          </a:p>
          <a:p>
            <a:r>
              <a:rPr lang="en-US" dirty="0"/>
              <a:t>PUSH: STMDB/STMFD </a:t>
            </a:r>
            <a:r>
              <a:rPr lang="en-US" dirty="0" err="1"/>
              <a:t>sp</a:t>
            </a:r>
            <a:r>
              <a:rPr lang="en-US" dirty="0"/>
              <a:t>!, {...} semantics — SP moves down first, then values are stored starting at the new SP; lowest-numbered register goes to the lowest address.</a:t>
            </a:r>
            <a:r>
              <a:rPr lang="en-US" dirty="0">
                <a:effectLst/>
                <a:hlinkClick r:id="rId4"/>
              </a:rPr>
              <a:t>documentation-service.arm</a:t>
            </a:r>
            <a:r>
              <a:rPr lang="en-US" dirty="0">
                <a:hlinkClick r:id="rId4"/>
              </a:rPr>
              <a:t>+1</a:t>
            </a:r>
            <a:endParaRPr lang="en-US" dirty="0"/>
          </a:p>
          <a:p>
            <a:r>
              <a:rPr lang="en-US" dirty="0"/>
              <a:t>POP: LDMIA/LDMFD </a:t>
            </a:r>
            <a:r>
              <a:rPr lang="en-US" dirty="0" err="1"/>
              <a:t>sp</a:t>
            </a:r>
            <a:r>
              <a:rPr lang="en-US" dirty="0"/>
              <a:t>!, {...} semantics — values are read starting at SP, then SP moves up after the block; lowest-numbered register is loaded from the lowest address.</a:t>
            </a:r>
            <a:r>
              <a:rPr lang="en-US" dirty="0">
                <a:hlinkClick r:id="rId5"/>
              </a:rPr>
              <a:t>developer.arm+1</a:t>
            </a:r>
            <a:endParaRPr lang="en-US" dirty="0"/>
          </a:p>
          <a:p>
            <a:r>
              <a:rPr lang="en-US" dirty="0">
                <a:hlinkClick r:id="rId3"/>
              </a:rPr>
              <a:t>https://duetorun.com/blog/20230614/arm-stack-modes/</a:t>
            </a:r>
            <a:endParaRPr lang="en-US" dirty="0"/>
          </a:p>
          <a:p>
            <a:r>
              <a:rPr lang="en-US" dirty="0">
                <a:hlinkClick r:id="rId6"/>
              </a:rPr>
              <a:t>https://developer.arm.com/documentation/107656/latest/Registers/Registers-in-the-register-bank/R13--Stack-Pointer--SP-/Stack-memory</a:t>
            </a:r>
            <a:endParaRPr lang="en-US" dirty="0"/>
          </a:p>
          <a:p>
            <a:r>
              <a:rPr lang="en-US" dirty="0">
                <a:hlinkClick r:id="rId4"/>
              </a:rPr>
              <a:t>https://documentation-service.arm.com/static/65798111b52744113be5cda1?token=</a:t>
            </a:r>
            <a:endParaRPr lang="en-US" dirty="0"/>
          </a:p>
          <a:p>
            <a:r>
              <a:rPr lang="en-US" dirty="0">
                <a:hlinkClick r:id="rId5"/>
              </a:rPr>
              <a:t>https://developer.arm.com/documentation/dui0231/latest/thumb-instruction-reference/thumb-memory-access-instructions/push-and-pop</a:t>
            </a:r>
            <a:endParaRPr lang="en-US" dirty="0"/>
          </a:p>
          <a:p>
            <a:r>
              <a:rPr lang="en-US" dirty="0">
                <a:hlinkClick r:id="rId7"/>
              </a:rPr>
              <a:t>https://developer.arm.com/documentation/dui0801/a/Cacbgchh</a:t>
            </a:r>
            <a:endParaRPr lang="en-US" dirty="0"/>
          </a:p>
          <a:p>
            <a:r>
              <a:rPr lang="en-US" dirty="0">
                <a:hlinkClick r:id="rId8"/>
              </a:rPr>
              <a:t>https://stackoverflow.com/questions/70008529/i-cannot-understand-how-the-arm-stack-operations-work</a:t>
            </a:r>
            <a:endParaRPr lang="en-US" dirty="0"/>
          </a:p>
          <a:p>
            <a:r>
              <a:rPr lang="en-US" dirty="0">
                <a:hlinkClick r:id="rId9"/>
              </a:rPr>
              <a:t>https://www.scs.stanford.edu/~zyedidia/docs/arm/extras/annot/subroutines.hohl-arm-asm.pdf</a:t>
            </a:r>
            <a:endParaRPr lang="en-US" dirty="0"/>
          </a:p>
          <a:p>
            <a:r>
              <a:rPr lang="en-US" dirty="0">
                <a:hlinkClick r:id="rId10"/>
              </a:rPr>
              <a:t>https://stackoverflow.com/questions/47109767/push-and-pop-order-in-arm/47109995</a:t>
            </a:r>
            <a:endParaRPr lang="en-US" dirty="0"/>
          </a:p>
          <a:p>
            <a:r>
              <a:rPr lang="en-US" dirty="0">
                <a:hlinkClick r:id="rId11"/>
              </a:rPr>
              <a:t>https://shankarrajagopal.github.io/theory/Module_5_good_one.pdf</a:t>
            </a:r>
            <a:endParaRPr lang="en-US" dirty="0"/>
          </a:p>
          <a:p>
            <a:r>
              <a:rPr lang="en-US" dirty="0">
                <a:hlinkClick r:id="rId12"/>
              </a:rPr>
              <a:t>https://developer.arm.com/documentation/dui0489/e/arm-and-thumb-instructions/memory-access-instructions/push-and-pop</a:t>
            </a:r>
            <a:endParaRPr lang="en-US" dirty="0"/>
          </a:p>
          <a:p>
            <a:r>
              <a:rPr lang="en-US" dirty="0">
                <a:hlinkClick r:id="rId13"/>
              </a:rPr>
              <a:t>https://www.embeddedrelated.com/showthread/comp.arch.embedded/200819-1.php</a:t>
            </a:r>
            <a:endParaRPr lang="en-US" dirty="0"/>
          </a:p>
          <a:p>
            <a:r>
              <a:rPr lang="en-US" dirty="0">
                <a:hlinkClick r:id="rId14"/>
              </a:rPr>
              <a:t>http://www.cs.emory.edu/~cheung/Courses/255/Syllabus/7-ARM/SLIDES/s53.html</a:t>
            </a:r>
            <a:endParaRPr lang="en-US" dirty="0"/>
          </a:p>
          <a:p>
            <a:r>
              <a:rPr lang="en-US" dirty="0">
                <a:hlinkClick r:id="rId15"/>
              </a:rPr>
              <a:t>https://bob.cs.sonoma.edu/testing/sec-stack.html</a:t>
            </a:r>
            <a:endParaRPr lang="en-US" dirty="0"/>
          </a:p>
          <a:p>
            <a:r>
              <a:rPr lang="en-US" dirty="0">
                <a:hlinkClick r:id="rId16"/>
              </a:rPr>
              <a:t>https://stackoverflow.com/questions/57031401/why-push-first-decreases-the-stack-pointer</a:t>
            </a:r>
            <a:endParaRPr lang="en-US" dirty="0"/>
          </a:p>
          <a:p>
            <a:r>
              <a:rPr lang="en-US" dirty="0">
                <a:hlinkClick r:id="rId17"/>
              </a:rPr>
              <a:t>https://azeria-labs.com/functions-and-the-stack-part-7/</a:t>
            </a:r>
            <a:endParaRPr lang="en-US" dirty="0"/>
          </a:p>
          <a:p>
            <a:r>
              <a:rPr lang="en-US" dirty="0">
                <a:hlinkClick r:id="rId18"/>
              </a:rPr>
              <a:t>http://www-mdp.eng.cam.ac.uk/web/library/enginfo/mdp_micro/lecture5/lecture5-4-2.html</a:t>
            </a:r>
            <a:endParaRPr lang="en-US" dirty="0"/>
          </a:p>
          <a:p>
            <a:r>
              <a:rPr lang="en-US" dirty="0">
                <a:hlinkClick r:id="rId19"/>
              </a:rPr>
              <a:t>https://web.eecs.umich.edu/~prabal/teaching/eecs373-f10/readings/ARMv7-M_ARM.pdf</a:t>
            </a:r>
            <a:endParaRPr lang="en-US" dirty="0"/>
          </a:p>
          <a:p>
            <a:r>
              <a:rPr lang="en-US" dirty="0">
                <a:hlinkClick r:id="rId20"/>
              </a:rPr>
              <a:t>https://users.ece.utexas.edu/~valvano/mspm0/Arm_Architecture_v6m_Reference_Manual.pdf</a:t>
            </a:r>
            <a:endParaRPr lang="en-US" dirty="0"/>
          </a:p>
          <a:p>
            <a:r>
              <a:rPr lang="en-US" dirty="0">
                <a:hlinkClick r:id="rId21"/>
              </a:rPr>
              <a:t>http://homepage.cs.uiowa.edu/~jones/compiler/notes/27.shtml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2AF1D-1787-4F45-8D94-E743595044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4810" y="4404346"/>
            <a:ext cx="5100458" cy="417057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780" tIns="47890" rIns="95780" bIns="47890"/>
          <a:lstStyle/>
          <a:p>
            <a:pPr marL="0" lvl="2" defTabSz="924879">
              <a:defRPr/>
            </a:pPr>
            <a:r>
              <a:rPr lang="en-US" dirty="0"/>
              <a:t>Condition codes are simply a way of testing the ALU status flags. </a:t>
            </a:r>
          </a:p>
          <a:p>
            <a:pPr marL="0" lvl="2" defTabSz="924879">
              <a:defRPr/>
            </a:pPr>
            <a:r>
              <a:rPr lang="en-US" dirty="0"/>
              <a:t>Note AL is the default and does not need to be specified </a:t>
            </a:r>
            <a:endParaRPr lang="en-GB" dirty="0"/>
          </a:p>
          <a:p>
            <a:endParaRPr lang="en-US" dirty="0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9525" y="863600"/>
            <a:ext cx="4403725" cy="3303588"/>
          </a:xfrm>
          <a:ln/>
        </p:spPr>
      </p:sp>
    </p:spTree>
    <p:extLst>
      <p:ext uri="{BB962C8B-B14F-4D97-AF65-F5344CB8AC3E}">
        <p14:creationId xmlns:p14="http://schemas.microsoft.com/office/powerpoint/2010/main" val="542877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@ int mystery2(int c)</a:t>
            </a:r>
          </a:p>
          <a:p>
            <a:r>
              <a:rPr lang="en-US" dirty="0"/>
              <a:t>    @ r0: c  -&gt; returns r0</a:t>
            </a:r>
          </a:p>
          <a:p>
            <a:endParaRPr lang="en-US" dirty="0"/>
          </a:p>
          <a:p>
            <a:r>
              <a:rPr lang="en-US" dirty="0"/>
              <a:t>    .text</a:t>
            </a:r>
          </a:p>
          <a:p>
            <a:r>
              <a:rPr lang="en-US" dirty="0"/>
              <a:t>    .align 2</a:t>
            </a:r>
          </a:p>
          <a:p>
            <a:r>
              <a:rPr lang="en-US" dirty="0"/>
              <a:t>    .global mystery2</a:t>
            </a:r>
          </a:p>
          <a:p>
            <a:r>
              <a:rPr lang="en-US" dirty="0"/>
              <a:t>mystery2:</a:t>
            </a:r>
          </a:p>
          <a:p>
            <a:r>
              <a:rPr lang="en-US" dirty="0"/>
              <a:t>    </a:t>
            </a:r>
            <a:r>
              <a:rPr lang="en-US" dirty="0" err="1"/>
              <a:t>cmp</a:t>
            </a:r>
            <a:r>
              <a:rPr lang="en-US" dirty="0"/>
              <a:t>     r0, #'A'                @ c ? 'A'</a:t>
            </a:r>
          </a:p>
          <a:p>
            <a:r>
              <a:rPr lang="en-US" dirty="0"/>
              <a:t>    </a:t>
            </a:r>
            <a:r>
              <a:rPr lang="en-US" dirty="0" err="1"/>
              <a:t>blt</a:t>
            </a:r>
            <a:r>
              <a:rPr lang="en-US" dirty="0"/>
              <a:t>     1f                      @ if c &lt; 'A' -&gt; skip add</a:t>
            </a:r>
          </a:p>
          <a:p>
            <a:r>
              <a:rPr lang="en-US" dirty="0"/>
              <a:t>    </a:t>
            </a:r>
            <a:r>
              <a:rPr lang="en-US" dirty="0" err="1"/>
              <a:t>cmp</a:t>
            </a:r>
            <a:r>
              <a:rPr lang="en-US" dirty="0"/>
              <a:t>     r0, #'Z'                @ c ? 'Z'</a:t>
            </a:r>
          </a:p>
          <a:p>
            <a:r>
              <a:rPr lang="en-US" dirty="0"/>
              <a:t>    </a:t>
            </a:r>
            <a:r>
              <a:rPr lang="en-US" dirty="0" err="1"/>
              <a:t>bgt</a:t>
            </a:r>
            <a:r>
              <a:rPr lang="en-US" dirty="0"/>
              <a:t>     1f                      @ if c &gt; 'Z' -&gt; skip add</a:t>
            </a:r>
          </a:p>
          <a:p>
            <a:r>
              <a:rPr lang="en-US" dirty="0"/>
              <a:t>    add     r0, r0, #('a' - 'A')    @ c += 32 (ASCII delta)</a:t>
            </a:r>
          </a:p>
          <a:p>
            <a:r>
              <a:rPr lang="en-US" dirty="0"/>
              <a:t>1:</a:t>
            </a:r>
          </a:p>
          <a:p>
            <a:r>
              <a:rPr lang="en-US" dirty="0"/>
              <a:t>    bx      </a:t>
            </a:r>
            <a:r>
              <a:rPr lang="en-US" dirty="0" err="1"/>
              <a:t>lr</a:t>
            </a:r>
            <a:r>
              <a:rPr lang="en-US" dirty="0"/>
              <a:t>                      @ return c (possibly adjusted)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50F2D-B710-7C2B-F932-9CA73BD17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2C7E1-AE8A-FAD0-696A-6424492F1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F8D7F5-51E1-6057-8428-AB4BEC5BD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@ int mystery2(int c)</a:t>
            </a:r>
          </a:p>
          <a:p>
            <a:r>
              <a:rPr lang="en-US" dirty="0"/>
              <a:t>    @ r0: c  -&gt; returns r0</a:t>
            </a:r>
          </a:p>
          <a:p>
            <a:endParaRPr lang="en-US" dirty="0"/>
          </a:p>
          <a:p>
            <a:r>
              <a:rPr lang="en-US" dirty="0"/>
              <a:t>    .text</a:t>
            </a:r>
          </a:p>
          <a:p>
            <a:r>
              <a:rPr lang="en-US" dirty="0"/>
              <a:t>    .align 2</a:t>
            </a:r>
          </a:p>
          <a:p>
            <a:r>
              <a:rPr lang="en-US" dirty="0"/>
              <a:t>    .global mystery2</a:t>
            </a:r>
          </a:p>
          <a:p>
            <a:r>
              <a:rPr lang="en-US" dirty="0"/>
              <a:t>mystery2:</a:t>
            </a:r>
          </a:p>
          <a:p>
            <a:r>
              <a:rPr lang="en-US" dirty="0"/>
              <a:t>    </a:t>
            </a:r>
            <a:r>
              <a:rPr lang="en-US" dirty="0" err="1"/>
              <a:t>cmp</a:t>
            </a:r>
            <a:r>
              <a:rPr lang="en-US" dirty="0"/>
              <a:t>     r0, #'A'                @ c ? 'A'</a:t>
            </a:r>
          </a:p>
          <a:p>
            <a:r>
              <a:rPr lang="en-US" dirty="0"/>
              <a:t>    </a:t>
            </a:r>
            <a:r>
              <a:rPr lang="en-US" dirty="0" err="1"/>
              <a:t>blt</a:t>
            </a:r>
            <a:r>
              <a:rPr lang="en-US" dirty="0"/>
              <a:t>     1f                      @ if c &lt; 'A' -&gt; skip add</a:t>
            </a:r>
          </a:p>
          <a:p>
            <a:r>
              <a:rPr lang="en-US" dirty="0"/>
              <a:t>    </a:t>
            </a:r>
            <a:r>
              <a:rPr lang="en-US" dirty="0" err="1"/>
              <a:t>cmp</a:t>
            </a:r>
            <a:r>
              <a:rPr lang="en-US" dirty="0"/>
              <a:t>     r0, #'Z'                @ c ? 'Z'</a:t>
            </a:r>
          </a:p>
          <a:p>
            <a:r>
              <a:rPr lang="en-US" dirty="0"/>
              <a:t>    </a:t>
            </a:r>
            <a:r>
              <a:rPr lang="en-US" dirty="0" err="1"/>
              <a:t>bgt</a:t>
            </a:r>
            <a:r>
              <a:rPr lang="en-US" dirty="0"/>
              <a:t>     1f                      @ if c &gt; 'Z' -&gt; skip add</a:t>
            </a:r>
          </a:p>
          <a:p>
            <a:r>
              <a:rPr lang="en-US" dirty="0"/>
              <a:t>    add     r0, r0, #('a' - 'A')    @ c += 32 (ASCII delta)</a:t>
            </a:r>
          </a:p>
          <a:p>
            <a:r>
              <a:rPr lang="en-US" dirty="0"/>
              <a:t>1:</a:t>
            </a:r>
          </a:p>
          <a:p>
            <a:r>
              <a:rPr lang="en-US" dirty="0"/>
              <a:t>    bx      </a:t>
            </a:r>
            <a:r>
              <a:rPr lang="en-US" dirty="0" err="1"/>
              <a:t>lr</a:t>
            </a:r>
            <a:r>
              <a:rPr lang="en-US" dirty="0"/>
              <a:t>                      @ return c (possibly adjusted)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88E4B-BC69-55C9-4689-173165A5E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80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 convention: inputs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r0,r1; result in r0;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holds return address; no callee-saved registers are clobbered.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 MI/PL (based on N) or LT/GE (signed) consistently; both are correct when flags come from the sum or a compare to zero.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Thumb-2, prefer conditional branches or the IT block variant if permitted by assembler; for classic ARM state, full conditional MOVs avoid branches.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7966D375-7FE4-4861-9EA3-8493E3E81506}" type="datetime1">
              <a:rPr lang="en-US" smtClean="0"/>
              <a:t>9/25/2025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C54BE0-D5FE-4C7B-88A7-8835FDA599B1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132153C-039A-48A4-AC9F-CEC24D5C2B7A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0065D69-4622-413E-9E09-6A2509001B66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26D84756-85D3-4017-90AB-B482945A0CB0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359E9A9-3822-4D57-8A64-831B26641011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96C45A0-00E6-4B4B-A1A7-CF1486D67AF4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88C3861-EF45-4815-A76E-294671FAB405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0B8080-ED7A-45A9-A704-76D750342F93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1503A19-0780-4B28-9CCB-B5B1820188BD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42A9E5-AE71-46A9-A65E-9BA279401128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087DD3F-948A-46ED-B3EC-5D68A963D0B7}" type="datetime1">
              <a:rPr lang="en-US" smtClean="0"/>
              <a:t>9/25/2025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8008" y="1828800"/>
            <a:ext cx="2251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8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Subroutines</a:t>
            </a:r>
          </a:p>
          <a:p>
            <a:pPr algn="r"/>
            <a:r>
              <a:rPr lang="en-US" altLang="zh-CN" sz="2400" b="1" dirty="0">
                <a:solidFill>
                  <a:srgbClr val="C00000"/>
                </a:solidFill>
              </a:rPr>
              <a:t>Exercises ANS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13AA5-7512-22DD-1951-CBA6BFFCB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2E9D-CA3F-A924-BCF5-E675F73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Wrong? ANS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9BD184-7857-E916-5337-0E4E92B3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CA4B8-E23A-61B6-D388-BD1EFFC38D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270963"/>
            <a:ext cx="2667000" cy="4937760"/>
          </a:xfrm>
        </p:spPr>
        <p:txBody>
          <a:bodyPr/>
          <a:lstStyle/>
          <a:p>
            <a:r>
              <a:rPr lang="en-US" dirty="0"/>
              <a:t>Return result should be put into r0, not r1</a:t>
            </a:r>
          </a:p>
          <a:p>
            <a:r>
              <a:rPr lang="en-US" dirty="0"/>
              <a:t>BX </a:t>
            </a:r>
            <a:r>
              <a:rPr lang="en-US" dirty="0" err="1"/>
              <a:t>lr</a:t>
            </a:r>
            <a:r>
              <a:rPr lang="en-US" dirty="0"/>
              <a:t> returns to caller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ABCD11-A9ED-D44F-DB84-BC8E920599B7}"/>
              </a:ext>
            </a:extLst>
          </p:cNvPr>
          <p:cNvGraphicFramePr>
            <a:graphicFrameLocks noGrp="1"/>
          </p:cNvGraphicFramePr>
          <p:nvPr/>
        </p:nvGraphicFramePr>
        <p:xfrm>
          <a:off x="2696497" y="1731779"/>
          <a:ext cx="5791200" cy="20189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int32_t sum3(int32_t a1, int32_t a2, int32_t a3);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</a:t>
                      </a: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int32_t 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= sum3(-1, -2, -3) + sum3(4, 5, 6);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F81107-A59E-5244-C57F-4AFF69A7D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65596"/>
              </p:ext>
            </p:extLst>
          </p:nvPr>
        </p:nvGraphicFramePr>
        <p:xfrm>
          <a:off x="4847303" y="3856560"/>
          <a:ext cx="3657600" cy="2194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sum3 PROC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EXPORT sum3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r3 = sum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r1 ; sum = a1 + a2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r2 ; sum += a3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r0, r3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pt-BR" sz="16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27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FAD6-E4B6-9B88-FA7A-9F38A7C5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toLower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6B6A81-95A1-E1AF-809E-6F8C58EA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EBE5EF-493B-E11A-1B1D-CCABF51AA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379025"/>
              </p:ext>
            </p:extLst>
          </p:nvPr>
        </p:nvGraphicFramePr>
        <p:xfrm>
          <a:off x="228600" y="1385857"/>
          <a:ext cx="4800600" cy="46939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stdio.h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extern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mystery(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</a:t>
                      </a:r>
                      <a:r>
                        <a:rPr kumimoji="0" lang="en-US" sz="14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/* mystery assembler routine */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main(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static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str[]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"Hello, World!";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(str)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(str[0]);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newstr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0;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newstr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(str[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("%s\n",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newstr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1ADC90-ADB8-D7DD-0AC3-9F57EB29B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58298"/>
              </p:ext>
            </p:extLst>
          </p:nvPr>
        </p:nvGraphicFramePr>
        <p:xfrm>
          <a:off x="5139813" y="2133601"/>
          <a:ext cx="3657600" cy="17879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5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4076"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(int c)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if (c &gt;= 'A' &amp;&amp; c &lt;= 'Z')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c += 'a' - 'A';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return c;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8877E1E-4738-45CE-9CC3-2C75B88FD7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29200" y="1125794"/>
            <a:ext cx="3581400" cy="1115961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Consider the following C program that converts all ASCII letters to lower case. Write the </a:t>
            </a:r>
            <a:r>
              <a:rPr lang="en-US" sz="2000" dirty="0" err="1"/>
              <a:t>toLower</a:t>
            </a:r>
            <a:r>
              <a:rPr lang="en-US" sz="2000" dirty="0"/>
              <a:t> function in ARMv7 assembly code.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01F272-373C-24EF-CF3E-2DDED1980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62635"/>
              </p:ext>
            </p:extLst>
          </p:nvPr>
        </p:nvGraphicFramePr>
        <p:xfrm>
          <a:off x="5139813" y="4030356"/>
          <a:ext cx="3657600" cy="2049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 Assembly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.text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.global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4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11246-2B88-B4D4-DF6F-83B838798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8B75-95E0-2541-7E04-055CF0C6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toLower</a:t>
            </a:r>
            <a:r>
              <a:rPr lang="en-US" dirty="0"/>
              <a:t>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5FFEA-1824-B30B-B2F0-65F1865F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203EDA-BA4D-8B0A-42B8-FE11C464F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14283"/>
              </p:ext>
            </p:extLst>
          </p:nvPr>
        </p:nvGraphicFramePr>
        <p:xfrm>
          <a:off x="457200" y="1219200"/>
          <a:ext cx="3657600" cy="17879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5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4076"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(int c)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if (c &gt;= 'A' &amp;&amp; c &lt;= 'Z')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c += 'a' - 'A';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return c;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8C7988-0F62-036F-DDF3-1121F4620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26912"/>
              </p:ext>
            </p:extLst>
          </p:nvPr>
        </p:nvGraphicFramePr>
        <p:xfrm>
          <a:off x="459658" y="3112813"/>
          <a:ext cx="6474542" cy="2590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7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 Assembly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.text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.global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r0, #'A'                @ if c &lt; 'A' -&gt;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skip_adjust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blt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skip_adjust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r0, #'Z'                @ if c &gt; 'Z' -&gt;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skip_adjust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bgt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skip_adjust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add     r0, r0, #('a' - 'A')    @ c += 32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skip_adjust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bx  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1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ADDE-B5E4-F571-7D39-10F7E6EF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Then Else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614DF-7D37-017A-6AE1-CB37C3AA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B5709-ADC9-6526-7743-1565742B86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Translate the following program into ARMv7 assembly. </a:t>
            </a:r>
          </a:p>
          <a:p>
            <a:pPr lvl="1"/>
            <a:r>
              <a:rPr lang="en-US" dirty="0"/>
              <a:t>int foo(int x, int y) {</a:t>
            </a:r>
          </a:p>
          <a:p>
            <a:pPr lvl="1"/>
            <a:r>
              <a:rPr lang="en-US" dirty="0"/>
              <a:t>if ((</a:t>
            </a:r>
            <a:r>
              <a:rPr lang="en-US" dirty="0" err="1"/>
              <a:t>x+y</a:t>
            </a:r>
            <a:r>
              <a:rPr lang="en-US" dirty="0"/>
              <a:t>) &lt; 0)</a:t>
            </a:r>
          </a:p>
          <a:p>
            <a:pPr lvl="1"/>
            <a:r>
              <a:rPr lang="en-US" dirty="0"/>
              <a:t>return 0;</a:t>
            </a:r>
          </a:p>
          <a:p>
            <a:pPr lvl="1"/>
            <a:r>
              <a:rPr lang="en-US" dirty="0"/>
              <a:t>else return 1;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ANS:</a:t>
            </a:r>
          </a:p>
          <a:p>
            <a:pPr lvl="1"/>
            <a:r>
              <a:rPr lang="en-US" dirty="0"/>
              <a:t>@ int foo(int x, int y) - returns 0 if (</a:t>
            </a:r>
            <a:r>
              <a:rPr lang="en-US" dirty="0" err="1"/>
              <a:t>x+y</a:t>
            </a:r>
            <a:r>
              <a:rPr lang="en-US" dirty="0"/>
              <a:t>) &lt; 0, else 1</a:t>
            </a:r>
          </a:p>
          <a:p>
            <a:pPr lvl="1"/>
            <a:r>
              <a:rPr lang="en-US" dirty="0"/>
              <a:t>@ x in r0, y in r1, return in r0</a:t>
            </a:r>
          </a:p>
          <a:p>
            <a:pPr lvl="1"/>
            <a:r>
              <a:rPr lang="en-US" dirty="0"/>
              <a:t>foo:</a:t>
            </a:r>
          </a:p>
          <a:p>
            <a:pPr lvl="1"/>
            <a:r>
              <a:rPr lang="en-US" dirty="0"/>
              <a:t>  …</a:t>
            </a:r>
          </a:p>
          <a:p>
            <a:pPr lvl="1"/>
            <a:r>
              <a:rPr lang="en-US" dirty="0"/>
              <a:t>  BX </a:t>
            </a:r>
            <a:r>
              <a:rPr lang="en-US" dirty="0" err="1"/>
              <a:t>lr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6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12DC-0F10-83D1-ABB7-CBAA3C86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890"/>
            <a:ext cx="8229600" cy="924027"/>
          </a:xfrm>
        </p:spPr>
        <p:txBody>
          <a:bodyPr>
            <a:normAutofit/>
          </a:bodyPr>
          <a:lstStyle/>
          <a:p>
            <a:r>
              <a:rPr lang="en-US" dirty="0"/>
              <a:t>If Then Else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F21901-5D89-CA2E-1399-0FE05B68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D4B7B-4A30-8F07-789A-FFB8DD1749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343400" cy="5334000"/>
          </a:xfrm>
        </p:spPr>
        <p:txBody>
          <a:bodyPr>
            <a:normAutofit/>
          </a:bodyPr>
          <a:lstStyle/>
          <a:p>
            <a:r>
              <a:rPr lang="en-US" sz="1400" dirty="0"/>
              <a:t>Straight-line with conditional execution</a:t>
            </a:r>
          </a:p>
          <a:p>
            <a:r>
              <a:rPr lang="en-US" sz="1400" dirty="0"/>
              <a:t>foo:</a:t>
            </a:r>
            <a:br>
              <a:rPr lang="en-US" sz="1400" dirty="0"/>
            </a:br>
            <a:r>
              <a:rPr lang="en-US" sz="1400" dirty="0"/>
              <a:t>    ADD     r2, r0, r1      ; r2 = x + y</a:t>
            </a:r>
            <a:br>
              <a:rPr lang="en-US" sz="1400" dirty="0"/>
            </a:br>
            <a:r>
              <a:rPr lang="en-US" sz="1400" dirty="0"/>
              <a:t>    CMP     r2, #0          ; sets N,Z,V,C for signed compare to 0</a:t>
            </a:r>
            <a:br>
              <a:rPr lang="en-US" sz="1400" dirty="0"/>
            </a:br>
            <a:r>
              <a:rPr lang="en-US" sz="1400" dirty="0"/>
              <a:t>    MOVLT   r0, #0        ; if (</a:t>
            </a:r>
            <a:r>
              <a:rPr lang="en-US" sz="1400" dirty="0" err="1"/>
              <a:t>x+y</a:t>
            </a:r>
            <a:r>
              <a:rPr lang="en-US" sz="1400" dirty="0"/>
              <a:t>) &lt; 0 -&gt; r0 = 0</a:t>
            </a:r>
            <a:br>
              <a:rPr lang="en-US" sz="1400" dirty="0"/>
            </a:br>
            <a:r>
              <a:rPr lang="en-US" sz="1400" dirty="0"/>
              <a:t>    MOVGE   r0, #1       ; else r0 = 1</a:t>
            </a:r>
            <a:br>
              <a:rPr lang="en-US" sz="1400" dirty="0"/>
            </a:br>
            <a:r>
              <a:rPr lang="en-US" sz="1400" dirty="0"/>
              <a:t>    BX      </a:t>
            </a:r>
            <a:r>
              <a:rPr lang="en-US" sz="1400" dirty="0" err="1"/>
              <a:t>lr</a:t>
            </a:r>
            <a:endParaRPr lang="en-US" sz="1400" dirty="0"/>
          </a:p>
          <a:p>
            <a:r>
              <a:rPr lang="en-US" sz="1400" dirty="0"/>
              <a:t>Conditional branch to label</a:t>
            </a:r>
          </a:p>
          <a:p>
            <a:r>
              <a:rPr lang="en-US" sz="1400" dirty="0"/>
              <a:t>foo:</a:t>
            </a:r>
            <a:br>
              <a:rPr lang="en-US" sz="1400" dirty="0"/>
            </a:br>
            <a:r>
              <a:rPr lang="en-US" sz="1400" dirty="0"/>
              <a:t>    ADD     r2, r0, r1</a:t>
            </a:r>
            <a:br>
              <a:rPr lang="en-US" sz="1400" dirty="0"/>
            </a:br>
            <a:r>
              <a:rPr lang="en-US" sz="1400" dirty="0"/>
              <a:t>    CMP     r2, #0</a:t>
            </a:r>
            <a:br>
              <a:rPr lang="en-US" sz="1400" dirty="0"/>
            </a:br>
            <a:r>
              <a:rPr lang="en-US" sz="1400" dirty="0"/>
              <a:t>    BLT     .</a:t>
            </a:r>
            <a:r>
              <a:rPr lang="en-US" sz="1400" dirty="0" err="1"/>
              <a:t>Lneg</a:t>
            </a:r>
            <a:br>
              <a:rPr lang="en-US" sz="1400" dirty="0"/>
            </a:br>
            <a:r>
              <a:rPr lang="en-US" sz="1400" dirty="0"/>
              <a:t>    MOV     r0, #1</a:t>
            </a:r>
            <a:br>
              <a:rPr lang="en-US" sz="1400" dirty="0"/>
            </a:br>
            <a:r>
              <a:rPr lang="en-US" sz="1400" dirty="0"/>
              <a:t>    BX      </a:t>
            </a:r>
            <a:r>
              <a:rPr lang="en-US" sz="1400" dirty="0" err="1"/>
              <a:t>lr</a:t>
            </a:r>
            <a:br>
              <a:rPr lang="en-US" sz="1400" dirty="0"/>
            </a:br>
            <a:r>
              <a:rPr lang="en-US" sz="1400" dirty="0"/>
              <a:t>.</a:t>
            </a:r>
            <a:r>
              <a:rPr lang="en-US" sz="1400" dirty="0" err="1"/>
              <a:t>Lneg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    MOV     r0, #0</a:t>
            </a:r>
            <a:br>
              <a:rPr lang="en-US" sz="1400" dirty="0"/>
            </a:br>
            <a:r>
              <a:rPr lang="en-US" sz="1400" dirty="0"/>
              <a:t>    BX      </a:t>
            </a:r>
            <a:r>
              <a:rPr lang="en-US" sz="1400" dirty="0" err="1"/>
              <a:t>lr</a:t>
            </a:r>
            <a:endParaRPr lang="pt-BR" sz="14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D126F9E-0C09-AE3C-A9BD-81B85FCD0F23}"/>
              </a:ext>
            </a:extLst>
          </p:cNvPr>
          <p:cNvSpPr txBox="1">
            <a:spLocks/>
          </p:cNvSpPr>
          <p:nvPr/>
        </p:nvSpPr>
        <p:spPr>
          <a:xfrm>
            <a:off x="4724400" y="1143000"/>
            <a:ext cx="4267200" cy="503608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Combine add and compare with ADDS</a:t>
            </a:r>
          </a:p>
          <a:p>
            <a:r>
              <a:rPr lang="en-US" sz="1200" dirty="0"/>
              <a:t>foo:</a:t>
            </a:r>
            <a:br>
              <a:rPr lang="en-US" sz="1200" dirty="0"/>
            </a:br>
            <a:r>
              <a:rPr lang="en-US" sz="1200" dirty="0"/>
              <a:t>    ADDS    r2, r0, r1         ; r2 = x + y, sets flags from the sum</a:t>
            </a:r>
            <a:br>
              <a:rPr lang="en-US" sz="1200" dirty="0"/>
            </a:br>
            <a:r>
              <a:rPr lang="en-US" sz="1200" dirty="0"/>
              <a:t>    MOVMI   r0, #0             ; MI means N==1 (negative)</a:t>
            </a:r>
            <a:br>
              <a:rPr lang="en-US" sz="1200" dirty="0"/>
            </a:br>
            <a:r>
              <a:rPr lang="en-US" sz="1200" dirty="0"/>
              <a:t>    MOVPL   r0, #1             ; PL means N==0 (non-negative)</a:t>
            </a:r>
            <a:br>
              <a:rPr lang="en-US" sz="1200" dirty="0"/>
            </a:br>
            <a:r>
              <a:rPr lang="en-US" sz="1200" dirty="0"/>
              <a:t>    BX      </a:t>
            </a:r>
            <a:r>
              <a:rPr lang="en-US" sz="1200" dirty="0" err="1"/>
              <a:t>lr</a:t>
            </a:r>
            <a:endParaRPr lang="en-US" sz="1200" dirty="0"/>
          </a:p>
          <a:p>
            <a:r>
              <a:rPr lang="en-US" sz="1200" dirty="0"/>
              <a:t>No temp register r2, reuse r0</a:t>
            </a:r>
          </a:p>
          <a:p>
            <a:r>
              <a:rPr lang="en-US" sz="1200" dirty="0"/>
              <a:t>foo:</a:t>
            </a:r>
            <a:br>
              <a:rPr lang="en-US" sz="1200" dirty="0"/>
            </a:br>
            <a:r>
              <a:rPr lang="en-US" sz="1200" dirty="0"/>
              <a:t>    ADDS    r0, r0, r1          ; r0 = x + y, flags set</a:t>
            </a:r>
            <a:br>
              <a:rPr lang="en-US" sz="1200" dirty="0"/>
            </a:br>
            <a:r>
              <a:rPr lang="en-US" sz="1200" dirty="0"/>
              <a:t>    MOVMI   r0, #0</a:t>
            </a:r>
            <a:br>
              <a:rPr lang="en-US" sz="1200" dirty="0"/>
            </a:br>
            <a:r>
              <a:rPr lang="en-US" sz="1200" dirty="0"/>
              <a:t>    MOVPL   r0, #1</a:t>
            </a:r>
            <a:br>
              <a:rPr lang="en-US" sz="1200" dirty="0"/>
            </a:br>
            <a:r>
              <a:rPr lang="en-US" sz="1200" dirty="0"/>
              <a:t>    BX      </a:t>
            </a:r>
            <a:r>
              <a:rPr lang="en-US" sz="1200" dirty="0" err="1"/>
              <a:t>lr</a:t>
            </a:r>
            <a:endParaRPr lang="en-US" sz="1200" dirty="0"/>
          </a:p>
          <a:p>
            <a:r>
              <a:rPr lang="en-US" sz="1200" dirty="0"/>
              <a:t>Conditional branch to label</a:t>
            </a:r>
          </a:p>
          <a:p>
            <a:r>
              <a:rPr lang="en-US" sz="1200" dirty="0"/>
              <a:t>foo:</a:t>
            </a:r>
            <a:br>
              <a:rPr lang="en-US" sz="1200" dirty="0"/>
            </a:br>
            <a:r>
              <a:rPr lang="en-US" sz="1200" dirty="0"/>
              <a:t>    ADDS    r2, r0, r1</a:t>
            </a:r>
            <a:br>
              <a:rPr lang="en-US" sz="1200" dirty="0"/>
            </a:br>
            <a:r>
              <a:rPr lang="en-US" sz="1200" dirty="0"/>
              <a:t>    BMI       .</a:t>
            </a:r>
            <a:r>
              <a:rPr lang="en-US" sz="1200" dirty="0" err="1"/>
              <a:t>Lneg</a:t>
            </a:r>
            <a:r>
              <a:rPr lang="en-US" sz="1200" dirty="0"/>
              <a:t>            ; if negative</a:t>
            </a:r>
            <a:br>
              <a:rPr lang="en-US" sz="1200" dirty="0"/>
            </a:br>
            <a:r>
              <a:rPr lang="en-US" sz="1200" dirty="0"/>
              <a:t>    MOV    r0, #1</a:t>
            </a:r>
            <a:br>
              <a:rPr lang="en-US" sz="1200" dirty="0"/>
            </a:br>
            <a:r>
              <a:rPr lang="en-US" sz="1200" dirty="0"/>
              <a:t>    BX      </a:t>
            </a:r>
            <a:r>
              <a:rPr lang="en-US" sz="1200" dirty="0" err="1"/>
              <a:t>lr</a:t>
            </a:r>
            <a:br>
              <a:rPr lang="en-US" sz="1200" dirty="0"/>
            </a:br>
            <a:r>
              <a:rPr lang="en-US" sz="1200" dirty="0"/>
              <a:t>.</a:t>
            </a:r>
            <a:r>
              <a:rPr lang="en-US" sz="1200" dirty="0" err="1"/>
              <a:t>Lneg</a:t>
            </a:r>
            <a:r>
              <a:rPr lang="en-US" sz="1200" dirty="0"/>
              <a:t>: </a:t>
            </a:r>
          </a:p>
          <a:p>
            <a:pPr marL="0" indent="0">
              <a:buNone/>
            </a:pPr>
            <a:r>
              <a:rPr lang="en-US" sz="1200" dirty="0"/>
              <a:t>          MOV    r0, #0</a:t>
            </a:r>
            <a:br>
              <a:rPr lang="en-US" sz="1200" dirty="0"/>
            </a:br>
            <a:r>
              <a:rPr lang="en-US" sz="1200" dirty="0"/>
              <a:t>          BX      </a:t>
            </a:r>
            <a:r>
              <a:rPr lang="en-US" sz="1200" dirty="0" err="1"/>
              <a:t>lr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744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F89D-8DCD-F432-1E58-FAB096FB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77E67-749A-4929-DF9E-A6F535A2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F8C61-3E91-895F-2C57-5743F12F47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436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Write an assembly program to calculate the factorial of a number, corresponding to the following C programs. One recursive version, one iterative version. (In the exams, I may provide most of the code and let you fill in the blanks.)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A76ECE7-0B5A-383E-0091-ADC927BEEC87}"/>
              </a:ext>
            </a:extLst>
          </p:cNvPr>
          <p:cNvSpPr txBox="1">
            <a:spLocks/>
          </p:cNvSpPr>
          <p:nvPr/>
        </p:nvSpPr>
        <p:spPr>
          <a:xfrm>
            <a:off x="4800600" y="2162810"/>
            <a:ext cx="3886200" cy="37947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//Recursive algorithms for Factorial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stdint.h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uint32_t </a:t>
            </a:r>
            <a:r>
              <a:rPr lang="en-US" sz="1800" dirty="0" err="1"/>
              <a:t>fact_rec</a:t>
            </a:r>
            <a:r>
              <a:rPr lang="en-US" sz="1800" dirty="0"/>
              <a:t>(uint32_t n) {</a:t>
            </a:r>
          </a:p>
          <a:p>
            <a:pPr marL="0" indent="0">
              <a:buNone/>
            </a:pPr>
            <a:r>
              <a:rPr lang="en-US" sz="1800" dirty="0"/>
              <a:t>    if (n &lt;= 1) {</a:t>
            </a:r>
          </a:p>
          <a:p>
            <a:pPr marL="0" indent="0">
              <a:buNone/>
            </a:pPr>
            <a:r>
              <a:rPr lang="en-US" sz="1800" dirty="0"/>
              <a:t>        return 1;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r>
              <a:rPr lang="en-US" sz="1800" dirty="0"/>
              <a:t>    return n * </a:t>
            </a:r>
            <a:r>
              <a:rPr lang="en-US" sz="1800" dirty="0" err="1"/>
              <a:t>fact_rec</a:t>
            </a:r>
            <a:r>
              <a:rPr lang="en-US" sz="1800" dirty="0"/>
              <a:t>(n - 1);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5D15B45-A356-638A-35FB-768B7AA8995D}"/>
              </a:ext>
            </a:extLst>
          </p:cNvPr>
          <p:cNvSpPr txBox="1">
            <a:spLocks/>
          </p:cNvSpPr>
          <p:nvPr/>
        </p:nvSpPr>
        <p:spPr>
          <a:xfrm>
            <a:off x="685800" y="2162810"/>
            <a:ext cx="3886200" cy="42519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//Iterative algorithms for Factorial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stdint.h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uint32_t </a:t>
            </a:r>
            <a:r>
              <a:rPr lang="en-US" dirty="0" err="1"/>
              <a:t>fact_iter</a:t>
            </a:r>
            <a:r>
              <a:rPr lang="en-US" dirty="0"/>
              <a:t>(uint32_t n) {</a:t>
            </a:r>
          </a:p>
          <a:p>
            <a:pPr marL="0" indent="0">
              <a:buNone/>
            </a:pPr>
            <a:r>
              <a:rPr lang="en-US" dirty="0"/>
              <a:t>    uint32_t acc = 1;</a:t>
            </a:r>
          </a:p>
          <a:p>
            <a:pPr marL="0" indent="0">
              <a:buNone/>
            </a:pPr>
            <a:r>
              <a:rPr lang="en-US" dirty="0"/>
              <a:t>    if (n &lt;= 1) {</a:t>
            </a:r>
          </a:p>
          <a:p>
            <a:pPr marL="0" indent="0">
              <a:buNone/>
            </a:pPr>
            <a:r>
              <a:rPr lang="en-US" dirty="0"/>
              <a:t>        return 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while (n &gt; 1) {</a:t>
            </a:r>
          </a:p>
          <a:p>
            <a:pPr marL="0" indent="0">
              <a:buNone/>
            </a:pPr>
            <a:r>
              <a:rPr lang="en-US" dirty="0"/>
              <a:t>        acc *= n;</a:t>
            </a:r>
          </a:p>
          <a:p>
            <a:pPr marL="0" indent="0">
              <a:buNone/>
            </a:pPr>
            <a:r>
              <a:rPr lang="en-US" dirty="0"/>
              <a:t>        n -= 1;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acc;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13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6404-63EE-CB5A-481A-AD6B0B09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3D6100-04EF-AD50-41F7-0624A60B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FFC15-913C-F5C8-F67E-5B2B529599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657600" cy="4937760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// uint32_t </a:t>
            </a:r>
            <a:r>
              <a:rPr lang="en-US" dirty="0" err="1"/>
              <a:t>fact_iter</a:t>
            </a:r>
            <a:r>
              <a:rPr lang="en-US" dirty="0"/>
              <a:t>(uint32_t n);</a:t>
            </a:r>
          </a:p>
          <a:p>
            <a:pPr marL="0" indent="0">
              <a:buNone/>
            </a:pPr>
            <a:r>
              <a:rPr lang="en-US" dirty="0"/>
              <a:t> // r0 = n, returns r0 = n!</a:t>
            </a:r>
          </a:p>
          <a:p>
            <a:pPr marL="0" indent="0">
              <a:buNone/>
            </a:pPr>
            <a:r>
              <a:rPr lang="en-US" dirty="0"/>
              <a:t>    .global </a:t>
            </a:r>
            <a:r>
              <a:rPr lang="en-US" dirty="0" err="1"/>
              <a:t>fact_iter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fact_iter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PUSH    {r4, </a:t>
            </a:r>
            <a:r>
              <a:rPr lang="en-US" dirty="0" err="1"/>
              <a:t>lr</a:t>
            </a:r>
            <a:r>
              <a:rPr lang="en-US" dirty="0"/>
              <a:t>}          // save callee-saved we’ll use and return </a:t>
            </a:r>
            <a:r>
              <a:rPr lang="en-US" dirty="0" err="1"/>
              <a:t>addr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MOV    r1, r0          // r1 = n (loop counter)</a:t>
            </a:r>
          </a:p>
          <a:p>
            <a:pPr marL="0" indent="0">
              <a:buNone/>
            </a:pPr>
            <a:r>
              <a:rPr lang="en-US" dirty="0"/>
              <a:t>    MOV    r0, #1         // r0 = acc = 1</a:t>
            </a:r>
          </a:p>
          <a:p>
            <a:pPr marL="0" indent="0">
              <a:buNone/>
            </a:pPr>
            <a:r>
              <a:rPr lang="en-US" dirty="0"/>
              <a:t>    CMP     r1, #1</a:t>
            </a:r>
          </a:p>
          <a:p>
            <a:pPr marL="0" indent="0">
              <a:buNone/>
            </a:pPr>
            <a:r>
              <a:rPr lang="en-US" dirty="0"/>
              <a:t>    BLS     .</a:t>
            </a:r>
            <a:r>
              <a:rPr lang="en-US" dirty="0" err="1"/>
              <a:t>Ldone_iter</a:t>
            </a:r>
            <a:r>
              <a:rPr lang="en-US" dirty="0"/>
              <a:t>       // if n &lt;= 1, return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Lloop_iter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MUL     r0, r0, r1        // acc *=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SUBS    r1, r1, #1        // </a:t>
            </a:r>
            <a:r>
              <a:rPr lang="en-US" dirty="0" err="1"/>
              <a:t>i</a:t>
            </a:r>
            <a:r>
              <a:rPr lang="en-US" dirty="0"/>
              <a:t>--</a:t>
            </a:r>
          </a:p>
          <a:p>
            <a:pPr marL="0" indent="0">
              <a:buNone/>
            </a:pPr>
            <a:r>
              <a:rPr lang="en-US" dirty="0"/>
              <a:t>    BHI     .</a:t>
            </a:r>
            <a:r>
              <a:rPr lang="en-US" dirty="0" err="1"/>
              <a:t>Lloop_iter</a:t>
            </a:r>
            <a:r>
              <a:rPr lang="en-US" dirty="0"/>
              <a:t>       // continue while </a:t>
            </a:r>
            <a:r>
              <a:rPr lang="en-US" dirty="0" err="1"/>
              <a:t>i</a:t>
            </a:r>
            <a:r>
              <a:rPr lang="en-US" dirty="0"/>
              <a:t> &gt; 1 (unsigned)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Ldone_iter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POP     {r4, </a:t>
            </a:r>
            <a:r>
              <a:rPr lang="en-US" dirty="0" err="1"/>
              <a:t>lr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BX    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60DE175-89CF-1980-2FF5-09D118299DF7}"/>
              </a:ext>
            </a:extLst>
          </p:cNvPr>
          <p:cNvSpPr txBox="1">
            <a:spLocks/>
          </p:cNvSpPr>
          <p:nvPr/>
        </p:nvSpPr>
        <p:spPr>
          <a:xfrm>
            <a:off x="4267200" y="1219200"/>
            <a:ext cx="4800600" cy="5334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4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// uint32_t factorial(uint32_t n);</a:t>
            </a:r>
          </a:p>
          <a:p>
            <a:pPr marL="0" indent="0">
              <a:buNone/>
            </a:pPr>
            <a:r>
              <a:rPr lang="en-US" dirty="0"/>
              <a:t>    // r0: n</a:t>
            </a:r>
          </a:p>
          <a:p>
            <a:pPr marL="0" indent="0">
              <a:buNone/>
            </a:pPr>
            <a:r>
              <a:rPr lang="en-US" dirty="0"/>
              <a:t>    // returns r0: n!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factorial:</a:t>
            </a:r>
          </a:p>
          <a:p>
            <a:pPr marL="0" indent="0">
              <a:buNone/>
            </a:pPr>
            <a:r>
              <a:rPr lang="en-US" dirty="0"/>
              <a:t>    CMP     r0, #1            // if (n &lt;= 1) ...</a:t>
            </a:r>
          </a:p>
          <a:p>
            <a:pPr marL="0" indent="0">
              <a:buNone/>
            </a:pPr>
            <a:r>
              <a:rPr lang="en-US" dirty="0"/>
              <a:t>    BLE     </a:t>
            </a:r>
            <a:r>
              <a:rPr lang="en-US" dirty="0" err="1"/>
              <a:t>base_case</a:t>
            </a:r>
            <a:r>
              <a:rPr lang="en-US" dirty="0"/>
              <a:t>         //    ... return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PUSH    {</a:t>
            </a:r>
            <a:r>
              <a:rPr lang="en-US" dirty="0" err="1"/>
              <a:t>lr</a:t>
            </a:r>
            <a:r>
              <a:rPr lang="en-US" dirty="0"/>
              <a:t>}              // save return address for this frame</a:t>
            </a:r>
          </a:p>
          <a:p>
            <a:pPr marL="0" indent="0">
              <a:buNone/>
            </a:pPr>
            <a:r>
              <a:rPr lang="en-US" dirty="0"/>
              <a:t>    PUSH    {r0}              // save current n on stack (we'll need it after the recursive call)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SUB     r0, r0, #1        // r0 = n - 1 (argument for recursive call)</a:t>
            </a:r>
          </a:p>
          <a:p>
            <a:pPr marL="0" indent="0">
              <a:buNone/>
            </a:pPr>
            <a:r>
              <a:rPr lang="en-US" dirty="0"/>
              <a:t>    BL      factorial         // r0 = factorial(n - 1)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POP     {r1}              // r1 = saved n (restore caller's n)</a:t>
            </a:r>
          </a:p>
          <a:p>
            <a:pPr marL="0" indent="0">
              <a:buNone/>
            </a:pPr>
            <a:r>
              <a:rPr lang="en-US" dirty="0"/>
              <a:t>    MUL     r0, r0, r1        // r0 = factorial(n - 1) *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POP     {</a:t>
            </a:r>
            <a:r>
              <a:rPr lang="en-US" dirty="0" err="1"/>
              <a:t>lr</a:t>
            </a:r>
            <a:r>
              <a:rPr lang="en-US" dirty="0"/>
              <a:t>}              // restore return address</a:t>
            </a:r>
          </a:p>
          <a:p>
            <a:pPr marL="0" indent="0">
              <a:buNone/>
            </a:pPr>
            <a:r>
              <a:rPr lang="en-US" dirty="0"/>
              <a:t>    BX      </a:t>
            </a:r>
            <a:r>
              <a:rPr lang="en-US" dirty="0" err="1"/>
              <a:t>lr</a:t>
            </a:r>
            <a:r>
              <a:rPr lang="en-US" dirty="0"/>
              <a:t>                // return with result in r0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base_case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MOV     r0, #1            // factorial(n) = 1 for n &lt;= 1</a:t>
            </a:r>
          </a:p>
          <a:p>
            <a:pPr marL="0" indent="0">
              <a:buNone/>
            </a:pPr>
            <a:r>
              <a:rPr lang="en-US" dirty="0"/>
              <a:t>    BX      </a:t>
            </a:r>
            <a:r>
              <a:rPr lang="en-US" dirty="0" err="1"/>
              <a:t>lr</a:t>
            </a:r>
            <a:r>
              <a:rPr lang="en-US" dirty="0"/>
              <a:t>                // return</a:t>
            </a:r>
          </a:p>
        </p:txBody>
      </p:sp>
    </p:spTree>
    <p:extLst>
      <p:ext uri="{BB962C8B-B14F-4D97-AF65-F5344CB8AC3E}">
        <p14:creationId xmlns:p14="http://schemas.microsoft.com/office/powerpoint/2010/main" val="405611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200400"/>
          </a:xfrm>
        </p:spPr>
        <p:txBody>
          <a:bodyPr/>
          <a:lstStyle/>
          <a:p>
            <a:pPr>
              <a:buNone/>
            </a:pP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1"/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-4   </a:t>
            </a:r>
            <a:r>
              <a:rPr lang="en-GB" sz="2400" dirty="0">
                <a:latin typeface="Cambria Math"/>
                <a:ea typeface="Cambria Math"/>
                <a:cs typeface="Consolas" panose="020B0609020204030204" pitchFamily="49" charset="0"/>
              </a:rPr>
              <a:t>⟶    descending stack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(*SP) = </a:t>
            </a:r>
            <a:r>
              <a:rPr lang="en-GB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GB" sz="2400" dirty="0">
                <a:latin typeface="Cambria Math"/>
                <a:ea typeface="Cambria Math"/>
                <a:cs typeface="Consolas" panose="020B0609020204030204" pitchFamily="49" charset="0"/>
              </a:rPr>
              <a:t>     ⟶    full stack</a:t>
            </a:r>
          </a:p>
          <a:p>
            <a:pPr marL="0" indent="0">
              <a:buNone/>
            </a:pPr>
            <a:endParaRPr lang="en-GB" sz="27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700" dirty="0">
                <a:cs typeface="Consolas" panose="020B0609020204030204" pitchFamily="49" charset="0"/>
              </a:rPr>
              <a:t>Push multiple registers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400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688" y="3848146"/>
            <a:ext cx="2488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{r6, r7,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1088" y="3465945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They are equivalent. </a:t>
            </a:r>
          </a:p>
        </p:txBody>
      </p:sp>
      <p:sp>
        <p:nvSpPr>
          <p:cNvPr id="8" name="Rectangle 7"/>
          <p:cNvSpPr/>
          <p:nvPr/>
        </p:nvSpPr>
        <p:spPr>
          <a:xfrm>
            <a:off x="7040088" y="3568140"/>
            <a:ext cx="13244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{r8}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{r7}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{r6}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11088" y="3848146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3001488" y="3976346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6278088" y="3930864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8953" y="4504339"/>
            <a:ext cx="7772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 is decremented before PUSH (pre-decrement), and incremented after POP (post-increment).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order in which registers listed in the register list does not matter.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pushing multiple registers, these registers are automatically </a:t>
            </a:r>
            <a:r>
              <a:rPr lang="en-US" sz="2000" dirty="0">
                <a:solidFill>
                  <a:srgbClr val="3333FF"/>
                </a:solidFill>
              </a:rPr>
              <a:t>sorted by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3333FF"/>
                </a:solidFill>
              </a:rPr>
              <a:t>the lowest-numbered register </a:t>
            </a:r>
            <a:r>
              <a:rPr lang="en-US" sz="2000" dirty="0"/>
              <a:t>is stored to the lowest memory address, </a:t>
            </a:r>
            <a:r>
              <a:rPr lang="en-US" sz="2000" i="1" dirty="0"/>
              <a:t>i.e. </a:t>
            </a:r>
            <a:r>
              <a:rPr lang="en-US" sz="2000" dirty="0">
                <a:solidFill>
                  <a:srgbClr val="3333FF"/>
                </a:solidFill>
              </a:rPr>
              <a:t>is stored last</a:t>
            </a:r>
            <a:r>
              <a:rPr lang="en-US" sz="2000" dirty="0"/>
              <a:t>. </a:t>
            </a:r>
          </a:p>
        </p:txBody>
      </p:sp>
      <p:sp>
        <p:nvSpPr>
          <p:cNvPr id="7" name="Horizontal Scroll 15">
            <a:extLst>
              <a:ext uri="{FF2B5EF4-FFF2-40B4-BE49-F238E27FC236}">
                <a16:creationId xmlns:a16="http://schemas.microsoft.com/office/drawing/2014/main" id="{CA1DAB37-747D-183E-CAAD-AD690621F135}"/>
              </a:ext>
            </a:extLst>
          </p:cNvPr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12063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1"/>
            <a:r>
              <a:rPr lang="en-GB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Rd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= (*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GB" sz="2400" dirty="0">
                <a:latin typeface="Cambria Math"/>
                <a:ea typeface="Cambria Math"/>
                <a:cs typeface="Consolas" panose="020B0609020204030204" pitchFamily="49" charset="0"/>
              </a:rPr>
              <a:t>⟶    full stack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+ 4   </a:t>
            </a:r>
            <a:r>
              <a:rPr lang="en-GB" sz="2400" dirty="0">
                <a:latin typeface="Cambria Math"/>
                <a:ea typeface="Cambria Math"/>
                <a:cs typeface="Consolas" panose="020B0609020204030204" pitchFamily="49" charset="0"/>
              </a:rPr>
              <a:t>⟶    Stack shrinks</a:t>
            </a:r>
          </a:p>
          <a:p>
            <a:pPr lvl="1"/>
            <a:endParaRPr lang="en-GB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700" dirty="0">
                <a:cs typeface="Consolas" panose="020B0609020204030204" pitchFamily="49" charset="0"/>
              </a:rPr>
              <a:t>Pop multiple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800" y="3909536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{r8, r7, r6}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0557" y="3475672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They are equivalent. </a:t>
            </a:r>
          </a:p>
        </p:txBody>
      </p:sp>
      <p:sp>
        <p:nvSpPr>
          <p:cNvPr id="9" name="Rectangle 8"/>
          <p:cNvSpPr/>
          <p:nvPr/>
        </p:nvSpPr>
        <p:spPr>
          <a:xfrm>
            <a:off x="6955636" y="3660338"/>
            <a:ext cx="1197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{r7}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538" y="390953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71800" y="4026068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6248400" y="3980586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8953" y="4538568"/>
            <a:ext cx="7772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 is decremented before PUSH (pre-decrement), and incremented after POP (post-increment).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order in which registers listed in the register list does not matter.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popping multiple registers, these registers are automatically </a:t>
            </a:r>
            <a:r>
              <a:rPr lang="en-US" sz="2000" dirty="0">
                <a:solidFill>
                  <a:srgbClr val="3333FF"/>
                </a:solidFill>
              </a:rPr>
              <a:t>sorted by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3333FF"/>
                </a:solidFill>
              </a:rPr>
              <a:t>the lowest-numbered register</a:t>
            </a:r>
            <a:r>
              <a:rPr lang="en-US" sz="2000" dirty="0"/>
              <a:t> is loaded from the lowest memory address, </a:t>
            </a:r>
            <a:r>
              <a:rPr lang="en-US" sz="2000" i="1" dirty="0"/>
              <a:t>i.e. </a:t>
            </a:r>
            <a:r>
              <a:rPr lang="en-US" sz="2000" dirty="0">
                <a:solidFill>
                  <a:srgbClr val="3333FF"/>
                </a:solidFill>
              </a:rPr>
              <a:t>is loaded first</a:t>
            </a:r>
            <a:r>
              <a:rPr lang="en-US" sz="2000" dirty="0"/>
              <a:t>. </a:t>
            </a:r>
          </a:p>
        </p:txBody>
      </p:sp>
      <p:sp>
        <p:nvSpPr>
          <p:cNvPr id="8" name="Horizontal Scroll 15">
            <a:extLst>
              <a:ext uri="{FF2B5EF4-FFF2-40B4-BE49-F238E27FC236}">
                <a16:creationId xmlns:a16="http://schemas.microsoft.com/office/drawing/2014/main" id="{81298358-2851-DD72-AD97-76AEE8B1D766}"/>
              </a:ext>
            </a:extLst>
          </p:cNvPr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2497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390649" y="152400"/>
            <a:ext cx="7296151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Condition Codes 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90649" y="5765380"/>
            <a:ext cx="6358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400" i="1" dirty="0"/>
              <a:t>Note AL is the default and does not need to be specified </a:t>
            </a:r>
            <a:endParaRPr lang="en-GB" sz="14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390650" y="1412356"/>
            <a:ext cx="6362700" cy="4241801"/>
            <a:chOff x="1423974" y="1779588"/>
            <a:chExt cx="6362700" cy="4241801"/>
          </a:xfrm>
        </p:grpSpPr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2696971" y="230981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ot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qual</a:t>
              </a:r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2696971" y="257492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igher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ame</a:t>
              </a:r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2696971" y="2840038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wer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2696971" y="310515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nus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Negative)</a:t>
              </a:r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2696971" y="204470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ual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2696971" y="363537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erflow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et</a:t>
              </a:r>
            </a:p>
          </p:txBody>
        </p:sp>
        <p:sp>
          <p:nvSpPr>
            <p:cNvPr id="14348" name="Rectangle 11"/>
            <p:cNvSpPr>
              <a:spLocks noChangeArrowheads="1"/>
            </p:cNvSpPr>
            <p:nvPr/>
          </p:nvSpPr>
          <p:spPr bwMode="auto">
            <a:xfrm>
              <a:off x="2696971" y="3900488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r>
                <a:rPr lang="en-US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erflow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leared</a:t>
              </a:r>
            </a:p>
          </p:txBody>
        </p:sp>
        <p:sp>
          <p:nvSpPr>
            <p:cNvPr id="14349" name="Rectangle 12"/>
            <p:cNvSpPr>
              <a:spLocks noChangeArrowheads="1"/>
            </p:cNvSpPr>
            <p:nvPr/>
          </p:nvSpPr>
          <p:spPr bwMode="auto">
            <a:xfrm>
              <a:off x="2696971" y="416560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gher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50" name="Rectangle 13"/>
            <p:cNvSpPr>
              <a:spLocks noChangeArrowheads="1"/>
            </p:cNvSpPr>
            <p:nvPr/>
          </p:nvSpPr>
          <p:spPr bwMode="auto">
            <a:xfrm>
              <a:off x="2696971" y="443071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ower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ame</a:t>
              </a:r>
            </a:p>
          </p:txBody>
        </p:sp>
        <p:sp>
          <p:nvSpPr>
            <p:cNvPr id="14351" name="Rectangle 14"/>
            <p:cNvSpPr>
              <a:spLocks noChangeArrowheads="1"/>
            </p:cNvSpPr>
            <p:nvPr/>
          </p:nvSpPr>
          <p:spPr bwMode="auto">
            <a:xfrm>
              <a:off x="2696971" y="337026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(Positive or Zero)</a:t>
              </a:r>
            </a:p>
          </p:txBody>
        </p:sp>
        <p:sp>
          <p:nvSpPr>
            <p:cNvPr id="14352" name="Rectangle 15"/>
            <p:cNvSpPr>
              <a:spLocks noChangeArrowheads="1"/>
            </p:cNvSpPr>
            <p:nvPr/>
          </p:nvSpPr>
          <p:spPr bwMode="auto">
            <a:xfrm>
              <a:off x="2696971" y="4960938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ess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han</a:t>
              </a:r>
            </a:p>
          </p:txBody>
        </p:sp>
        <p:sp>
          <p:nvSpPr>
            <p:cNvPr id="14353" name="Rectangle 16"/>
            <p:cNvSpPr>
              <a:spLocks noChangeArrowheads="1"/>
            </p:cNvSpPr>
            <p:nvPr/>
          </p:nvSpPr>
          <p:spPr bwMode="auto">
            <a:xfrm>
              <a:off x="2696971" y="522605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reater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han</a:t>
              </a:r>
            </a:p>
          </p:txBody>
        </p:sp>
        <p:sp>
          <p:nvSpPr>
            <p:cNvPr id="14354" name="Rectangle 17"/>
            <p:cNvSpPr>
              <a:spLocks noChangeArrowheads="1"/>
            </p:cNvSpPr>
            <p:nvPr/>
          </p:nvSpPr>
          <p:spPr bwMode="auto">
            <a:xfrm>
              <a:off x="2696971" y="549116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ess than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qual</a:t>
              </a:r>
            </a:p>
          </p:txBody>
        </p:sp>
        <p:sp>
          <p:nvSpPr>
            <p:cNvPr id="14355" name="Rectangle 18"/>
            <p:cNvSpPr>
              <a:spLocks noChangeArrowheads="1"/>
            </p:cNvSpPr>
            <p:nvPr/>
          </p:nvSpPr>
          <p:spPr bwMode="auto">
            <a:xfrm>
              <a:off x="2696971" y="575627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ways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56" name="Rectangle 19"/>
            <p:cNvSpPr>
              <a:spLocks noChangeArrowheads="1"/>
            </p:cNvSpPr>
            <p:nvPr/>
          </p:nvSpPr>
          <p:spPr bwMode="auto">
            <a:xfrm>
              <a:off x="2696971" y="469582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reater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qual</a:t>
              </a:r>
            </a:p>
          </p:txBody>
        </p:sp>
        <p:sp>
          <p:nvSpPr>
            <p:cNvPr id="14357" name="Rectangle 20"/>
            <p:cNvSpPr>
              <a:spLocks noChangeArrowheads="1"/>
            </p:cNvSpPr>
            <p:nvPr/>
          </p:nvSpPr>
          <p:spPr bwMode="auto">
            <a:xfrm>
              <a:off x="1423974" y="204470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</a:p>
          </p:txBody>
        </p:sp>
        <p:sp>
          <p:nvSpPr>
            <p:cNvPr id="14358" name="Rectangle 21"/>
            <p:cNvSpPr>
              <a:spLocks noChangeArrowheads="1"/>
            </p:cNvSpPr>
            <p:nvPr/>
          </p:nvSpPr>
          <p:spPr bwMode="auto">
            <a:xfrm>
              <a:off x="1423974" y="230981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</a:t>
              </a:r>
            </a:p>
          </p:txBody>
        </p:sp>
        <p:sp>
          <p:nvSpPr>
            <p:cNvPr id="14359" name="Rectangle 22"/>
            <p:cNvSpPr>
              <a:spLocks noChangeArrowheads="1"/>
            </p:cNvSpPr>
            <p:nvPr/>
          </p:nvSpPr>
          <p:spPr bwMode="auto">
            <a:xfrm>
              <a:off x="1423974" y="257492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CS/HS</a:t>
              </a:r>
            </a:p>
          </p:txBody>
        </p:sp>
        <p:sp>
          <p:nvSpPr>
            <p:cNvPr id="14360" name="Rectangle 23"/>
            <p:cNvSpPr>
              <a:spLocks noChangeArrowheads="1"/>
            </p:cNvSpPr>
            <p:nvPr/>
          </p:nvSpPr>
          <p:spPr bwMode="auto">
            <a:xfrm>
              <a:off x="1423974" y="2840038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CC/LO</a:t>
              </a:r>
            </a:p>
          </p:txBody>
        </p:sp>
        <p:sp>
          <p:nvSpPr>
            <p:cNvPr id="14361" name="Rectangle 24"/>
            <p:cNvSpPr>
              <a:spLocks noChangeArrowheads="1"/>
            </p:cNvSpPr>
            <p:nvPr/>
          </p:nvSpPr>
          <p:spPr bwMode="auto">
            <a:xfrm>
              <a:off x="1423974" y="337026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</a:t>
              </a:r>
            </a:p>
          </p:txBody>
        </p:sp>
        <p:sp>
          <p:nvSpPr>
            <p:cNvPr id="14362" name="Rectangle 25"/>
            <p:cNvSpPr>
              <a:spLocks noChangeArrowheads="1"/>
            </p:cNvSpPr>
            <p:nvPr/>
          </p:nvSpPr>
          <p:spPr bwMode="auto">
            <a:xfrm>
              <a:off x="1423974" y="363537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VS</a:t>
              </a:r>
            </a:p>
          </p:txBody>
        </p:sp>
        <p:sp>
          <p:nvSpPr>
            <p:cNvPr id="14363" name="Rectangle 26"/>
            <p:cNvSpPr>
              <a:spLocks noChangeArrowheads="1"/>
            </p:cNvSpPr>
            <p:nvPr/>
          </p:nvSpPr>
          <p:spPr bwMode="auto">
            <a:xfrm>
              <a:off x="1423974" y="416560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</a:t>
              </a:r>
            </a:p>
          </p:txBody>
        </p:sp>
        <p:sp>
          <p:nvSpPr>
            <p:cNvPr id="14364" name="Rectangle 27"/>
            <p:cNvSpPr>
              <a:spLocks noChangeArrowheads="1"/>
            </p:cNvSpPr>
            <p:nvPr/>
          </p:nvSpPr>
          <p:spPr bwMode="auto">
            <a:xfrm>
              <a:off x="1423974" y="443071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</a:t>
              </a:r>
            </a:p>
          </p:txBody>
        </p:sp>
        <p:sp>
          <p:nvSpPr>
            <p:cNvPr id="14365" name="Rectangle 28"/>
            <p:cNvSpPr>
              <a:spLocks noChangeArrowheads="1"/>
            </p:cNvSpPr>
            <p:nvPr/>
          </p:nvSpPr>
          <p:spPr bwMode="auto">
            <a:xfrm>
              <a:off x="1423974" y="469582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</a:t>
              </a:r>
            </a:p>
          </p:txBody>
        </p:sp>
        <p:sp>
          <p:nvSpPr>
            <p:cNvPr id="14366" name="Rectangle 29"/>
            <p:cNvSpPr>
              <a:spLocks noChangeArrowheads="1"/>
            </p:cNvSpPr>
            <p:nvPr/>
          </p:nvSpPr>
          <p:spPr bwMode="auto">
            <a:xfrm>
              <a:off x="1423974" y="4960938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</a:p>
          </p:txBody>
        </p:sp>
        <p:sp>
          <p:nvSpPr>
            <p:cNvPr id="14367" name="Rectangle 30"/>
            <p:cNvSpPr>
              <a:spLocks noChangeArrowheads="1"/>
            </p:cNvSpPr>
            <p:nvPr/>
          </p:nvSpPr>
          <p:spPr bwMode="auto">
            <a:xfrm>
              <a:off x="1423974" y="522605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</a:p>
          </p:txBody>
        </p:sp>
        <p:sp>
          <p:nvSpPr>
            <p:cNvPr id="14368" name="Rectangle 31"/>
            <p:cNvSpPr>
              <a:spLocks noChangeArrowheads="1"/>
            </p:cNvSpPr>
            <p:nvPr/>
          </p:nvSpPr>
          <p:spPr bwMode="auto">
            <a:xfrm>
              <a:off x="1423974" y="549116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</a:t>
              </a:r>
            </a:p>
          </p:txBody>
        </p:sp>
        <p:sp>
          <p:nvSpPr>
            <p:cNvPr id="14369" name="Rectangle 32"/>
            <p:cNvSpPr>
              <a:spLocks noChangeArrowheads="1"/>
            </p:cNvSpPr>
            <p:nvPr/>
          </p:nvSpPr>
          <p:spPr bwMode="auto">
            <a:xfrm>
              <a:off x="1423974" y="575627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</a:t>
              </a:r>
            </a:p>
          </p:txBody>
        </p:sp>
        <p:sp>
          <p:nvSpPr>
            <p:cNvPr id="14370" name="Rectangle 33"/>
            <p:cNvSpPr>
              <a:spLocks noChangeArrowheads="1"/>
            </p:cNvSpPr>
            <p:nvPr/>
          </p:nvSpPr>
          <p:spPr bwMode="auto">
            <a:xfrm>
              <a:off x="1423974" y="310515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</a:t>
              </a:r>
            </a:p>
          </p:txBody>
        </p:sp>
        <p:sp>
          <p:nvSpPr>
            <p:cNvPr id="14371" name="Rectangle 34"/>
            <p:cNvSpPr>
              <a:spLocks noChangeArrowheads="1"/>
            </p:cNvSpPr>
            <p:nvPr/>
          </p:nvSpPr>
          <p:spPr bwMode="auto">
            <a:xfrm>
              <a:off x="1423974" y="3900488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</a:t>
              </a:r>
            </a:p>
          </p:txBody>
        </p:sp>
        <p:sp>
          <p:nvSpPr>
            <p:cNvPr id="14372" name="Rectangle 35"/>
            <p:cNvSpPr>
              <a:spLocks noChangeArrowheads="1"/>
            </p:cNvSpPr>
            <p:nvPr/>
          </p:nvSpPr>
          <p:spPr bwMode="auto">
            <a:xfrm>
              <a:off x="1423974" y="1779588"/>
              <a:ext cx="1272997" cy="265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Suffix</a:t>
              </a:r>
            </a:p>
          </p:txBody>
        </p:sp>
        <p:sp>
          <p:nvSpPr>
            <p:cNvPr id="14373" name="Rectangle 36"/>
            <p:cNvSpPr>
              <a:spLocks noChangeArrowheads="1"/>
            </p:cNvSpPr>
            <p:nvPr/>
          </p:nvSpPr>
          <p:spPr bwMode="auto">
            <a:xfrm>
              <a:off x="2696971" y="1779588"/>
              <a:ext cx="3435035" cy="265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Description</a:t>
              </a:r>
            </a:p>
          </p:txBody>
        </p:sp>
        <p:sp>
          <p:nvSpPr>
            <p:cNvPr id="14374" name="Rectangle 37"/>
            <p:cNvSpPr>
              <a:spLocks noChangeArrowheads="1"/>
            </p:cNvSpPr>
            <p:nvPr/>
          </p:nvSpPr>
          <p:spPr bwMode="auto">
            <a:xfrm>
              <a:off x="6132006" y="230981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Z=0</a:t>
              </a:r>
            </a:p>
          </p:txBody>
        </p:sp>
        <p:sp>
          <p:nvSpPr>
            <p:cNvPr id="14375" name="Rectangle 38"/>
            <p:cNvSpPr>
              <a:spLocks noChangeArrowheads="1"/>
            </p:cNvSpPr>
            <p:nvPr/>
          </p:nvSpPr>
          <p:spPr bwMode="auto">
            <a:xfrm>
              <a:off x="6132006" y="257492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C=1</a:t>
              </a:r>
            </a:p>
          </p:txBody>
        </p:sp>
        <p:sp>
          <p:nvSpPr>
            <p:cNvPr id="14376" name="Rectangle 39"/>
            <p:cNvSpPr>
              <a:spLocks noChangeArrowheads="1"/>
            </p:cNvSpPr>
            <p:nvPr/>
          </p:nvSpPr>
          <p:spPr bwMode="auto">
            <a:xfrm>
              <a:off x="6132006" y="2840038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C=0</a:t>
              </a:r>
            </a:p>
          </p:txBody>
        </p:sp>
        <p:sp>
          <p:nvSpPr>
            <p:cNvPr id="14377" name="Rectangle 40"/>
            <p:cNvSpPr>
              <a:spLocks noChangeArrowheads="1"/>
            </p:cNvSpPr>
            <p:nvPr/>
          </p:nvSpPr>
          <p:spPr bwMode="auto">
            <a:xfrm>
              <a:off x="6132006" y="204470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Z=1</a:t>
              </a:r>
            </a:p>
          </p:txBody>
        </p:sp>
        <p:sp>
          <p:nvSpPr>
            <p:cNvPr id="14378" name="Rectangle 41"/>
            <p:cNvSpPr>
              <a:spLocks noChangeArrowheads="1"/>
            </p:cNvSpPr>
            <p:nvPr/>
          </p:nvSpPr>
          <p:spPr bwMode="auto">
            <a:xfrm>
              <a:off x="6132006" y="1779588"/>
              <a:ext cx="1654668" cy="265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Flags tested</a:t>
              </a:r>
            </a:p>
          </p:txBody>
        </p:sp>
        <p:sp>
          <p:nvSpPr>
            <p:cNvPr id="14379" name="Rectangle 42"/>
            <p:cNvSpPr>
              <a:spLocks noChangeArrowheads="1"/>
            </p:cNvSpPr>
            <p:nvPr/>
          </p:nvSpPr>
          <p:spPr bwMode="auto">
            <a:xfrm>
              <a:off x="6132006" y="310515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N=1</a:t>
              </a:r>
            </a:p>
          </p:txBody>
        </p:sp>
        <p:sp>
          <p:nvSpPr>
            <p:cNvPr id="14380" name="Rectangle 43"/>
            <p:cNvSpPr>
              <a:spLocks noChangeArrowheads="1"/>
            </p:cNvSpPr>
            <p:nvPr/>
          </p:nvSpPr>
          <p:spPr bwMode="auto">
            <a:xfrm>
              <a:off x="6132006" y="337026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N=0</a:t>
              </a:r>
            </a:p>
          </p:txBody>
        </p:sp>
        <p:sp>
          <p:nvSpPr>
            <p:cNvPr id="14381" name="Rectangle 44"/>
            <p:cNvSpPr>
              <a:spLocks noChangeArrowheads="1"/>
            </p:cNvSpPr>
            <p:nvPr/>
          </p:nvSpPr>
          <p:spPr bwMode="auto">
            <a:xfrm>
              <a:off x="6132006" y="363537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V=1</a:t>
              </a:r>
            </a:p>
          </p:txBody>
        </p:sp>
        <p:sp>
          <p:nvSpPr>
            <p:cNvPr id="14382" name="Rectangle 45"/>
            <p:cNvSpPr>
              <a:spLocks noChangeArrowheads="1"/>
            </p:cNvSpPr>
            <p:nvPr/>
          </p:nvSpPr>
          <p:spPr bwMode="auto">
            <a:xfrm>
              <a:off x="6132006" y="3900488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V=0</a:t>
              </a:r>
            </a:p>
          </p:txBody>
        </p:sp>
        <p:sp>
          <p:nvSpPr>
            <p:cNvPr id="14383" name="Rectangle 46"/>
            <p:cNvSpPr>
              <a:spLocks noChangeArrowheads="1"/>
            </p:cNvSpPr>
            <p:nvPr/>
          </p:nvSpPr>
          <p:spPr bwMode="auto">
            <a:xfrm>
              <a:off x="6132006" y="416560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C=1 &amp; Z=0</a:t>
              </a:r>
            </a:p>
          </p:txBody>
        </p:sp>
        <p:sp>
          <p:nvSpPr>
            <p:cNvPr id="14384" name="Rectangle 47"/>
            <p:cNvSpPr>
              <a:spLocks noChangeArrowheads="1"/>
            </p:cNvSpPr>
            <p:nvPr/>
          </p:nvSpPr>
          <p:spPr bwMode="auto">
            <a:xfrm>
              <a:off x="6132006" y="443071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C=0 or Z=1</a:t>
              </a:r>
            </a:p>
          </p:txBody>
        </p:sp>
        <p:sp>
          <p:nvSpPr>
            <p:cNvPr id="14385" name="Rectangle 48"/>
            <p:cNvSpPr>
              <a:spLocks noChangeArrowheads="1"/>
            </p:cNvSpPr>
            <p:nvPr/>
          </p:nvSpPr>
          <p:spPr bwMode="auto">
            <a:xfrm>
              <a:off x="6132006" y="469582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N=V</a:t>
              </a:r>
            </a:p>
          </p:txBody>
        </p:sp>
        <p:sp>
          <p:nvSpPr>
            <p:cNvPr id="14386" name="Rectangle 49"/>
            <p:cNvSpPr>
              <a:spLocks noChangeArrowheads="1"/>
            </p:cNvSpPr>
            <p:nvPr/>
          </p:nvSpPr>
          <p:spPr bwMode="auto">
            <a:xfrm>
              <a:off x="6132006" y="4960938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N!=V</a:t>
              </a:r>
            </a:p>
          </p:txBody>
        </p:sp>
        <p:sp>
          <p:nvSpPr>
            <p:cNvPr id="14387" name="Rectangle 50"/>
            <p:cNvSpPr>
              <a:spLocks noChangeArrowheads="1"/>
            </p:cNvSpPr>
            <p:nvPr/>
          </p:nvSpPr>
          <p:spPr bwMode="auto">
            <a:xfrm>
              <a:off x="6132006" y="522605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Z=0 &amp; N=V</a:t>
              </a:r>
            </a:p>
          </p:txBody>
        </p:sp>
        <p:sp>
          <p:nvSpPr>
            <p:cNvPr id="14388" name="Rectangle 51"/>
            <p:cNvSpPr>
              <a:spLocks noChangeArrowheads="1"/>
            </p:cNvSpPr>
            <p:nvPr/>
          </p:nvSpPr>
          <p:spPr bwMode="auto">
            <a:xfrm>
              <a:off x="6132006" y="549116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Z=1 or N!=V</a:t>
              </a:r>
            </a:p>
          </p:txBody>
        </p:sp>
        <p:sp>
          <p:nvSpPr>
            <p:cNvPr id="14389" name="Rectangle 52"/>
            <p:cNvSpPr>
              <a:spLocks noChangeArrowheads="1"/>
            </p:cNvSpPr>
            <p:nvPr/>
          </p:nvSpPr>
          <p:spPr bwMode="auto">
            <a:xfrm>
              <a:off x="6132006" y="575627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" name="Horizontal Scroll 15">
            <a:extLst>
              <a:ext uri="{FF2B5EF4-FFF2-40B4-BE49-F238E27FC236}">
                <a16:creationId xmlns:a16="http://schemas.microsoft.com/office/drawing/2014/main" id="{4ACAA33B-8833-6998-194D-3EC418B6F321}"/>
              </a:ext>
            </a:extLst>
          </p:cNvPr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0834942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350A-DE76-846E-5AB2-1DE2EDB0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8CD0F-F59A-17FD-A8C5-A5B8C7F7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14FC-F419-027A-EA4D-935437EEAA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12689"/>
          </a:xfrm>
        </p:spPr>
        <p:txBody>
          <a:bodyPr/>
          <a:lstStyle/>
          <a:p>
            <a:r>
              <a:rPr lang="en-US" dirty="0"/>
              <a:t>Initially, let </a:t>
            </a:r>
            <a:r>
              <a:rPr lang="en-US" sz="2400" dirty="0"/>
              <a:t>r0=0, r1=1, r2=2.</a:t>
            </a:r>
            <a:endParaRPr lang="en-US" dirty="0"/>
          </a:p>
          <a:p>
            <a:r>
              <a:rPr lang="en-US" dirty="0"/>
              <a:t>a) Execute PUSH {r1,r2}. Draw stack.</a:t>
            </a:r>
          </a:p>
          <a:p>
            <a:r>
              <a:rPr lang="en-US" dirty="0"/>
              <a:t>b) Execute POP {r0,r1}. Draw stack.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273F4-CE16-CD49-EA0C-05FC3BE81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55278"/>
              </p:ext>
            </p:extLst>
          </p:nvPr>
        </p:nvGraphicFramePr>
        <p:xfrm>
          <a:off x="1535923" y="3188273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21C00B18-AB39-00EF-930D-94A66B3DBEEE}"/>
              </a:ext>
            </a:extLst>
          </p:cNvPr>
          <p:cNvSpPr/>
          <p:nvPr/>
        </p:nvSpPr>
        <p:spPr>
          <a:xfrm>
            <a:off x="999475" y="3302859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71397-E6F5-FBB8-542D-C5B13309CE80}"/>
              </a:ext>
            </a:extLst>
          </p:cNvPr>
          <p:cNvSpPr txBox="1"/>
          <p:nvPr/>
        </p:nvSpPr>
        <p:spPr>
          <a:xfrm>
            <a:off x="496902" y="320433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9E05C3-D653-26B3-A1FA-DB8D01C19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38150"/>
              </p:ext>
            </p:extLst>
          </p:nvPr>
        </p:nvGraphicFramePr>
        <p:xfrm>
          <a:off x="3798326" y="3199012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800F77-7DAB-31B4-1921-A01DE4EBD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09410"/>
              </p:ext>
            </p:extLst>
          </p:nvPr>
        </p:nvGraphicFramePr>
        <p:xfrm>
          <a:off x="6465320" y="3188273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8C9E426-19B3-C381-5E30-7C2FF94F96E8}"/>
              </a:ext>
            </a:extLst>
          </p:cNvPr>
          <p:cNvSpPr txBox="1"/>
          <p:nvPr/>
        </p:nvSpPr>
        <p:spPr>
          <a:xfrm>
            <a:off x="3186926" y="5137542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{r1,r2}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A0F5D-E35F-6473-85B4-E60E6B15F6BA}"/>
              </a:ext>
            </a:extLst>
          </p:cNvPr>
          <p:cNvSpPr txBox="1"/>
          <p:nvPr/>
        </p:nvSpPr>
        <p:spPr>
          <a:xfrm>
            <a:off x="5859431" y="5137542"/>
            <a:ext cx="2085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POP {r0,r1},</a:t>
            </a:r>
          </a:p>
          <a:p>
            <a:r>
              <a:rPr lang="en-US" sz="2000" dirty="0"/>
              <a:t>r0=?, r1=?</a:t>
            </a:r>
          </a:p>
        </p:txBody>
      </p:sp>
    </p:spTree>
    <p:extLst>
      <p:ext uri="{BB962C8B-B14F-4D97-AF65-F5344CB8AC3E}">
        <p14:creationId xmlns:p14="http://schemas.microsoft.com/office/powerpoint/2010/main" val="43788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3F5E7-78DF-6AED-6EFE-A47B82A4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1D1B-105E-E184-ADBC-2B07B3BB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C2332-DD8B-2EC1-C288-C9CD991A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0932D-B624-F476-2B57-930187D851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12689"/>
          </a:xfrm>
        </p:spPr>
        <p:txBody>
          <a:bodyPr/>
          <a:lstStyle/>
          <a:p>
            <a:r>
              <a:rPr lang="en-US" dirty="0"/>
              <a:t>Initially, let </a:t>
            </a:r>
            <a:r>
              <a:rPr lang="en-US" sz="2400" dirty="0"/>
              <a:t>r0=0, r1=1, r2=2.</a:t>
            </a:r>
            <a:endParaRPr lang="en-US" dirty="0"/>
          </a:p>
          <a:p>
            <a:r>
              <a:rPr lang="en-US" dirty="0"/>
              <a:t>a) Execute PUSH {r1,r2}. Draw stack.</a:t>
            </a:r>
          </a:p>
          <a:p>
            <a:r>
              <a:rPr lang="en-US" dirty="0"/>
              <a:t>b) Execute POP {r0,r1}. Draw stack.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09732D-EF89-C5A4-C000-5018FA595EFC}"/>
              </a:ext>
            </a:extLst>
          </p:cNvPr>
          <p:cNvGraphicFramePr>
            <a:graphicFrameLocks noGrp="1"/>
          </p:cNvGraphicFramePr>
          <p:nvPr/>
        </p:nvGraphicFramePr>
        <p:xfrm>
          <a:off x="1535923" y="3188273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569AE367-163D-297F-3DD6-599C9645483F}"/>
              </a:ext>
            </a:extLst>
          </p:cNvPr>
          <p:cNvSpPr/>
          <p:nvPr/>
        </p:nvSpPr>
        <p:spPr>
          <a:xfrm>
            <a:off x="999475" y="3302859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10B87-EDD6-141E-74DF-591C75B3ADDB}"/>
              </a:ext>
            </a:extLst>
          </p:cNvPr>
          <p:cNvSpPr txBox="1"/>
          <p:nvPr/>
        </p:nvSpPr>
        <p:spPr>
          <a:xfrm>
            <a:off x="496902" y="320433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BB1A3A-DB33-B7A9-4626-5505E2FDAF8D}"/>
              </a:ext>
            </a:extLst>
          </p:cNvPr>
          <p:cNvGraphicFramePr>
            <a:graphicFrameLocks noGrp="1"/>
          </p:cNvGraphicFramePr>
          <p:nvPr/>
        </p:nvGraphicFramePr>
        <p:xfrm>
          <a:off x="3798326" y="3199012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50186B45-C036-8963-F983-F18A363F0E41}"/>
              </a:ext>
            </a:extLst>
          </p:cNvPr>
          <p:cNvSpPr/>
          <p:nvPr/>
        </p:nvSpPr>
        <p:spPr>
          <a:xfrm>
            <a:off x="3265932" y="4038635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93EEC-57A9-1968-DC28-8040B4B19D5D}"/>
              </a:ext>
            </a:extLst>
          </p:cNvPr>
          <p:cNvSpPr txBox="1"/>
          <p:nvPr/>
        </p:nvSpPr>
        <p:spPr>
          <a:xfrm>
            <a:off x="2763359" y="394010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0E149-86FB-1EB7-A72E-7589073CE919}"/>
              </a:ext>
            </a:extLst>
          </p:cNvPr>
          <p:cNvGraphicFramePr>
            <a:graphicFrameLocks noGrp="1"/>
          </p:cNvGraphicFramePr>
          <p:nvPr/>
        </p:nvGraphicFramePr>
        <p:xfrm>
          <a:off x="6465320" y="3188273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24527C-F1F4-33BA-B5D6-819E30373882}"/>
              </a:ext>
            </a:extLst>
          </p:cNvPr>
          <p:cNvSpPr/>
          <p:nvPr/>
        </p:nvSpPr>
        <p:spPr>
          <a:xfrm>
            <a:off x="5928872" y="3302859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61F2C-A317-8DD0-2E26-07A9FB2F6E12}"/>
              </a:ext>
            </a:extLst>
          </p:cNvPr>
          <p:cNvSpPr txBox="1"/>
          <p:nvPr/>
        </p:nvSpPr>
        <p:spPr>
          <a:xfrm>
            <a:off x="5426299" y="320433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D0B57-E431-F7A3-1BED-79D0F8F79AA1}"/>
              </a:ext>
            </a:extLst>
          </p:cNvPr>
          <p:cNvSpPr txBox="1"/>
          <p:nvPr/>
        </p:nvSpPr>
        <p:spPr>
          <a:xfrm>
            <a:off x="3186926" y="5137542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{r1,r2}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1D60ED-C6F0-ACD1-8F1A-B034A7D8F690}"/>
              </a:ext>
            </a:extLst>
          </p:cNvPr>
          <p:cNvSpPr txBox="1"/>
          <p:nvPr/>
        </p:nvSpPr>
        <p:spPr>
          <a:xfrm>
            <a:off x="5859431" y="5137542"/>
            <a:ext cx="2085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POP {r0,r1},</a:t>
            </a:r>
          </a:p>
          <a:p>
            <a:r>
              <a:rPr lang="en-US" sz="2000" dirty="0"/>
              <a:t>r0=1, r1=2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4273F-86D4-4FCA-7A42-387A88B6F17F}"/>
              </a:ext>
            </a:extLst>
          </p:cNvPr>
          <p:cNvSpPr txBox="1"/>
          <p:nvPr/>
        </p:nvSpPr>
        <p:spPr>
          <a:xfrm>
            <a:off x="999474" y="5908432"/>
            <a:ext cx="768732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Stack contains only the values like 2, 1… </a:t>
            </a:r>
            <a:r>
              <a:rPr lang="en-US"/>
              <a:t>I write </a:t>
            </a:r>
            <a:r>
              <a:rPr lang="en-US" dirty="0"/>
              <a:t>r2=2, r1=1 in the figures for illustration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00729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31381-7AB9-FDA4-7FF9-72D96B8AD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05BA-4383-D05A-A09F-E8888E97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241A1B-240A-D65E-9382-43BCA168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6B1B3-16B9-7552-E252-1625434D03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667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Initially, let r0=0, r1=1, r2=2, r3=3</a:t>
            </a:r>
          </a:p>
          <a:p>
            <a:pPr marL="342900" indent="-342900"/>
            <a:r>
              <a:rPr lang="en-US" dirty="0"/>
              <a:t>Execute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{r1,r2}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{r3,r0}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POP {r0-r3}  (same as </a:t>
            </a:r>
            <a:r>
              <a:rPr lang="pt-BR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POP {r0, r1, r2, r3}</a:t>
            </a: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)</a:t>
            </a:r>
          </a:p>
          <a:p>
            <a:pPr marL="342900" indent="-342900"/>
            <a:r>
              <a:rPr lang="en-US" dirty="0"/>
              <a:t>Draw stack after each instruction. What is in registers after execution?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AA85D-661A-99AB-3D20-19E0FF250C15}"/>
              </a:ext>
            </a:extLst>
          </p:cNvPr>
          <p:cNvGraphicFramePr>
            <a:graphicFrameLocks noGrp="1"/>
          </p:cNvGraphicFramePr>
          <p:nvPr/>
        </p:nvGraphicFramePr>
        <p:xfrm>
          <a:off x="955684" y="3799348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94243C7-593D-0C96-F723-8D4C183BBC42}"/>
              </a:ext>
            </a:extLst>
          </p:cNvPr>
          <p:cNvSpPr/>
          <p:nvPr/>
        </p:nvSpPr>
        <p:spPr>
          <a:xfrm>
            <a:off x="479216" y="3913934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D1BED-766C-F58C-91B9-24985E60BCCB}"/>
              </a:ext>
            </a:extLst>
          </p:cNvPr>
          <p:cNvSpPr txBox="1"/>
          <p:nvPr/>
        </p:nvSpPr>
        <p:spPr>
          <a:xfrm>
            <a:off x="-23357" y="381540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48D6398-3761-E3BF-934F-679B11655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70302"/>
              </p:ext>
            </p:extLst>
          </p:nvPr>
        </p:nvGraphicFramePr>
        <p:xfrm>
          <a:off x="2876940" y="3799348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C6440A4-115E-9454-B8B0-2DAC5F2E8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42638"/>
              </p:ext>
            </p:extLst>
          </p:nvPr>
        </p:nvGraphicFramePr>
        <p:xfrm>
          <a:off x="5181600" y="3784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2562272-51E0-2489-4A34-7B222B899CB7}"/>
              </a:ext>
            </a:extLst>
          </p:cNvPr>
          <p:cNvSpPr txBox="1"/>
          <p:nvPr/>
        </p:nvSpPr>
        <p:spPr>
          <a:xfrm>
            <a:off x="2265540" y="5737878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{r1,r2}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4D86A8-AA90-1492-FAB2-5B31D09C28BB}"/>
              </a:ext>
            </a:extLst>
          </p:cNvPr>
          <p:cNvSpPr txBox="1"/>
          <p:nvPr/>
        </p:nvSpPr>
        <p:spPr>
          <a:xfrm>
            <a:off x="4575711" y="5733869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{r3,r0}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F2FBF41-08B2-16FD-577F-65544DBE3A6E}"/>
              </a:ext>
            </a:extLst>
          </p:cNvPr>
          <p:cNvGraphicFramePr>
            <a:graphicFrameLocks noGrp="1"/>
          </p:cNvGraphicFramePr>
          <p:nvPr/>
        </p:nvGraphicFramePr>
        <p:xfrm>
          <a:off x="7417937" y="3784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8B69D91-DFE6-88E9-7060-DADED4F5332B}"/>
              </a:ext>
            </a:extLst>
          </p:cNvPr>
          <p:cNvSpPr txBox="1"/>
          <p:nvPr/>
        </p:nvSpPr>
        <p:spPr>
          <a:xfrm>
            <a:off x="6721062" y="5743714"/>
            <a:ext cx="2383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POP {r0-r3}</a:t>
            </a:r>
          </a:p>
          <a:p>
            <a:r>
              <a:rPr lang="en-US" sz="2000" dirty="0"/>
              <a:t>r0=?, r1=?, r2=?, r3=?</a:t>
            </a:r>
          </a:p>
        </p:txBody>
      </p:sp>
    </p:spTree>
    <p:extLst>
      <p:ext uri="{BB962C8B-B14F-4D97-AF65-F5344CB8AC3E}">
        <p14:creationId xmlns:p14="http://schemas.microsoft.com/office/powerpoint/2010/main" val="46574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4492E-E870-6486-2824-677B21BA3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2505-1263-8867-CBD4-3845DB77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7FB908-97AA-B669-AB86-CBD8339F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43E04-780F-8745-F7A3-B8C73E674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667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Initially, let r0=0, r1=1, r2=2, r3=3</a:t>
            </a:r>
          </a:p>
          <a:p>
            <a:pPr marL="342900" indent="-342900"/>
            <a:r>
              <a:rPr lang="en-US" dirty="0"/>
              <a:t>Execute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{r1,r2}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{r3,r0}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POP {r0-r3}</a:t>
            </a:r>
          </a:p>
          <a:p>
            <a:pPr marL="342900" indent="-342900"/>
            <a:r>
              <a:rPr lang="en-US" dirty="0"/>
              <a:t>Draw stack after each instruction. What is in registers after execution?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308E94-A0F6-359D-717D-891E2E630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86839"/>
              </p:ext>
            </p:extLst>
          </p:nvPr>
        </p:nvGraphicFramePr>
        <p:xfrm>
          <a:off x="955684" y="3799348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FBE0A9DC-0F13-5E17-C834-D68F85D8A1B9}"/>
              </a:ext>
            </a:extLst>
          </p:cNvPr>
          <p:cNvSpPr/>
          <p:nvPr/>
        </p:nvSpPr>
        <p:spPr>
          <a:xfrm>
            <a:off x="479216" y="3913934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7FC87-43CF-4901-CF7A-C5C93E8F3712}"/>
              </a:ext>
            </a:extLst>
          </p:cNvPr>
          <p:cNvSpPr txBox="1"/>
          <p:nvPr/>
        </p:nvSpPr>
        <p:spPr>
          <a:xfrm>
            <a:off x="-23357" y="381540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1DF45E-6835-8E25-656C-8E8DC4631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62447"/>
              </p:ext>
            </p:extLst>
          </p:nvPr>
        </p:nvGraphicFramePr>
        <p:xfrm>
          <a:off x="2876940" y="3799348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B243B488-2D7A-A8C2-598C-7289DABA24B7}"/>
              </a:ext>
            </a:extLst>
          </p:cNvPr>
          <p:cNvSpPr/>
          <p:nvPr/>
        </p:nvSpPr>
        <p:spPr>
          <a:xfrm>
            <a:off x="2420559" y="4638971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F7C4A-B9A7-2468-84A3-CDFC9A75A5CB}"/>
              </a:ext>
            </a:extLst>
          </p:cNvPr>
          <p:cNvSpPr txBox="1"/>
          <p:nvPr/>
        </p:nvSpPr>
        <p:spPr>
          <a:xfrm>
            <a:off x="1917986" y="4540444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915B79B-0559-150B-208E-D718B7EC5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31816"/>
              </p:ext>
            </p:extLst>
          </p:nvPr>
        </p:nvGraphicFramePr>
        <p:xfrm>
          <a:off x="5181600" y="3784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89C82B0B-D220-355C-C11A-2B105F6B47A5}"/>
              </a:ext>
            </a:extLst>
          </p:cNvPr>
          <p:cNvSpPr/>
          <p:nvPr/>
        </p:nvSpPr>
        <p:spPr>
          <a:xfrm>
            <a:off x="4715716" y="5360854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22E9D-674E-4337-516D-F1611B40B59F}"/>
              </a:ext>
            </a:extLst>
          </p:cNvPr>
          <p:cNvSpPr txBox="1"/>
          <p:nvPr/>
        </p:nvSpPr>
        <p:spPr>
          <a:xfrm>
            <a:off x="4213143" y="526232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ABA7E-D88F-B22C-2671-4103A5520001}"/>
              </a:ext>
            </a:extLst>
          </p:cNvPr>
          <p:cNvSpPr txBox="1"/>
          <p:nvPr/>
        </p:nvSpPr>
        <p:spPr>
          <a:xfrm>
            <a:off x="2265540" y="5737878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{r1,r2}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A4558-8CD1-5604-11F5-98FCE4191B47}"/>
              </a:ext>
            </a:extLst>
          </p:cNvPr>
          <p:cNvSpPr txBox="1"/>
          <p:nvPr/>
        </p:nvSpPr>
        <p:spPr>
          <a:xfrm>
            <a:off x="4575711" y="5733869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{r3,r0}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38764CE-BAA4-9C81-9732-4DD4B5509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44457"/>
              </p:ext>
            </p:extLst>
          </p:nvPr>
        </p:nvGraphicFramePr>
        <p:xfrm>
          <a:off x="7417937" y="3784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2F85393E-30E2-EDCD-D332-A91D6B997220}"/>
              </a:ext>
            </a:extLst>
          </p:cNvPr>
          <p:cNvSpPr/>
          <p:nvPr/>
        </p:nvSpPr>
        <p:spPr>
          <a:xfrm>
            <a:off x="6944156" y="3895740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24FD91-BDC9-DC17-142A-13AD5F27DA31}"/>
              </a:ext>
            </a:extLst>
          </p:cNvPr>
          <p:cNvSpPr txBox="1"/>
          <p:nvPr/>
        </p:nvSpPr>
        <p:spPr>
          <a:xfrm>
            <a:off x="6441583" y="3797213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5DABEC-3EAE-282B-99E0-5AD8630AFE37}"/>
              </a:ext>
            </a:extLst>
          </p:cNvPr>
          <p:cNvSpPr txBox="1"/>
          <p:nvPr/>
        </p:nvSpPr>
        <p:spPr>
          <a:xfrm>
            <a:off x="6721062" y="5743714"/>
            <a:ext cx="2513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POP {r0-r3}</a:t>
            </a:r>
          </a:p>
          <a:p>
            <a:r>
              <a:rPr lang="en-US" sz="2000" dirty="0"/>
              <a:t>r0=0, r1=3, r2=1, r3=2</a:t>
            </a:r>
          </a:p>
        </p:txBody>
      </p:sp>
    </p:spTree>
    <p:extLst>
      <p:ext uri="{BB962C8B-B14F-4D97-AF65-F5344CB8AC3E}">
        <p14:creationId xmlns:p14="http://schemas.microsoft.com/office/powerpoint/2010/main" val="388489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9777-22BA-A4F2-A717-CA88FA78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</a:t>
            </a:r>
            <a:r>
              <a:rPr lang="en-US" altLang="zh-CN"/>
              <a:t>is Wrong?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A26B7A-A91C-8739-59F7-FED523E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8200F-E2E0-2FC9-A24B-3D85B65165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54D579-850A-433C-2F4C-D7CBDE33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25091"/>
              </p:ext>
            </p:extLst>
          </p:nvPr>
        </p:nvGraphicFramePr>
        <p:xfrm>
          <a:off x="2696497" y="1731779"/>
          <a:ext cx="5791200" cy="20189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int32_t sum3(int32_t a1, int32_t a2, int32_t a3);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</a:t>
                      </a: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int32_t 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= sum3(-1, -2, -3) + sum3(4, 5, 6);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3EEF33-13EC-BB93-CE67-9DD4DBFC2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12184"/>
              </p:ext>
            </p:extLst>
          </p:nvPr>
        </p:nvGraphicFramePr>
        <p:xfrm>
          <a:off x="4847303" y="3856560"/>
          <a:ext cx="3657600" cy="2194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sum3 PROC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EXPORT sum3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r3 = sum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r1 ; sum = a1 + a2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r2 ; sum += a3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r1, r3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pc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051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2163</TotalTime>
  <Words>2905</Words>
  <Application>Microsoft Office PowerPoint</Application>
  <PresentationFormat>On-screen Show (4:3)</PresentationFormat>
  <Paragraphs>403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Bookman Old Style (Headings)</vt:lpstr>
      <vt:lpstr>Arial</vt:lpstr>
      <vt:lpstr>Bookman Old Style</vt:lpstr>
      <vt:lpstr>Calibri</vt:lpstr>
      <vt:lpstr>Cambria Math</vt:lpstr>
      <vt:lpstr>Consolas</vt:lpstr>
      <vt:lpstr>Courier New</vt:lpstr>
      <vt:lpstr>Gill Sans MT</vt:lpstr>
      <vt:lpstr>Wingdings</vt:lpstr>
      <vt:lpstr>Wingdings 3</vt:lpstr>
      <vt:lpstr>Origin</vt:lpstr>
      <vt:lpstr>Z. Gu</vt:lpstr>
      <vt:lpstr>Stack</vt:lpstr>
      <vt:lpstr>Stack</vt:lpstr>
      <vt:lpstr>Summary: Condition Codes </vt:lpstr>
      <vt:lpstr>Stack</vt:lpstr>
      <vt:lpstr>Stack ANS</vt:lpstr>
      <vt:lpstr>Stack</vt:lpstr>
      <vt:lpstr>Stack ANS</vt:lpstr>
      <vt:lpstr>What is Wrong?</vt:lpstr>
      <vt:lpstr>What is Wrong? ANS</vt:lpstr>
      <vt:lpstr>toLower</vt:lpstr>
      <vt:lpstr>toLower ANS</vt:lpstr>
      <vt:lpstr>If Then Else</vt:lpstr>
      <vt:lpstr>If Then Else ANS</vt:lpstr>
      <vt:lpstr>Factorial ANS</vt:lpstr>
      <vt:lpstr>Factorial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184</cp:revision>
  <cp:lastPrinted>2018-03-21T12:46:41Z</cp:lastPrinted>
  <dcterms:created xsi:type="dcterms:W3CDTF">2012-11-17T20:04:56Z</dcterms:created>
  <dcterms:modified xsi:type="dcterms:W3CDTF">2025-09-25T15:31:01Z</dcterms:modified>
</cp:coreProperties>
</file>