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352" r:id="rId5"/>
    <p:sldId id="261" r:id="rId6"/>
    <p:sldId id="280" r:id="rId7"/>
    <p:sldId id="257" r:id="rId8"/>
    <p:sldId id="281" r:id="rId9"/>
    <p:sldId id="283" r:id="rId10"/>
    <p:sldId id="353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F0AC7-7898-4CAF-8C74-9051912ABD73}" v="140" dt="2025-09-25T01:07:48.607"/>
    <p1510:client id="{F99D9471-26BF-4276-B1B0-8B4899F06550}" v="1" dt="2025-09-25T15:30:21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5T15:31:43.797" v="2344" actId="47"/>
      <pc:docMkLst>
        <pc:docMk/>
      </pc:docMkLst>
      <pc:sldChg chg="modSp mod">
        <pc:chgData name="Zonghua Gu" userId="9a7e1853e1951ef5" providerId="LiveId" clId="{CF1FAA12-072C-4ED5-BA76-0FFFAEFDB88A}" dt="2025-09-25T15:28:50.572" v="2332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5T15:28:50.572" v="2332" actId="20577"/>
          <ac:spMkLst>
            <pc:docMk/>
            <pc:sldMk cId="1683281344" sldId="256"/>
            <ac:spMk id="6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19:01:29.316" v="303" actId="20577"/>
        <pc:sldMkLst>
          <pc:docMk/>
          <pc:sldMk cId="4120051107" sldId="257"/>
        </pc:sldMkLst>
        <pc:spChg chg="mod">
          <ac:chgData name="Zonghua Gu" userId="9a7e1853e1951ef5" providerId="LiveId" clId="{CF1FAA12-072C-4ED5-BA76-0FFFAEFDB88A}" dt="2025-09-22T00:20:22.744" v="131" actId="20577"/>
          <ac:spMkLst>
            <pc:docMk/>
            <pc:sldMk cId="4120051107" sldId="257"/>
            <ac:spMk id="2" creationId="{53769777-22BA-A4F2-A717-CA88FA78E82B}"/>
          </ac:spMkLst>
        </pc:spChg>
        <pc:spChg chg="mod">
          <ac:chgData name="Zonghua Gu" userId="9a7e1853e1951ef5" providerId="LiveId" clId="{CF1FAA12-072C-4ED5-BA76-0FFFAEFDB88A}" dt="2025-09-22T19:01:29.316" v="303" actId="20577"/>
          <ac:spMkLst>
            <pc:docMk/>
            <pc:sldMk cId="4120051107" sldId="257"/>
            <ac:spMk id="4" creationId="{5998200F-E2E0-2FC9-A24B-3D85B65165B0}"/>
          </ac:spMkLst>
        </pc:spChg>
        <pc:graphicFrameChg chg="add mod modGraphic">
          <ac:chgData name="Zonghua Gu" userId="9a7e1853e1951ef5" providerId="LiveId" clId="{CF1FAA12-072C-4ED5-BA76-0FFFAEFDB88A}" dt="2025-09-22T00:24:02.177" v="170" actId="1076"/>
          <ac:graphicFrameMkLst>
            <pc:docMk/>
            <pc:sldMk cId="4120051107" sldId="257"/>
            <ac:graphicFrameMk id="5" creationId="{A554D579-850A-433C-2F4C-D7CBDE33F5FD}"/>
          </ac:graphicFrameMkLst>
        </pc:graphicFrameChg>
        <pc:graphicFrameChg chg="add mod modGraphic">
          <ac:chgData name="Zonghua Gu" userId="9a7e1853e1951ef5" providerId="LiveId" clId="{CF1FAA12-072C-4ED5-BA76-0FFFAEFDB88A}" dt="2025-09-22T00:25:52.962" v="266" actId="20577"/>
          <ac:graphicFrameMkLst>
            <pc:docMk/>
            <pc:sldMk cId="4120051107" sldId="257"/>
            <ac:graphicFrameMk id="7" creationId="{7F3EEF33-13EC-BB93-CE67-9DD4DBFC221D}"/>
          </ac:graphicFrameMkLst>
        </pc:graphicFrameChg>
      </pc:sldChg>
      <pc:sldChg chg="modSp add del mod">
        <pc:chgData name="Zonghua Gu" userId="9a7e1853e1951ef5" providerId="LiveId" clId="{CF1FAA12-072C-4ED5-BA76-0FFFAEFDB88A}" dt="2025-09-25T15:31:29.344" v="2340" actId="47"/>
        <pc:sldMkLst>
          <pc:docMk/>
          <pc:sldMk cId="1814278120" sldId="258"/>
        </pc:sldMkLst>
        <pc:spChg chg="mod">
          <ac:chgData name="Zonghua Gu" userId="9a7e1853e1951ef5" providerId="LiveId" clId="{CF1FAA12-072C-4ED5-BA76-0FFFAEFDB88A}" dt="2025-09-22T00:24:43.848" v="185" actId="20577"/>
          <ac:spMkLst>
            <pc:docMk/>
            <pc:sldMk cId="1814278120" sldId="258"/>
            <ac:spMk id="2" creationId="{26AB2E9D-CA3F-A924-BCF5-E675F73BE73B}"/>
          </ac:spMkLst>
        </pc:spChg>
        <pc:spChg chg="mod">
          <ac:chgData name="Zonghua Gu" userId="9a7e1853e1951ef5" providerId="LiveId" clId="{CF1FAA12-072C-4ED5-BA76-0FFFAEFDB88A}" dt="2025-09-22T00:26:11.430" v="267" actId="14100"/>
          <ac:spMkLst>
            <pc:docMk/>
            <pc:sldMk cId="1814278120" sldId="258"/>
            <ac:spMk id="4" creationId="{888CA4B8-E23A-61B6-D388-BD1EFFC38D5F}"/>
          </ac:spMkLst>
        </pc:spChg>
        <pc:graphicFrameChg chg="mod modGraphic">
          <ac:chgData name="Zonghua Gu" userId="9a7e1853e1951ef5" providerId="LiveId" clId="{CF1FAA12-072C-4ED5-BA76-0FFFAEFDB88A}" dt="2025-09-22T00:26:13.917" v="268" actId="207"/>
          <ac:graphicFrameMkLst>
            <pc:docMk/>
            <pc:sldMk cId="1814278120" sldId="258"/>
            <ac:graphicFrameMk id="7" creationId="{63F81107-A59E-5244-C57F-4AFF69A7D613}"/>
          </ac:graphicFrameMkLst>
        </pc:graphicFrameChg>
      </pc:sldChg>
      <pc:sldChg chg="addSp delSp modSp new del mod">
        <pc:chgData name="Zonghua Gu" userId="9a7e1853e1951ef5" providerId="LiveId" clId="{CF1FAA12-072C-4ED5-BA76-0FFFAEFDB88A}" dt="2025-09-25T15:30:27.031" v="2337" actId="47"/>
        <pc:sldMkLst>
          <pc:docMk/>
          <pc:sldMk cId="2724411605" sldId="259"/>
        </pc:sldMkLst>
        <pc:spChg chg="mod">
          <ac:chgData name="Zonghua Gu" userId="9a7e1853e1951ef5" providerId="LiveId" clId="{CF1FAA12-072C-4ED5-BA76-0FFFAEFDB88A}" dt="2025-09-22T19:04:29.885" v="330" actId="20577"/>
          <ac:spMkLst>
            <pc:docMk/>
            <pc:sldMk cId="2724411605" sldId="259"/>
            <ac:spMk id="2" creationId="{BBF7B3FB-5C59-12EE-7933-D1B84D34745C}"/>
          </ac:spMkLst>
        </pc:spChg>
        <pc:spChg chg="mod">
          <ac:chgData name="Zonghua Gu" userId="9a7e1853e1951ef5" providerId="LiveId" clId="{CF1FAA12-072C-4ED5-BA76-0FFFAEFDB88A}" dt="2025-09-22T19:08:21.892" v="398" actId="20577"/>
          <ac:spMkLst>
            <pc:docMk/>
            <pc:sldMk cId="2724411605" sldId="259"/>
            <ac:spMk id="4" creationId="{5891B2DB-8D92-68E6-3839-2EB2B6D0CCA5}"/>
          </ac:spMkLst>
        </pc:spChg>
      </pc:sldChg>
      <pc:sldChg chg="addSp delSp modSp add del mod">
        <pc:chgData name="Zonghua Gu" userId="9a7e1853e1951ef5" providerId="LiveId" clId="{CF1FAA12-072C-4ED5-BA76-0FFFAEFDB88A}" dt="2025-09-25T15:31:28.268" v="2339" actId="47"/>
        <pc:sldMkLst>
          <pc:docMk/>
          <pc:sldMk cId="3884894996" sldId="260"/>
        </pc:sldMkLst>
        <pc:spChg chg="mod">
          <ac:chgData name="Zonghua Gu" userId="9a7e1853e1951ef5" providerId="LiveId" clId="{CF1FAA12-072C-4ED5-BA76-0FFFAEFDB88A}" dt="2025-09-22T19:04:35.554" v="335" actId="20577"/>
          <ac:spMkLst>
            <pc:docMk/>
            <pc:sldMk cId="3884894996" sldId="260"/>
            <ac:spMk id="2" creationId="{24322505-1263-8867-CBD4-3845DB776BF0}"/>
          </ac:spMkLst>
        </pc:spChg>
        <pc:spChg chg="mod">
          <ac:chgData name="Zonghua Gu" userId="9a7e1853e1951ef5" providerId="LiveId" clId="{CF1FAA12-072C-4ED5-BA76-0FFFAEFDB88A}" dt="2025-09-22T19:28:22.455" v="595" actId="27636"/>
          <ac:spMkLst>
            <pc:docMk/>
            <pc:sldMk cId="3884894996" sldId="260"/>
            <ac:spMk id="4" creationId="{36843E04-780F-8745-F7A3-B8C73E674D4A}"/>
          </ac:spMkLst>
        </pc:spChg>
        <pc:spChg chg="add mod">
          <ac:chgData name="Zonghua Gu" userId="9a7e1853e1951ef5" providerId="LiveId" clId="{CF1FAA12-072C-4ED5-BA76-0FFFAEFDB88A}" dt="2025-09-22T19:29:15.294" v="609" actId="1038"/>
          <ac:spMkLst>
            <pc:docMk/>
            <pc:sldMk cId="3884894996" sldId="260"/>
            <ac:spMk id="9" creationId="{FBE0A9DC-0F13-5E17-C834-D68F85D8A1B9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0" creationId="{DE97FC87-43CF-4901-CF7A-C5C93E8F3712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2" creationId="{B243B488-2D7A-A8C2-598C-7289DABA24B7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3" creationId="{EA6F7C4A-B9A7-2468-84A3-CDFC9A75A5CB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5" creationId="{89C82B0B-D220-355C-C11A-2B105F6B47A5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6" creationId="{AB622E9D-674E-4337-516D-F1611B40B59F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7" creationId="{89FABA7E-D88F-B22C-2671-4103A5520001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8" creationId="{575A4558-8CD1-5604-11F5-98FCE4191B47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0" creationId="{2F85393E-30E2-EDCD-D332-A91D6B997220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1" creationId="{4524FD91-BDC9-DC17-142A-13AD5F27DA31}"/>
          </ac:spMkLst>
        </pc:spChg>
        <pc:spChg chg="add mod">
          <ac:chgData name="Zonghua Gu" userId="9a7e1853e1951ef5" providerId="LiveId" clId="{CF1FAA12-072C-4ED5-BA76-0FFFAEFDB88A}" dt="2025-09-22T19:31:17.989" v="655" actId="1076"/>
          <ac:spMkLst>
            <pc:docMk/>
            <pc:sldMk cId="3884894996" sldId="260"/>
            <ac:spMk id="22" creationId="{875DABEC-3EAE-282B-99E0-5AD8630AFE37}"/>
          </ac:spMkLst>
        </pc:spChg>
        <pc:graphicFrameChg chg="add mod">
          <ac:chgData name="Zonghua Gu" userId="9a7e1853e1951ef5" providerId="LiveId" clId="{CF1FAA12-072C-4ED5-BA76-0FFFAEFDB88A}" dt="2025-09-22T19:28:38.019" v="598" actId="1076"/>
          <ac:graphicFrameMkLst>
            <pc:docMk/>
            <pc:sldMk cId="3884894996" sldId="260"/>
            <ac:graphicFrameMk id="8" creationId="{03308E94-A0F6-359D-717D-891E2E630EAB}"/>
          </ac:graphicFrameMkLst>
        </pc:graphicFrameChg>
        <pc:graphicFrameChg chg="mod">
          <ac:chgData name="Zonghua Gu" userId="9a7e1853e1951ef5" providerId="LiveId" clId="{CF1FAA12-072C-4ED5-BA76-0FFFAEFDB88A}" dt="2025-09-22T19:30:02.517" v="626" actId="1076"/>
          <ac:graphicFrameMkLst>
            <pc:docMk/>
            <pc:sldMk cId="3884894996" sldId="260"/>
            <ac:graphicFrameMk id="11" creationId="{F41DF45E-6835-8E25-656C-8E8DC4631F0E}"/>
          </ac:graphicFrameMkLst>
        </pc:graphicFrameChg>
        <pc:graphicFrameChg chg="add mod">
          <ac:chgData name="Zonghua Gu" userId="9a7e1853e1951ef5" providerId="LiveId" clId="{CF1FAA12-072C-4ED5-BA76-0FFFAEFDB88A}" dt="2025-09-22T19:29:58.746" v="625" actId="1076"/>
          <ac:graphicFrameMkLst>
            <pc:docMk/>
            <pc:sldMk cId="3884894996" sldId="260"/>
            <ac:graphicFrameMk id="14" creationId="{D915B79B-0559-150B-208E-D718B7EC52C1}"/>
          </ac:graphicFrameMkLst>
        </pc:graphicFrameChg>
        <pc:graphicFrameChg chg="add mod modGraphic">
          <ac:chgData name="Zonghua Gu" userId="9a7e1853e1951ef5" providerId="LiveId" clId="{CF1FAA12-072C-4ED5-BA76-0FFFAEFDB88A}" dt="2025-09-22T19:30:37.736" v="633" actId="6549"/>
          <ac:graphicFrameMkLst>
            <pc:docMk/>
            <pc:sldMk cId="3884894996" sldId="260"/>
            <ac:graphicFrameMk id="19" creationId="{138764CE-BAA4-9C81-9732-4DD4B550914C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27:41.816" v="549"/>
        <pc:sldMkLst>
          <pc:docMk/>
          <pc:sldMk cId="437885179" sldId="261"/>
        </pc:sldMkLst>
        <pc:spChg chg="mod">
          <ac:chgData name="Zonghua Gu" userId="9a7e1853e1951ef5" providerId="LiveId" clId="{CF1FAA12-072C-4ED5-BA76-0FFFAEFDB88A}" dt="2025-09-22T19:27:14.223" v="541" actId="20577"/>
          <ac:spMkLst>
            <pc:docMk/>
            <pc:sldMk cId="437885179" sldId="261"/>
            <ac:spMk id="2" creationId="{A840350A-DE76-846E-5AB2-1DE2EDB0E9E9}"/>
          </ac:spMkLst>
        </pc:spChg>
        <pc:spChg chg="add del mod">
          <ac:chgData name="Zonghua Gu" userId="9a7e1853e1951ef5" providerId="LiveId" clId="{CF1FAA12-072C-4ED5-BA76-0FFFAEFDB88A}" dt="2025-09-22T19:22:58.977" v="495" actId="14100"/>
          <ac:spMkLst>
            <pc:docMk/>
            <pc:sldMk cId="437885179" sldId="261"/>
            <ac:spMk id="4" creationId="{F8B814FC-F419-027A-EA4D-935437EEAA0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8" creationId="{21C00B18-AB39-00EF-930D-94A66B3DBEE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9" creationId="{2D771397-E6F5-FBB8-542D-C5B13309CE80}"/>
          </ac:spMkLst>
        </pc:spChg>
        <pc:spChg chg="add mod">
          <ac:chgData name="Zonghua Gu" userId="9a7e1853e1951ef5" providerId="LiveId" clId="{CF1FAA12-072C-4ED5-BA76-0FFFAEFDB88A}" dt="2025-09-22T19:23:58.413" v="513" actId="1076"/>
          <ac:spMkLst>
            <pc:docMk/>
            <pc:sldMk cId="437885179" sldId="261"/>
            <ac:spMk id="16" creationId="{F8C9E426-19B3-C381-5E30-7C2FF94F96E8}"/>
          </ac:spMkLst>
        </pc:spChg>
        <pc:spChg chg="add mod">
          <ac:chgData name="Zonghua Gu" userId="9a7e1853e1951ef5" providerId="LiveId" clId="{CF1FAA12-072C-4ED5-BA76-0FFFAEFDB88A}" dt="2025-09-22T19:27:41.816" v="549"/>
          <ac:spMkLst>
            <pc:docMk/>
            <pc:sldMk cId="437885179" sldId="261"/>
            <ac:spMk id="22" creationId="{8C3A0F5D-E35F-6473-85B4-E60E6B15F6BA}"/>
          </ac:spMkLst>
        </pc:spChg>
        <pc:graphicFrameChg chg="add mod modGraphic">
          <ac:chgData name="Zonghua Gu" userId="9a7e1853e1951ef5" providerId="LiveId" clId="{CF1FAA12-072C-4ED5-BA76-0FFFAEFDB88A}" dt="2025-09-22T19:23:54.528" v="512" actId="1076"/>
          <ac:graphicFrameMkLst>
            <pc:docMk/>
            <pc:sldMk cId="437885179" sldId="261"/>
            <ac:graphicFrameMk id="7" creationId="{9CA273F4-CE16-CD49-EA0C-05FC3BE81836}"/>
          </ac:graphicFrameMkLst>
        </pc:graphicFrameChg>
        <pc:graphicFrameChg chg="add mod modGraphic">
          <ac:chgData name="Zonghua Gu" userId="9a7e1853e1951ef5" providerId="LiveId" clId="{CF1FAA12-072C-4ED5-BA76-0FFFAEFDB88A}" dt="2025-09-22T19:27:24.138" v="543" actId="6549"/>
          <ac:graphicFrameMkLst>
            <pc:docMk/>
            <pc:sldMk cId="437885179" sldId="261"/>
            <ac:graphicFrameMk id="10" creationId="{769E05C3-D653-26B3-A1FA-DB8D01C197A6}"/>
          </ac:graphicFrameMkLst>
        </pc:graphicFrameChg>
        <pc:graphicFrameChg chg="add mod">
          <ac:chgData name="Zonghua Gu" userId="9a7e1853e1951ef5" providerId="LiveId" clId="{CF1FAA12-072C-4ED5-BA76-0FFFAEFDB88A}" dt="2025-09-22T19:24:02.176" v="514" actId="1076"/>
          <ac:graphicFrameMkLst>
            <pc:docMk/>
            <pc:sldMk cId="437885179" sldId="261"/>
            <ac:graphicFrameMk id="13" creationId="{E2800F77-7DAB-31B4-1921-A01DE4EBD781}"/>
          </ac:graphicFrameMkLst>
        </pc:graphicFrameChg>
      </pc:sldChg>
      <pc:sldChg chg="modSp add del mod">
        <pc:chgData name="Zonghua Gu" userId="9a7e1853e1951ef5" providerId="LiveId" clId="{CF1FAA12-072C-4ED5-BA76-0FFFAEFDB88A}" dt="2025-09-22T19:33:49.397" v="659" actId="47"/>
        <pc:sldMkLst>
          <pc:docMk/>
          <pc:sldMk cId="811408396" sldId="262"/>
        </pc:sldMkLst>
      </pc:sldChg>
      <pc:sldChg chg="addSp modSp add del mod">
        <pc:chgData name="Zonghua Gu" userId="9a7e1853e1951ef5" providerId="LiveId" clId="{CF1FAA12-072C-4ED5-BA76-0FFFAEFDB88A}" dt="2025-09-25T15:30:33.925" v="2338" actId="47"/>
        <pc:sldMkLst>
          <pc:docMk/>
          <pc:sldMk cId="2007294765" sldId="263"/>
        </pc:sldMkLst>
        <pc:spChg chg="add mod">
          <ac:chgData name="Zonghua Gu" userId="9a7e1853e1951ef5" providerId="LiveId" clId="{CF1FAA12-072C-4ED5-BA76-0FFFAEFDB88A}" dt="2025-09-22T19:38:04.649" v="819" actId="20577"/>
          <ac:spMkLst>
            <pc:docMk/>
            <pc:sldMk cId="2007294765" sldId="263"/>
            <ac:spMk id="5" creationId="{E934273F-86D4-4FCA-7A42-387A88B6F17F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49426341" sldId="266"/>
        </pc:sldMkLst>
      </pc:sldChg>
      <pc:sldChg chg="addSp modSp add">
        <pc:chgData name="Zonghua Gu" userId="9a7e1853e1951ef5" providerId="LiveId" clId="{CF1FAA12-072C-4ED5-BA76-0FFFAEFDB88A}" dt="2025-09-22T19:33:26.215" v="657"/>
        <pc:sldMkLst>
          <pc:docMk/>
          <pc:sldMk cId="1120632604" sldId="278"/>
        </pc:sldMkLst>
        <pc:spChg chg="add mod">
          <ac:chgData name="Zonghua Gu" userId="9a7e1853e1951ef5" providerId="LiveId" clId="{CF1FAA12-072C-4ED5-BA76-0FFFAEFDB88A}" dt="2025-09-22T19:33:26.215" v="657"/>
          <ac:spMkLst>
            <pc:docMk/>
            <pc:sldMk cId="1120632604" sldId="278"/>
            <ac:spMk id="7" creationId="{CA1DAB37-747D-183E-CAAD-AD690621F135}"/>
          </ac:spMkLst>
        </pc:spChg>
      </pc:sldChg>
      <pc:sldChg chg="addSp modSp add">
        <pc:chgData name="Zonghua Gu" userId="9a7e1853e1951ef5" providerId="LiveId" clId="{CF1FAA12-072C-4ED5-BA76-0FFFAEFDB88A}" dt="2025-09-22T19:33:28.753" v="658"/>
        <pc:sldMkLst>
          <pc:docMk/>
          <pc:sldMk cId="424972285" sldId="279"/>
        </pc:sldMkLst>
        <pc:spChg chg="add mod">
          <ac:chgData name="Zonghua Gu" userId="9a7e1853e1951ef5" providerId="LiveId" clId="{CF1FAA12-072C-4ED5-BA76-0FFFAEFDB88A}" dt="2025-09-22T19:33:28.753" v="658"/>
          <ac:spMkLst>
            <pc:docMk/>
            <pc:sldMk cId="424972285" sldId="279"/>
            <ac:spMk id="8" creationId="{81298358-2851-DD72-AD97-76AEE8B1D766}"/>
          </ac:spMkLst>
        </pc:spChg>
      </pc:sldChg>
      <pc:sldChg chg="delSp modSp add mod">
        <pc:chgData name="Zonghua Gu" userId="9a7e1853e1951ef5" providerId="LiveId" clId="{CF1FAA12-072C-4ED5-BA76-0FFFAEFDB88A}" dt="2025-09-25T15:30:25.024" v="2336" actId="27636"/>
        <pc:sldMkLst>
          <pc:docMk/>
          <pc:sldMk cId="465749855" sldId="280"/>
        </pc:sldMkLst>
        <pc:spChg chg="mod">
          <ac:chgData name="Zonghua Gu" userId="9a7e1853e1951ef5" providerId="LiveId" clId="{CF1FAA12-072C-4ED5-BA76-0FFFAEFDB88A}" dt="2025-09-22T19:35:22.290" v="662" actId="20577"/>
          <ac:spMkLst>
            <pc:docMk/>
            <pc:sldMk cId="465749855" sldId="280"/>
            <ac:spMk id="2" creationId="{8CE305BA-4383-D05A-A09F-E8888E979ED1}"/>
          </ac:spMkLst>
        </pc:spChg>
        <pc:spChg chg="mod">
          <ac:chgData name="Zonghua Gu" userId="9a7e1853e1951ef5" providerId="LiveId" clId="{CF1FAA12-072C-4ED5-BA76-0FFFAEFDB88A}" dt="2025-09-25T15:30:25.024" v="2336" actId="27636"/>
          <ac:spMkLst>
            <pc:docMk/>
            <pc:sldMk cId="465749855" sldId="280"/>
            <ac:spMk id="4" creationId="{D196B1B3-16B9-7552-E252-1625434D0362}"/>
          </ac:spMkLst>
        </pc:spChg>
        <pc:spChg chg="mod">
          <ac:chgData name="Zonghua Gu" userId="9a7e1853e1951ef5" providerId="LiveId" clId="{CF1FAA12-072C-4ED5-BA76-0FFFAEFDB88A}" dt="2025-09-22T19:35:54.081" v="674"/>
          <ac:spMkLst>
            <pc:docMk/>
            <pc:sldMk cId="465749855" sldId="280"/>
            <ac:spMk id="22" creationId="{48B69D91-DFE6-88E9-7060-DADED4F5332B}"/>
          </ac:spMkLst>
        </pc:spChg>
        <pc:graphicFrameChg chg="modGraphic">
          <ac:chgData name="Zonghua Gu" userId="9a7e1853e1951ef5" providerId="LiveId" clId="{CF1FAA12-072C-4ED5-BA76-0FFFAEFDB88A}" dt="2025-09-22T19:35:40.019" v="666" actId="6549"/>
          <ac:graphicFrameMkLst>
            <pc:docMk/>
            <pc:sldMk cId="465749855" sldId="280"/>
            <ac:graphicFrameMk id="11" creationId="{048D6398-3761-E3BF-934F-679B116555DD}"/>
          </ac:graphicFrameMkLst>
        </pc:graphicFrameChg>
        <pc:graphicFrameChg chg="modGraphic">
          <ac:chgData name="Zonghua Gu" userId="9a7e1853e1951ef5" providerId="LiveId" clId="{CF1FAA12-072C-4ED5-BA76-0FFFAEFDB88A}" dt="2025-09-22T19:35:44.420" v="670" actId="6549"/>
          <ac:graphicFrameMkLst>
            <pc:docMk/>
            <pc:sldMk cId="465749855" sldId="280"/>
            <ac:graphicFrameMk id="14" creationId="{CC6440A4-115E-9454-B8B0-2DAC5F2E8E85}"/>
          </ac:graphicFrameMkLst>
        </pc:graphicFrameChg>
      </pc:sldChg>
      <pc:sldChg chg="addSp delSp modSp new mod modNotes">
        <pc:chgData name="Zonghua Gu" userId="9a7e1853e1951ef5" providerId="LiveId" clId="{CF1FAA12-072C-4ED5-BA76-0FFFAEFDB88A}" dt="2025-09-23T02:41:07.197" v="1176" actId="1076"/>
        <pc:sldMkLst>
          <pc:docMk/>
          <pc:sldMk cId="4018749421" sldId="281"/>
        </pc:sldMkLst>
        <pc:spChg chg="mod">
          <ac:chgData name="Zonghua Gu" userId="9a7e1853e1951ef5" providerId="LiveId" clId="{CF1FAA12-072C-4ED5-BA76-0FFFAEFDB88A}" dt="2025-09-23T02:35:25.491" v="1075"/>
          <ac:spMkLst>
            <pc:docMk/>
            <pc:sldMk cId="4018749421" sldId="281"/>
            <ac:spMk id="2" creationId="{9F91FAD6-E4B6-9B88-FA7A-9F38A7C51248}"/>
          </ac:spMkLst>
        </pc:spChg>
        <pc:spChg chg="add mod">
          <ac:chgData name="Zonghua Gu" userId="9a7e1853e1951ef5" providerId="LiveId" clId="{CF1FAA12-072C-4ED5-BA76-0FFFAEFDB88A}" dt="2025-09-23T02:41:07.197" v="1176" actId="1076"/>
          <ac:spMkLst>
            <pc:docMk/>
            <pc:sldMk cId="4018749421" sldId="281"/>
            <ac:spMk id="7" creationId="{A8877E1E-4738-45CE-9CC3-2C75B88FD72F}"/>
          </ac:spMkLst>
        </pc:spChg>
        <pc:graphicFrameChg chg="add mod modGraphic">
          <ac:chgData name="Zonghua Gu" userId="9a7e1853e1951ef5" providerId="LiveId" clId="{CF1FAA12-072C-4ED5-BA76-0FFFAEFDB88A}" dt="2025-09-23T02:23:22.820" v="911" actId="14100"/>
          <ac:graphicFrameMkLst>
            <pc:docMk/>
            <pc:sldMk cId="4018749421" sldId="281"/>
            <ac:graphicFrameMk id="5" creationId="{B1EBE5EF-493B-E11A-1B1D-CCABF51AA9D7}"/>
          </ac:graphicFrameMkLst>
        </pc:graphicFrameChg>
        <pc:graphicFrameChg chg="add mod modGraphic">
          <ac:chgData name="Zonghua Gu" userId="9a7e1853e1951ef5" providerId="LiveId" clId="{CF1FAA12-072C-4ED5-BA76-0FFFAEFDB88A}" dt="2025-09-23T02:34:06.941" v="1054" actId="14100"/>
          <ac:graphicFrameMkLst>
            <pc:docMk/>
            <pc:sldMk cId="4018749421" sldId="281"/>
            <ac:graphicFrameMk id="6" creationId="{441ADC90-ADB8-D7DD-0AC3-9F57EB29BD9E}"/>
          </ac:graphicFrameMkLst>
        </pc:graphicFrameChg>
        <pc:graphicFrameChg chg="add mod modGraphic">
          <ac:chgData name="Zonghua Gu" userId="9a7e1853e1951ef5" providerId="LiveId" clId="{CF1FAA12-072C-4ED5-BA76-0FFFAEFDB88A}" dt="2025-09-23T02:35:57.472" v="1095" actId="20577"/>
          <ac:graphicFrameMkLst>
            <pc:docMk/>
            <pc:sldMk cId="4018749421" sldId="281"/>
            <ac:graphicFrameMk id="8" creationId="{AA01F272-373C-24EF-CF3E-2DDED1980174}"/>
          </ac:graphicFrameMkLst>
        </pc:graphicFrameChg>
      </pc:sldChg>
      <pc:sldChg chg="addSp delSp modSp add del mod modNotes">
        <pc:chgData name="Zonghua Gu" userId="9a7e1853e1951ef5" providerId="LiveId" clId="{CF1FAA12-072C-4ED5-BA76-0FFFAEFDB88A}" dt="2025-09-25T15:31:30.172" v="2341" actId="47"/>
        <pc:sldMkLst>
          <pc:docMk/>
          <pc:sldMk cId="623618619" sldId="282"/>
        </pc:sldMkLst>
        <pc:spChg chg="mod">
          <ac:chgData name="Zonghua Gu" userId="9a7e1853e1951ef5" providerId="LiveId" clId="{CF1FAA12-072C-4ED5-BA76-0FFFAEFDB88A}" dt="2025-09-23T02:35:36.581" v="1081" actId="20577"/>
          <ac:spMkLst>
            <pc:docMk/>
            <pc:sldMk cId="623618619" sldId="282"/>
            <ac:spMk id="2" creationId="{25E58B75-95E0-2541-7E04-055CF0C60C5B}"/>
          </ac:spMkLst>
        </pc:spChg>
        <pc:graphicFrameChg chg="add mod modGraphic">
          <ac:chgData name="Zonghua Gu" userId="9a7e1853e1951ef5" providerId="LiveId" clId="{CF1FAA12-072C-4ED5-BA76-0FFFAEFDB88A}" dt="2025-09-23T02:40:41.243" v="1175" actId="6549"/>
          <ac:graphicFrameMkLst>
            <pc:docMk/>
            <pc:sldMk cId="623618619" sldId="282"/>
            <ac:graphicFrameMk id="4" creationId="{058C7988-0F62-036F-DDF3-1121F4620528}"/>
          </ac:graphicFrameMkLst>
        </pc:graphicFrameChg>
        <pc:graphicFrameChg chg="mod">
          <ac:chgData name="Zonghua Gu" userId="9a7e1853e1951ef5" providerId="LiveId" clId="{CF1FAA12-072C-4ED5-BA76-0FFFAEFDB88A}" dt="2025-09-23T02:35:50.482" v="1083" actId="1076"/>
          <ac:graphicFrameMkLst>
            <pc:docMk/>
            <pc:sldMk cId="623618619" sldId="282"/>
            <ac:graphicFrameMk id="6" creationId="{CC203EDA-BA4D-8B0A-42B8-FE11C464F19D}"/>
          </ac:graphicFrameMkLst>
        </pc:graphicFrameChg>
      </pc:sldChg>
      <pc:sldChg chg="modSp new del mod">
        <pc:chgData name="Zonghua Gu" userId="9a7e1853e1951ef5" providerId="LiveId" clId="{CF1FAA12-072C-4ED5-BA76-0FFFAEFDB88A}" dt="2025-09-23T02:35:32.497" v="1076" actId="47"/>
        <pc:sldMkLst>
          <pc:docMk/>
          <pc:sldMk cId="1063931100" sldId="282"/>
        </pc:sldMkLst>
      </pc:sldChg>
      <pc:sldChg chg="modSp new mod">
        <pc:chgData name="Zonghua Gu" userId="9a7e1853e1951ef5" providerId="LiveId" clId="{CF1FAA12-072C-4ED5-BA76-0FFFAEFDB88A}" dt="2025-09-24T22:40:48.618" v="1791" actId="20577"/>
        <pc:sldMkLst>
          <pc:docMk/>
          <pc:sldMk cId="1767069891" sldId="283"/>
        </pc:sldMkLst>
        <pc:spChg chg="mod">
          <ac:chgData name="Zonghua Gu" userId="9a7e1853e1951ef5" providerId="LiveId" clId="{CF1FAA12-072C-4ED5-BA76-0FFFAEFDB88A}" dt="2025-09-24T22:40:29.276" v="1778" actId="20577"/>
          <ac:spMkLst>
            <pc:docMk/>
            <pc:sldMk cId="1767069891" sldId="283"/>
            <ac:spMk id="2" creationId="{440EADDE-B5E4-F571-7D39-10F7E6EFD50E}"/>
          </ac:spMkLst>
        </pc:spChg>
        <pc:spChg chg="mod">
          <ac:chgData name="Zonghua Gu" userId="9a7e1853e1951ef5" providerId="LiveId" clId="{CF1FAA12-072C-4ED5-BA76-0FFFAEFDB88A}" dt="2025-09-24T22:40:48.618" v="1791" actId="20577"/>
          <ac:spMkLst>
            <pc:docMk/>
            <pc:sldMk cId="1767069891" sldId="283"/>
            <ac:spMk id="4" creationId="{86CB5709-ADC9-6526-7743-1565742B86E0}"/>
          </ac:spMkLst>
        </pc:spChg>
      </pc:sldChg>
      <pc:sldChg chg="modSp add del mod">
        <pc:chgData name="Zonghua Gu" userId="9a7e1853e1951ef5" providerId="LiveId" clId="{CF1FAA12-072C-4ED5-BA76-0FFFAEFDB88A}" dt="2025-09-24T22:43:52.740" v="1805" actId="47"/>
        <pc:sldMkLst>
          <pc:docMk/>
          <pc:sldMk cId="2969345435" sldId="284"/>
        </pc:sldMkLst>
        <pc:spChg chg="mod">
          <ac:chgData name="Zonghua Gu" userId="9a7e1853e1951ef5" providerId="LiveId" clId="{CF1FAA12-072C-4ED5-BA76-0FFFAEFDB88A}" dt="2025-09-24T22:06:07.331" v="1244" actId="20577"/>
          <ac:spMkLst>
            <pc:docMk/>
            <pc:sldMk cId="2969345435" sldId="284"/>
            <ac:spMk id="2" creationId="{D7CEA2F8-4AE4-8385-992B-BDF56FFCBED5}"/>
          </ac:spMkLst>
        </pc:spChg>
        <pc:spChg chg="mod">
          <ac:chgData name="Zonghua Gu" userId="9a7e1853e1951ef5" providerId="LiveId" clId="{CF1FAA12-072C-4ED5-BA76-0FFFAEFDB88A}" dt="2025-09-24T22:06:42.870" v="1266" actId="20577"/>
          <ac:spMkLst>
            <pc:docMk/>
            <pc:sldMk cId="2969345435" sldId="284"/>
            <ac:spMk id="4" creationId="{C37C0F39-CE7A-B58B-992C-A84D2A7B333A}"/>
          </ac:spMkLst>
        </pc:spChg>
      </pc:sldChg>
      <pc:sldChg chg="addSp delSp modSp new del mod">
        <pc:chgData name="Zonghua Gu" userId="9a7e1853e1951ef5" providerId="LiveId" clId="{CF1FAA12-072C-4ED5-BA76-0FFFAEFDB88A}" dt="2025-09-24T22:17:27.877" v="1438" actId="47"/>
        <pc:sldMkLst>
          <pc:docMk/>
          <pc:sldMk cId="3647343664" sldId="285"/>
        </pc:sldMkLst>
        <pc:spChg chg="del">
          <ac:chgData name="Zonghua Gu" userId="9a7e1853e1951ef5" providerId="LiveId" clId="{CF1FAA12-072C-4ED5-BA76-0FFFAEFDB88A}" dt="2025-09-24T22:12:07.059" v="1320" actId="478"/>
          <ac:spMkLst>
            <pc:docMk/>
            <pc:sldMk cId="3647343664" sldId="285"/>
            <ac:spMk id="4" creationId="{B9BABDB1-4606-E156-A300-30BC5BD72AE5}"/>
          </ac:spMkLst>
        </pc:spChg>
        <pc:spChg chg="add del mod">
          <ac:chgData name="Zonghua Gu" userId="9a7e1853e1951ef5" providerId="LiveId" clId="{CF1FAA12-072C-4ED5-BA76-0FFFAEFDB88A}" dt="2025-09-24T22:12:01.702" v="1317" actId="478"/>
          <ac:spMkLst>
            <pc:docMk/>
            <pc:sldMk cId="3647343664" sldId="285"/>
            <ac:spMk id="5" creationId="{00BD1EE5-071C-A702-B24E-837D41A0F1EA}"/>
          </ac:spMkLst>
        </pc:spChg>
        <pc:spChg chg="add del">
          <ac:chgData name="Zonghua Gu" userId="9a7e1853e1951ef5" providerId="LiveId" clId="{CF1FAA12-072C-4ED5-BA76-0FFFAEFDB88A}" dt="2025-09-24T22:16:09.931" v="1418" actId="22"/>
          <ac:spMkLst>
            <pc:docMk/>
            <pc:sldMk cId="3647343664" sldId="285"/>
            <ac:spMk id="8" creationId="{738802FA-C2AF-0D8F-352C-E355A8B9BE29}"/>
          </ac:spMkLst>
        </pc:spChg>
        <pc:spChg chg="add del">
          <ac:chgData name="Zonghua Gu" userId="9a7e1853e1951ef5" providerId="LiveId" clId="{CF1FAA12-072C-4ED5-BA76-0FFFAEFDB88A}" dt="2025-09-24T22:16:24.346" v="1422" actId="22"/>
          <ac:spMkLst>
            <pc:docMk/>
            <pc:sldMk cId="3647343664" sldId="285"/>
            <ac:spMk id="10" creationId="{DBC4066F-3113-8CEE-389D-18D22F3654FC}"/>
          </ac:spMkLst>
        </pc:spChg>
        <pc:spChg chg="add del">
          <ac:chgData name="Zonghua Gu" userId="9a7e1853e1951ef5" providerId="LiveId" clId="{CF1FAA12-072C-4ED5-BA76-0FFFAEFDB88A}" dt="2025-09-24T22:16:25.893" v="1424" actId="22"/>
          <ac:spMkLst>
            <pc:docMk/>
            <pc:sldMk cId="3647343664" sldId="285"/>
            <ac:spMk id="12" creationId="{2BBDFC78-7C41-28DC-E32F-05A96E8BBA30}"/>
          </ac:spMkLst>
        </pc:spChg>
        <pc:graphicFrameChg chg="add mod modGraphic">
          <ac:chgData name="Zonghua Gu" userId="9a7e1853e1951ef5" providerId="LiveId" clId="{CF1FAA12-072C-4ED5-BA76-0FFFAEFDB88A}" dt="2025-09-24T22:14:49.203" v="1416" actId="20577"/>
          <ac:graphicFrameMkLst>
            <pc:docMk/>
            <pc:sldMk cId="3647343664" sldId="285"/>
            <ac:graphicFrameMk id="6" creationId="{933FA100-AB65-E88B-9776-DD11654196F5}"/>
          </ac:graphicFrameMkLst>
        </pc:graphicFrameChg>
      </pc:sldChg>
      <pc:sldChg chg="addSp delSp modSp new del mod">
        <pc:chgData name="Zonghua Gu" userId="9a7e1853e1951ef5" providerId="LiveId" clId="{CF1FAA12-072C-4ED5-BA76-0FFFAEFDB88A}" dt="2025-09-25T15:31:31.379" v="2342" actId="47"/>
        <pc:sldMkLst>
          <pc:docMk/>
          <pc:sldMk cId="3387447015" sldId="286"/>
        </pc:sldMkLst>
        <pc:spChg chg="mod">
          <ac:chgData name="Zonghua Gu" userId="9a7e1853e1951ef5" providerId="LiveId" clId="{CF1FAA12-072C-4ED5-BA76-0FFFAEFDB88A}" dt="2025-09-24T22:40:26.731" v="1777"/>
          <ac:spMkLst>
            <pc:docMk/>
            <pc:sldMk cId="3387447015" sldId="286"/>
            <ac:spMk id="2" creationId="{B94D12DC-0F10-83D1-ABB7-CBAA3C868C79}"/>
          </ac:spMkLst>
        </pc:spChg>
        <pc:spChg chg="mod">
          <ac:chgData name="Zonghua Gu" userId="9a7e1853e1951ef5" providerId="LiveId" clId="{CF1FAA12-072C-4ED5-BA76-0FFFAEFDB88A}" dt="2025-09-24T22:42:29.165" v="1804" actId="404"/>
          <ac:spMkLst>
            <pc:docMk/>
            <pc:sldMk cId="3387447015" sldId="286"/>
            <ac:spMk id="4" creationId="{AA7D4B7B-4A30-8F07-789A-FFB8DD17492B}"/>
          </ac:spMkLst>
        </pc:spChg>
        <pc:spChg chg="add mod">
          <ac:chgData name="Zonghua Gu" userId="9a7e1853e1951ef5" providerId="LiveId" clId="{CF1FAA12-072C-4ED5-BA76-0FFFAEFDB88A}" dt="2025-09-24T22:42:24.196" v="1799" actId="6549"/>
          <ac:spMkLst>
            <pc:docMk/>
            <pc:sldMk cId="3387447015" sldId="286"/>
            <ac:spMk id="7" creationId="{0D126F9E-0C09-AE3C-A9BD-81B85FCD0F23}"/>
          </ac:spMkLst>
        </pc:spChg>
        <pc:picChg chg="add del mod">
          <ac:chgData name="Zonghua Gu" userId="9a7e1853e1951ef5" providerId="LiveId" clId="{CF1FAA12-072C-4ED5-BA76-0FFFAEFDB88A}" dt="2025-09-24T22:17:36.674" v="1441" actId="478"/>
          <ac:picMkLst>
            <pc:docMk/>
            <pc:sldMk cId="3387447015" sldId="286"/>
            <ac:picMk id="6" creationId="{7E1A984A-9297-FCEE-8B34-5378C416B091}"/>
          </ac:picMkLst>
        </pc:picChg>
        <pc:picChg chg="add del">
          <ac:chgData name="Zonghua Gu" userId="9a7e1853e1951ef5" providerId="LiveId" clId="{CF1FAA12-072C-4ED5-BA76-0FFFAEFDB88A}" dt="2025-09-24T22:26:15.001" v="1546" actId="22"/>
          <ac:picMkLst>
            <pc:docMk/>
            <pc:sldMk cId="3387447015" sldId="286"/>
            <ac:picMk id="9" creationId="{F38195C1-5D87-914C-D5C2-416E55FA6CB9}"/>
          </ac:picMkLst>
        </pc:picChg>
        <pc:picChg chg="add del mod">
          <ac:chgData name="Zonghua Gu" userId="9a7e1853e1951ef5" providerId="LiveId" clId="{CF1FAA12-072C-4ED5-BA76-0FFFAEFDB88A}" dt="2025-09-24T22:36:05.735" v="1683" actId="478"/>
          <ac:picMkLst>
            <pc:docMk/>
            <pc:sldMk cId="3387447015" sldId="286"/>
            <ac:picMk id="11" creationId="{0EEFA22E-D2E4-86CB-A191-5AA20B423E3F}"/>
          </ac:picMkLst>
        </pc:picChg>
        <pc:picChg chg="add del mod">
          <ac:chgData name="Zonghua Gu" userId="9a7e1853e1951ef5" providerId="LiveId" clId="{CF1FAA12-072C-4ED5-BA76-0FFFAEFDB88A}" dt="2025-09-24T22:39:59.237" v="1772" actId="478"/>
          <ac:picMkLst>
            <pc:docMk/>
            <pc:sldMk cId="3387447015" sldId="286"/>
            <ac:picMk id="13" creationId="{28730A3B-E834-618F-8693-523BFFB40037}"/>
          </ac:picMkLst>
        </pc:picChg>
        <pc:picChg chg="add del mod">
          <ac:chgData name="Zonghua Gu" userId="9a7e1853e1951ef5" providerId="LiveId" clId="{CF1FAA12-072C-4ED5-BA76-0FFFAEFDB88A}" dt="2025-09-24T22:40:21.030" v="1776" actId="478"/>
          <ac:picMkLst>
            <pc:docMk/>
            <pc:sldMk cId="3387447015" sldId="286"/>
            <ac:picMk id="15" creationId="{B1FB70C4-8F4D-2B5C-B4E6-A3D87627A0EB}"/>
          </ac:picMkLst>
        </pc:picChg>
      </pc:sldChg>
      <pc:sldChg chg="modSp new del">
        <pc:chgData name="Zonghua Gu" userId="9a7e1853e1951ef5" providerId="LiveId" clId="{CF1FAA12-072C-4ED5-BA76-0FFFAEFDB88A}" dt="2025-09-24T22:40:05.085" v="1773" actId="47"/>
        <pc:sldMkLst>
          <pc:docMk/>
          <pc:sldMk cId="836989917" sldId="287"/>
        </pc:sldMkLst>
        <pc:spChg chg="mod">
          <ac:chgData name="Zonghua Gu" userId="9a7e1853e1951ef5" providerId="LiveId" clId="{CF1FAA12-072C-4ED5-BA76-0FFFAEFDB88A}" dt="2025-09-24T22:38:34.633" v="1755"/>
          <ac:spMkLst>
            <pc:docMk/>
            <pc:sldMk cId="836989917" sldId="287"/>
            <ac:spMk id="4" creationId="{605AD5BA-7D69-D071-4281-A4CB39254413}"/>
          </ac:spMkLst>
        </pc:spChg>
      </pc:sldChg>
      <pc:sldChg chg="modSp new del mod">
        <pc:chgData name="Zonghua Gu" userId="9a7e1853e1951ef5" providerId="LiveId" clId="{CF1FAA12-072C-4ED5-BA76-0FFFAEFDB88A}" dt="2025-09-24T23:48:12" v="1930" actId="2696"/>
        <pc:sldMkLst>
          <pc:docMk/>
          <pc:sldMk cId="3365210863" sldId="287"/>
        </pc:sldMkLst>
        <pc:spChg chg="mod">
          <ac:chgData name="Zonghua Gu" userId="9a7e1853e1951ef5" providerId="LiveId" clId="{CF1FAA12-072C-4ED5-BA76-0FFFAEFDB88A}" dt="2025-09-24T23:04:02.409" v="1929" actId="20577"/>
          <ac:spMkLst>
            <pc:docMk/>
            <pc:sldMk cId="3365210863" sldId="287"/>
            <ac:spMk id="4" creationId="{2E644054-91F4-1D97-9E7A-B6455D725376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01613006" sldId="305"/>
        </pc:sldMkLst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925431262" sldId="34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149817380" sldId="34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64170415" sldId="34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97949745" sldId="34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00529691" sldId="34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089084448" sldId="347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3919809568" sldId="34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84260842" sldId="34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6723717" sldId="35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02140629" sldId="351"/>
        </pc:sldMkLst>
      </pc:sldChg>
      <pc:sldChg chg="addSp modSp add mod">
        <pc:chgData name="Zonghua Gu" userId="9a7e1853e1951ef5" providerId="LiveId" clId="{CF1FAA12-072C-4ED5-BA76-0FFFAEFDB88A}" dt="2025-09-24T22:59:39.527" v="1859" actId="14100"/>
        <pc:sldMkLst>
          <pc:docMk/>
          <pc:sldMk cId="2083494270" sldId="352"/>
        </pc:sldMkLst>
        <pc:spChg chg="add mod">
          <ac:chgData name="Zonghua Gu" userId="9a7e1853e1951ef5" providerId="LiveId" clId="{CF1FAA12-072C-4ED5-BA76-0FFFAEFDB88A}" dt="2025-09-24T22:59:33.992" v="1857"/>
          <ac:spMkLst>
            <pc:docMk/>
            <pc:sldMk cId="2083494270" sldId="352"/>
            <ac:spMk id="3" creationId="{4ACAA33B-8833-6998-194D-3EC418B6F321}"/>
          </ac:spMkLst>
        </pc:spChg>
        <pc:spChg chg="mod">
          <ac:chgData name="Zonghua Gu" userId="9a7e1853e1951ef5" providerId="LiveId" clId="{CF1FAA12-072C-4ED5-BA76-0FFFAEFDB88A}" dt="2025-09-24T22:59:39.527" v="1859" actId="14100"/>
          <ac:spMkLst>
            <pc:docMk/>
            <pc:sldMk cId="2083494270" sldId="352"/>
            <ac:spMk id="14339" creationId="{00000000-0000-0000-0000-000000000000}"/>
          </ac:spMkLst>
        </pc:spChg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2521967986" sldId="35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51972" sldId="353"/>
        </pc:sldMkLst>
      </pc:sldChg>
      <pc:sldChg chg="addSp modSp new mod">
        <pc:chgData name="Zonghua Gu" userId="9a7e1853e1951ef5" providerId="LiveId" clId="{CF1FAA12-072C-4ED5-BA76-0FFFAEFDB88A}" dt="2025-09-25T15:31:41.602" v="2343" actId="20577"/>
        <pc:sldMkLst>
          <pc:docMk/>
          <pc:sldMk cId="2707139683" sldId="353"/>
        </pc:sldMkLst>
        <pc:spChg chg="mod">
          <ac:chgData name="Zonghua Gu" userId="9a7e1853e1951ef5" providerId="LiveId" clId="{CF1FAA12-072C-4ED5-BA76-0FFFAEFDB88A}" dt="2025-09-25T15:31:41.602" v="2343" actId="20577"/>
          <ac:spMkLst>
            <pc:docMk/>
            <pc:sldMk cId="2707139683" sldId="353"/>
            <ac:spMk id="2" creationId="{C56DF89D-8DCD-F432-1E58-FAB096FB80C5}"/>
          </ac:spMkLst>
        </pc:spChg>
        <pc:spChg chg="mod">
          <ac:chgData name="Zonghua Gu" userId="9a7e1853e1951ef5" providerId="LiveId" clId="{CF1FAA12-072C-4ED5-BA76-0FFFAEFDB88A}" dt="2025-09-25T01:13:28.548" v="2331" actId="14100"/>
          <ac:spMkLst>
            <pc:docMk/>
            <pc:sldMk cId="2707139683" sldId="353"/>
            <ac:spMk id="4" creationId="{591F8C61-3E91-895F-2C57-5743F12F4706}"/>
          </ac:spMkLst>
        </pc:spChg>
        <pc:spChg chg="add mod">
          <ac:chgData name="Zonghua Gu" userId="9a7e1853e1951ef5" providerId="LiveId" clId="{CF1FAA12-072C-4ED5-BA76-0FFFAEFDB88A}" dt="2025-09-25T00:43:55.145" v="2202" actId="1076"/>
          <ac:spMkLst>
            <pc:docMk/>
            <pc:sldMk cId="2707139683" sldId="353"/>
            <ac:spMk id="5" creationId="{8A76ECE7-0B5A-383E-0091-ADC927BEEC87}"/>
          </ac:spMkLst>
        </pc:spChg>
        <pc:spChg chg="add mod">
          <ac:chgData name="Zonghua Gu" userId="9a7e1853e1951ef5" providerId="LiveId" clId="{CF1FAA12-072C-4ED5-BA76-0FFFAEFDB88A}" dt="2025-09-25T00:44:02.939" v="2205" actId="1076"/>
          <ac:spMkLst>
            <pc:docMk/>
            <pc:sldMk cId="2707139683" sldId="353"/>
            <ac:spMk id="6" creationId="{45D15B45-A356-638A-35FB-768B7AA8995D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86387890" sldId="354"/>
        </pc:sldMkLst>
      </pc:sldChg>
      <pc:sldChg chg="addSp delSp modSp new del mod">
        <pc:chgData name="Zonghua Gu" userId="9a7e1853e1951ef5" providerId="LiveId" clId="{CF1FAA12-072C-4ED5-BA76-0FFFAEFDB88A}" dt="2025-09-25T15:31:43.797" v="2344" actId="47"/>
        <pc:sldMkLst>
          <pc:docMk/>
          <pc:sldMk cId="4056115254" sldId="354"/>
        </pc:sldMkLst>
        <pc:spChg chg="mod">
          <ac:chgData name="Zonghua Gu" userId="9a7e1853e1951ef5" providerId="LiveId" clId="{CF1FAA12-072C-4ED5-BA76-0FFFAEFDB88A}" dt="2025-09-25T00:43:47.205" v="2200"/>
          <ac:spMkLst>
            <pc:docMk/>
            <pc:sldMk cId="4056115254" sldId="354"/>
            <ac:spMk id="2" creationId="{CAB26404-63EE-CB5A-481A-AD6B0B09C23D}"/>
          </ac:spMkLst>
        </pc:spChg>
        <pc:spChg chg="mod">
          <ac:chgData name="Zonghua Gu" userId="9a7e1853e1951ef5" providerId="LiveId" clId="{CF1FAA12-072C-4ED5-BA76-0FFFAEFDB88A}" dt="2025-09-25T01:08:17.743" v="2222" actId="14100"/>
          <ac:spMkLst>
            <pc:docMk/>
            <pc:sldMk cId="4056115254" sldId="354"/>
            <ac:spMk id="4" creationId="{C2EFFC15-913C-F5C8-F67E-5B2B5295992D}"/>
          </ac:spMkLst>
        </pc:spChg>
        <pc:spChg chg="add mod">
          <ac:chgData name="Zonghua Gu" userId="9a7e1853e1951ef5" providerId="LiveId" clId="{CF1FAA12-072C-4ED5-BA76-0FFFAEFDB88A}" dt="2025-09-25T01:08:20.122" v="2223" actId="14100"/>
          <ac:spMkLst>
            <pc:docMk/>
            <pc:sldMk cId="4056115254" sldId="354"/>
            <ac:spMk id="5" creationId="{B60DE175-89CF-1980-2FF5-09D118299DF7}"/>
          </ac:spMkLst>
        </pc:spChg>
        <pc:picChg chg="add del mod">
          <ac:chgData name="Zonghua Gu" userId="9a7e1853e1951ef5" providerId="LiveId" clId="{CF1FAA12-072C-4ED5-BA76-0FFFAEFDB88A}" dt="2025-09-25T01:08:02.608" v="2217" actId="478"/>
          <ac:picMkLst>
            <pc:docMk/>
            <pc:sldMk cId="4056115254" sldId="354"/>
            <ac:picMk id="7" creationId="{CE214E37-3975-665F-2AD9-910AFF14BBB6}"/>
          </ac:picMkLst>
        </pc:picChg>
      </pc:sldChg>
      <pc:sldChg chg="add del">
        <pc:chgData name="Zonghua Gu" userId="9a7e1853e1951ef5" providerId="LiveId" clId="{CF1FAA12-072C-4ED5-BA76-0FFFAEFDB88A}" dt="2025-09-25T00:43:43.393" v="2199" actId="47"/>
        <pc:sldMkLst>
          <pc:docMk/>
          <pc:sldMk cId="821456373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243604080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56605136" sldId="35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528642001" sldId="35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90467183" sldId="35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225043602" sldId="35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8336846" sldId="36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964014419" sldId="36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532744146" sldId="36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642339193" sldId="36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922012841" sldId="36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52842660" sldId="36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20361167" sldId="366"/>
        </pc:sldMkLst>
      </pc:sldChg>
      <pc:sldChg chg="modSp del">
        <pc:chgData name="Zonghua Gu" userId="9a7e1853e1951ef5" providerId="LiveId" clId="{CF1FAA12-072C-4ED5-BA76-0FFFAEFDB88A}" dt="2025-09-22T00:19:08.642" v="112" actId="47"/>
        <pc:sldMkLst>
          <pc:docMk/>
          <pc:sldMk cId="4257716461" sldId="36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63778610" sldId="36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345755417" sldId="36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682337926" sldId="37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126003200" sldId="37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349032829" sldId="37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055677735" sldId="373"/>
        </pc:sldMkLst>
      </pc:sldChg>
      <pc:sldChg chg="addSp delSp modSp new del mod">
        <pc:chgData name="Zonghua Gu" userId="9a7e1853e1951ef5" providerId="LiveId" clId="{CF1FAA12-072C-4ED5-BA76-0FFFAEFDB88A}" dt="2025-09-22T00:19:08.642" v="112" actId="47"/>
        <pc:sldMkLst>
          <pc:docMk/>
          <pc:sldMk cId="75619375" sldId="374"/>
        </pc:sldMkLst>
      </pc:sldChg>
      <pc:sldChg chg="modSp add del mod">
        <pc:chgData name="Zonghua Gu" userId="9a7e1853e1951ef5" providerId="LiveId" clId="{CF1FAA12-072C-4ED5-BA76-0FFFAEFDB88A}" dt="2025-09-22T00:19:08.642" v="112" actId="47"/>
        <pc:sldMkLst>
          <pc:docMk/>
          <pc:sldMk cId="831910973" sldId="375"/>
        </pc:sldMkLst>
      </pc:sldChg>
      <pc:sldChg chg="modSp new del mod">
        <pc:chgData name="Zonghua Gu" userId="9a7e1853e1951ef5" providerId="LiveId" clId="{CF1FAA12-072C-4ED5-BA76-0FFFAEFDB88A}" dt="2025-09-22T00:19:08.642" v="112" actId="47"/>
        <pc:sldMkLst>
          <pc:docMk/>
          <pc:sldMk cId="3663400516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0008529/i-cannot-understand-how-the-arm-stack-operations-work" TargetMode="External"/><Relationship Id="rId13" Type="http://schemas.openxmlformats.org/officeDocument/2006/relationships/hyperlink" Target="https://www.embeddedrelated.com/showthread/comp.arch.embedded/200819-1.php" TargetMode="External"/><Relationship Id="rId18" Type="http://schemas.openxmlformats.org/officeDocument/2006/relationships/hyperlink" Target="http://www-mdp.eng.cam.ac.uk/web/library/enginfo/mdp_micro/lecture5/lecture5-4-2.html" TargetMode="External"/><Relationship Id="rId3" Type="http://schemas.openxmlformats.org/officeDocument/2006/relationships/hyperlink" Target="https://duetorun.com/blog/20230614/arm-stack-modes/" TargetMode="External"/><Relationship Id="rId21" Type="http://schemas.openxmlformats.org/officeDocument/2006/relationships/hyperlink" Target="http://homepage.cs.uiowa.edu/~jones/compiler/notes/27.shtml" TargetMode="External"/><Relationship Id="rId7" Type="http://schemas.openxmlformats.org/officeDocument/2006/relationships/hyperlink" Target="https://developer.arm.com/documentation/dui0801/a/Cacbgchh" TargetMode="External"/><Relationship Id="rId12" Type="http://schemas.openxmlformats.org/officeDocument/2006/relationships/hyperlink" Target="https://developer.arm.com/documentation/dui0489/e/arm-and-thumb-instructions/memory-access-instructions/push-and-pop" TargetMode="External"/><Relationship Id="rId17" Type="http://schemas.openxmlformats.org/officeDocument/2006/relationships/hyperlink" Target="https://azeria-labs.com/functions-and-the-stack-part-7/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stackoverflow.com/questions/57031401/why-push-first-decreases-the-stack-pointer" TargetMode="External"/><Relationship Id="rId20" Type="http://schemas.openxmlformats.org/officeDocument/2006/relationships/hyperlink" Target="https://users.ece.utexas.edu/~valvano/mspm0/Arm_Architecture_v6m_Reference_Manual.p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rm.com/documentation/107656/latest/Registers/Registers-in-the-register-bank/R13--Stack-Pointer--SP-/Stack-memory" TargetMode="External"/><Relationship Id="rId11" Type="http://schemas.openxmlformats.org/officeDocument/2006/relationships/hyperlink" Target="https://shankarrajagopal.github.io/theory/Module_5_good_one.pdf" TargetMode="External"/><Relationship Id="rId5" Type="http://schemas.openxmlformats.org/officeDocument/2006/relationships/hyperlink" Target="https://developer.arm.com/documentation/dui0231/latest/thumb-instruction-reference/thumb-memory-access-instructions/push-and-pop" TargetMode="External"/><Relationship Id="rId15" Type="http://schemas.openxmlformats.org/officeDocument/2006/relationships/hyperlink" Target="https://bob.cs.sonoma.edu/testing/sec-stack.html" TargetMode="External"/><Relationship Id="rId10" Type="http://schemas.openxmlformats.org/officeDocument/2006/relationships/hyperlink" Target="https://stackoverflow.com/questions/47109767/push-and-pop-order-in-arm/47109995" TargetMode="External"/><Relationship Id="rId19" Type="http://schemas.openxmlformats.org/officeDocument/2006/relationships/hyperlink" Target="https://web.eecs.umich.edu/~prabal/teaching/eecs373-f10/readings/ARMv7-M_ARM.pdf" TargetMode="External"/><Relationship Id="rId4" Type="http://schemas.openxmlformats.org/officeDocument/2006/relationships/hyperlink" Target="https://documentation-service.arm.com/static/65798111b52744113be5cda1?token=" TargetMode="External"/><Relationship Id="rId9" Type="http://schemas.openxmlformats.org/officeDocument/2006/relationships/hyperlink" Target="https://www.scs.stanford.edu/~zyedidia/docs/arm/extras/annot/subroutines.hohl-arm-asm.pdf" TargetMode="External"/><Relationship Id="rId14" Type="http://schemas.openxmlformats.org/officeDocument/2006/relationships/hyperlink" Target="http://www.cs.emory.edu/~cheung/Courses/255/Syllabus/7-ARM/SLIDES/s5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For a standard full-descending ARM/Thumb-2 stack, SP is decremented before each store during PUSH (pre-decrement), and incremented after each load during POP (post-increment); slides should reflect SP moving down before writing and up after reading.</a:t>
            </a:r>
            <a:r>
              <a:rPr lang="en-US" dirty="0">
                <a:hlinkClick r:id="rId3"/>
              </a:rPr>
              <a:t>duetorun+1</a:t>
            </a:r>
            <a:endParaRPr lang="en-US" dirty="0"/>
          </a:p>
          <a:p>
            <a:r>
              <a:rPr lang="en-US" b="1" dirty="0"/>
              <a:t>Correct rule to apply</a:t>
            </a:r>
          </a:p>
          <a:p>
            <a:r>
              <a:rPr lang="en-US" dirty="0"/>
              <a:t>PUSH: STMDB/STMFD </a:t>
            </a:r>
            <a:r>
              <a:rPr lang="en-US" dirty="0" err="1"/>
              <a:t>sp</a:t>
            </a:r>
            <a:r>
              <a:rPr lang="en-US" dirty="0"/>
              <a:t>!, {...} semantics — SP moves down first, then values are stored starting at the new SP; lowest-numbered register goes to the lowest address.</a:t>
            </a:r>
            <a:r>
              <a:rPr lang="en-US" dirty="0">
                <a:effectLst/>
                <a:hlinkClick r:id="rId4"/>
              </a:rPr>
              <a:t>documentation-service.arm</a:t>
            </a:r>
            <a:r>
              <a:rPr lang="en-US" dirty="0">
                <a:hlinkClick r:id="rId4"/>
              </a:rPr>
              <a:t>+1</a:t>
            </a:r>
            <a:endParaRPr lang="en-US" dirty="0"/>
          </a:p>
          <a:p>
            <a:r>
              <a:rPr lang="en-US" dirty="0"/>
              <a:t>POP: LDMIA/LDMFD </a:t>
            </a:r>
            <a:r>
              <a:rPr lang="en-US" dirty="0" err="1"/>
              <a:t>sp</a:t>
            </a:r>
            <a:r>
              <a:rPr lang="en-US" dirty="0"/>
              <a:t>!, {...} semantics — values are read starting at SP, then SP moves up after the block; lowest-numbered register is loaded from the lowest address.</a:t>
            </a:r>
            <a:r>
              <a:rPr lang="en-US" dirty="0">
                <a:hlinkClick r:id="rId5"/>
              </a:rPr>
              <a:t>developer.arm+1</a:t>
            </a:r>
            <a:endParaRPr lang="en-US" dirty="0"/>
          </a:p>
          <a:p>
            <a:r>
              <a:rPr lang="en-US" dirty="0">
                <a:hlinkClick r:id="rId3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6"/>
              </a:rPr>
              <a:t>https://developer.arm.com/documentation/107656/latest/Registers/Registers-in-the-register-bank/R13--Stack-Pointer--SP-/Stack-memory</a:t>
            </a:r>
            <a:endParaRPr lang="en-US" dirty="0"/>
          </a:p>
          <a:p>
            <a:r>
              <a:rPr lang="en-US" dirty="0">
                <a:hlinkClick r:id="rId4"/>
              </a:rPr>
              <a:t>https://documentation-service.arm.com/static/65798111b52744113be5cda1?token=</a:t>
            </a:r>
            <a:endParaRPr lang="en-US" dirty="0"/>
          </a:p>
          <a:p>
            <a:r>
              <a:rPr lang="en-US" dirty="0">
                <a:hlinkClick r:id="rId5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7"/>
              </a:rPr>
              <a:t>https://developer.arm.com/documentation/dui0801/a/Cacbgchh</a:t>
            </a:r>
            <a:endParaRPr lang="en-US" dirty="0"/>
          </a:p>
          <a:p>
            <a:r>
              <a:rPr lang="en-US" dirty="0">
                <a:hlinkClick r:id="rId8"/>
              </a:rPr>
              <a:t>https://stackoverflow.com/questions/70008529/i-cannot-understand-how-the-arm-stack-operations-work</a:t>
            </a:r>
            <a:endParaRPr lang="en-US" dirty="0"/>
          </a:p>
          <a:p>
            <a:r>
              <a:rPr lang="en-US" dirty="0">
                <a:hlinkClick r:id="rId9"/>
              </a:rPr>
              <a:t>https://www.scs.stanford.edu/~zyedidia/docs/arm/extras/annot/subroutines.hohl-arm-asm.pdf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https://stackoverflow.com/questions/47109767/push-and-pop-order-in-arm/47109995</a:t>
            </a:r>
            <a:endParaRPr lang="en-US" dirty="0"/>
          </a:p>
          <a:p>
            <a:r>
              <a:rPr lang="en-US" dirty="0">
                <a:hlinkClick r:id="rId11"/>
              </a:rPr>
              <a:t>https://shankarrajagopal.github.io/theory/Module_5_good_one.pdf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13"/>
              </a:rPr>
              <a:t>https://www.embeddedrelated.com/showthread/comp.arch.embedded/200819-1.php</a:t>
            </a:r>
            <a:endParaRPr lang="en-US" dirty="0"/>
          </a:p>
          <a:p>
            <a:r>
              <a:rPr lang="en-US" dirty="0">
                <a:hlinkClick r:id="rId14"/>
              </a:rPr>
              <a:t>http://www.cs.emory.edu/~cheung/Courses/255/Syllabus/7-ARM/SLIDES/s53.html</a:t>
            </a:r>
            <a:endParaRPr lang="en-US" dirty="0"/>
          </a:p>
          <a:p>
            <a:r>
              <a:rPr lang="en-US" dirty="0">
                <a:hlinkClick r:id="rId15"/>
              </a:rPr>
              <a:t>https://bob.cs.sonoma.edu/testing/sec-stack.html</a:t>
            </a:r>
            <a:endParaRPr lang="en-US" dirty="0"/>
          </a:p>
          <a:p>
            <a:r>
              <a:rPr lang="en-US" dirty="0">
                <a:hlinkClick r:id="rId16"/>
              </a:rPr>
              <a:t>https://stackoverflow.com/questions/57031401/why-push-first-decreases-the-stack-pointer</a:t>
            </a:r>
            <a:endParaRPr lang="en-US" dirty="0"/>
          </a:p>
          <a:p>
            <a:r>
              <a:rPr lang="en-US" dirty="0">
                <a:hlinkClick r:id="rId17"/>
              </a:rPr>
              <a:t>https://azeria-labs.com/functions-and-the-stack-part-7/</a:t>
            </a:r>
            <a:endParaRPr lang="en-US" dirty="0"/>
          </a:p>
          <a:p>
            <a:r>
              <a:rPr lang="en-US" dirty="0">
                <a:hlinkClick r:id="rId18"/>
              </a:rPr>
              <a:t>http://www-mdp.eng.cam.ac.uk/web/library/enginfo/mdp_micro/lecture5/lecture5-4-2.html</a:t>
            </a:r>
            <a:endParaRPr lang="en-US" dirty="0"/>
          </a:p>
          <a:p>
            <a:r>
              <a:rPr lang="en-US" dirty="0">
                <a:hlinkClick r:id="rId19"/>
              </a:rPr>
              <a:t>https://web.eecs.umich.edu/~prabal/teaching/eecs373-f10/readings/ARMv7-M_ARM.pdf</a:t>
            </a:r>
            <a:endParaRPr lang="en-US" dirty="0"/>
          </a:p>
          <a:p>
            <a:r>
              <a:rPr lang="en-US" dirty="0">
                <a:hlinkClick r:id="rId20"/>
              </a:rPr>
              <a:t>https://users.ece.utexas.edu/~valvano/mspm0/Arm_Architecture_v6m_Reference_Manual.pdf</a:t>
            </a:r>
            <a:endParaRPr lang="en-US" dirty="0"/>
          </a:p>
          <a:p>
            <a:r>
              <a:rPr lang="en-US" dirty="0">
                <a:hlinkClick r:id="rId21"/>
              </a:rPr>
              <a:t>http://homepage.cs.uiowa.edu/~jones/compiler/notes/27.shtml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2AF1D-1787-4F45-8D94-E743595044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4810" y="4404346"/>
            <a:ext cx="5100458" cy="417057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80" tIns="47890" rIns="95780" bIns="47890"/>
          <a:lstStyle/>
          <a:p>
            <a:pPr marL="0" lvl="2" defTabSz="924879">
              <a:defRPr/>
            </a:pPr>
            <a:r>
              <a:rPr lang="en-US" dirty="0"/>
              <a:t>Condition codes are simply a way of testing the ALU status flags. </a:t>
            </a:r>
          </a:p>
          <a:p>
            <a:pPr marL="0" lvl="2" defTabSz="924879">
              <a:defRPr/>
            </a:pPr>
            <a:r>
              <a:rPr lang="en-US" dirty="0"/>
              <a:t>Note AL is the default and does not need to be specified </a:t>
            </a:r>
            <a:endParaRPr lang="en-GB" dirty="0"/>
          </a:p>
          <a:p>
            <a:endParaRPr lang="en-US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63600"/>
            <a:ext cx="4403725" cy="3303588"/>
          </a:xfrm>
          <a:ln/>
        </p:spPr>
      </p:sp>
    </p:spTree>
    <p:extLst>
      <p:ext uri="{BB962C8B-B14F-4D97-AF65-F5344CB8AC3E}">
        <p14:creationId xmlns:p14="http://schemas.microsoft.com/office/powerpoint/2010/main" val="54287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@ int mystery2(int c)</a:t>
            </a:r>
          </a:p>
          <a:p>
            <a:r>
              <a:rPr lang="en-US" dirty="0"/>
              <a:t>    @ r0: c  -&gt; returns r0</a:t>
            </a:r>
          </a:p>
          <a:p>
            <a:endParaRPr lang="en-US" dirty="0"/>
          </a:p>
          <a:p>
            <a:r>
              <a:rPr lang="en-US" dirty="0"/>
              <a:t>    .text</a:t>
            </a:r>
          </a:p>
          <a:p>
            <a:r>
              <a:rPr lang="en-US" dirty="0"/>
              <a:t>    .align 2</a:t>
            </a:r>
          </a:p>
          <a:p>
            <a:r>
              <a:rPr lang="en-US" dirty="0"/>
              <a:t>    .global mystery2</a:t>
            </a:r>
          </a:p>
          <a:p>
            <a:r>
              <a:rPr lang="en-US" dirty="0"/>
              <a:t>mystery2: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#'A'                @ c ? 'A'</a:t>
            </a:r>
          </a:p>
          <a:p>
            <a:r>
              <a:rPr lang="en-US" dirty="0"/>
              <a:t>    </a:t>
            </a:r>
            <a:r>
              <a:rPr lang="en-US" dirty="0" err="1"/>
              <a:t>blt</a:t>
            </a:r>
            <a:r>
              <a:rPr lang="en-US" dirty="0"/>
              <a:t>     1f                      @ if c &lt; 'A' -&gt; skip add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#'Z'                @ c ? 'Z'</a:t>
            </a:r>
          </a:p>
          <a:p>
            <a:r>
              <a:rPr lang="en-US" dirty="0"/>
              <a:t>    </a:t>
            </a:r>
            <a:r>
              <a:rPr lang="en-US" dirty="0" err="1"/>
              <a:t>bgt</a:t>
            </a:r>
            <a:r>
              <a:rPr lang="en-US" dirty="0"/>
              <a:t>     1f                      @ if c &gt; 'Z' -&gt; skip add</a:t>
            </a:r>
          </a:p>
          <a:p>
            <a:r>
              <a:rPr lang="en-US" dirty="0"/>
              <a:t>    add     r0, r0, #('a' - 'A')    @ c += 32 (ASCII delta)</a:t>
            </a:r>
          </a:p>
          <a:p>
            <a:r>
              <a:rPr lang="en-US" dirty="0"/>
              <a:t>1:</a:t>
            </a:r>
          </a:p>
          <a:p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      @ return c (possibly 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9/25/2025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9/25/2025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7974" y="1828800"/>
            <a:ext cx="1911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Subroutines</a:t>
            </a:r>
          </a:p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Exercises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F89D-8DCD-F432-1E58-FAB096F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77E67-749A-4929-DF9E-A6F535A2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F8C61-3E91-895F-2C57-5743F12F47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436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 an assembly program to calculate the factorial of a number, corresponding to the following C programs. One recursive version, one iterative version. (In the exams, I may provide most of the code and let you fill in the blanks.)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76ECE7-0B5A-383E-0091-ADC927BEEC87}"/>
              </a:ext>
            </a:extLst>
          </p:cNvPr>
          <p:cNvSpPr txBox="1">
            <a:spLocks/>
          </p:cNvSpPr>
          <p:nvPr/>
        </p:nvSpPr>
        <p:spPr>
          <a:xfrm>
            <a:off x="4800600" y="2162810"/>
            <a:ext cx="3886200" cy="3794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//Recursive algorithms for Factorial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stdint.h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uint32_t </a:t>
            </a:r>
            <a:r>
              <a:rPr lang="en-US" sz="1800" dirty="0" err="1"/>
              <a:t>fact_rec</a:t>
            </a:r>
            <a:r>
              <a:rPr lang="en-US" sz="1800" dirty="0"/>
              <a:t>(uint32_t n) {</a:t>
            </a:r>
          </a:p>
          <a:p>
            <a:pPr marL="0" indent="0">
              <a:buNone/>
            </a:pPr>
            <a:r>
              <a:rPr lang="en-US" sz="1800" dirty="0"/>
              <a:t>    if (n &lt;= 1) {</a:t>
            </a:r>
          </a:p>
          <a:p>
            <a:pPr marL="0" indent="0">
              <a:buNone/>
            </a:pPr>
            <a:r>
              <a:rPr lang="en-US" sz="1800" dirty="0"/>
              <a:t>        return 1;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return n * </a:t>
            </a:r>
            <a:r>
              <a:rPr lang="en-US" sz="1800" dirty="0" err="1"/>
              <a:t>fact_rec</a:t>
            </a:r>
            <a:r>
              <a:rPr lang="en-US" sz="1800" dirty="0"/>
              <a:t>(n - 1);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D15B45-A356-638A-35FB-768B7AA8995D}"/>
              </a:ext>
            </a:extLst>
          </p:cNvPr>
          <p:cNvSpPr txBox="1">
            <a:spLocks/>
          </p:cNvSpPr>
          <p:nvPr/>
        </p:nvSpPr>
        <p:spPr>
          <a:xfrm>
            <a:off x="685800" y="2162810"/>
            <a:ext cx="3886200" cy="42519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//Iterative algorithms for Factorial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uint32_t </a:t>
            </a:r>
            <a:r>
              <a:rPr lang="en-US" dirty="0" err="1"/>
              <a:t>fact_iter</a:t>
            </a:r>
            <a:r>
              <a:rPr lang="en-US" dirty="0"/>
              <a:t>(uint32_t n) {</a:t>
            </a:r>
          </a:p>
          <a:p>
            <a:pPr marL="0" indent="0">
              <a:buNone/>
            </a:pPr>
            <a:r>
              <a:rPr lang="en-US" dirty="0"/>
              <a:t>    uint32_t acc = 1;</a:t>
            </a:r>
          </a:p>
          <a:p>
            <a:pPr marL="0" indent="0">
              <a:buNone/>
            </a:pPr>
            <a:r>
              <a:rPr lang="en-US" dirty="0"/>
              <a:t>    if (n &lt;= 1) {</a:t>
            </a:r>
          </a:p>
          <a:p>
            <a:pPr marL="0" indent="0">
              <a:buNone/>
            </a:pPr>
            <a:r>
              <a:rPr lang="en-US" dirty="0"/>
              <a:t>        return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while (n &gt; 1) {</a:t>
            </a:r>
          </a:p>
          <a:p>
            <a:pPr marL="0" indent="0">
              <a:buNone/>
            </a:pPr>
            <a:r>
              <a:rPr lang="en-US" dirty="0"/>
              <a:t>        acc *= n;</a:t>
            </a:r>
          </a:p>
          <a:p>
            <a:pPr marL="0" indent="0">
              <a:buNone/>
            </a:pPr>
            <a:r>
              <a:rPr lang="en-US" dirty="0"/>
              <a:t>        n -=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acc;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1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descending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(*SP) = </a:t>
            </a:r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     ⟶    full stack</a:t>
            </a:r>
          </a:p>
          <a:p>
            <a:pPr marL="0" indent="0">
              <a:buNone/>
            </a:pPr>
            <a:endParaRPr lang="en-GB" sz="27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Push multiple registers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400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3848146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3465945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088" y="3568140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384814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397634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3930864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953" y="4504339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</p:txBody>
      </p:sp>
      <p:sp>
        <p:nvSpPr>
          <p:cNvPr id="7" name="Horizontal Scroll 15">
            <a:extLst>
              <a:ext uri="{FF2B5EF4-FFF2-40B4-BE49-F238E27FC236}">
                <a16:creationId xmlns:a16="http://schemas.microsoft.com/office/drawing/2014/main" id="{CA1DAB37-747D-183E-CAAD-AD690621F135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206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(*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full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+ 4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Stack shrinks</a:t>
            </a:r>
          </a:p>
          <a:p>
            <a:pPr lvl="1"/>
            <a:endParaRPr lang="en-GB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Pop multiple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3909536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557" y="347567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5636" y="366033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538" y="39095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71800" y="402606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48400" y="398058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53" y="4538568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</p:txBody>
      </p:sp>
      <p:sp>
        <p:nvSpPr>
          <p:cNvPr id="8" name="Horizontal Scroll 15">
            <a:extLst>
              <a:ext uri="{FF2B5EF4-FFF2-40B4-BE49-F238E27FC236}">
                <a16:creationId xmlns:a16="http://schemas.microsoft.com/office/drawing/2014/main" id="{81298358-2851-DD72-AD97-76AEE8B1D766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49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90649" y="152400"/>
            <a:ext cx="7296151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Condition Codes 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0649" y="5765380"/>
            <a:ext cx="635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 AL is the default and does not need to be specified </a:t>
            </a:r>
            <a:endParaRPr lang="en-GB" sz="1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650" y="1412356"/>
            <a:ext cx="6362700" cy="4241801"/>
            <a:chOff x="1423974" y="1779588"/>
            <a:chExt cx="6362700" cy="4241801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96971" y="23098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ot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696971" y="25749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igher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696971" y="28400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696971" y="31051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Negative)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696971" y="20447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ual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696971" y="36353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et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696971" y="390048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leared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696971" y="41656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gher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696971" y="44307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ower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96971" y="33702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(Positive or Zero)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96971" y="49609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2696971" y="52260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696971" y="54911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than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696971" y="57562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ways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696971" y="46958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1423974" y="20447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1423974" y="23098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1423974" y="25749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CS/HS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1423974" y="28400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CC/LO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1423974" y="33702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</a:p>
          </p:txBody>
        </p:sp>
        <p:sp>
          <p:nvSpPr>
            <p:cNvPr id="14362" name="Rectangle 25"/>
            <p:cNvSpPr>
              <a:spLocks noChangeArrowheads="1"/>
            </p:cNvSpPr>
            <p:nvPr/>
          </p:nvSpPr>
          <p:spPr bwMode="auto">
            <a:xfrm>
              <a:off x="1423974" y="36353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VS</a:t>
              </a:r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423974" y="41656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1423974" y="44307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1423974" y="46958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1423974" y="49609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423974" y="52260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23974" y="54911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1423974" y="57562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423974" y="31051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1423974" y="390048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423974" y="1779588"/>
              <a:ext cx="1272997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Suffix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2696971" y="1779588"/>
              <a:ext cx="3435035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</a:p>
          </p:txBody>
        </p:sp>
        <p:sp>
          <p:nvSpPr>
            <p:cNvPr id="14374" name="Rectangle 37"/>
            <p:cNvSpPr>
              <a:spLocks noChangeArrowheads="1"/>
            </p:cNvSpPr>
            <p:nvPr/>
          </p:nvSpPr>
          <p:spPr bwMode="auto">
            <a:xfrm>
              <a:off x="6132006" y="23098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</a:t>
              </a:r>
            </a:p>
          </p:txBody>
        </p:sp>
        <p:sp>
          <p:nvSpPr>
            <p:cNvPr id="14375" name="Rectangle 38"/>
            <p:cNvSpPr>
              <a:spLocks noChangeArrowheads="1"/>
            </p:cNvSpPr>
            <p:nvPr/>
          </p:nvSpPr>
          <p:spPr bwMode="auto">
            <a:xfrm>
              <a:off x="6132006" y="25749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</a:t>
              </a: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6132006" y="28400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</a:t>
              </a:r>
            </a:p>
          </p:txBody>
        </p:sp>
        <p:sp>
          <p:nvSpPr>
            <p:cNvPr id="14377" name="Rectangle 40"/>
            <p:cNvSpPr>
              <a:spLocks noChangeArrowheads="1"/>
            </p:cNvSpPr>
            <p:nvPr/>
          </p:nvSpPr>
          <p:spPr bwMode="auto">
            <a:xfrm>
              <a:off x="6132006" y="20447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</a:t>
              </a:r>
            </a:p>
          </p:txBody>
        </p: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6132006" y="1779588"/>
              <a:ext cx="1654668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Flags tested</a:t>
              </a:r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6132006" y="31051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N=1</a:t>
              </a:r>
            </a:p>
          </p:txBody>
        </p:sp>
        <p:sp>
          <p:nvSpPr>
            <p:cNvPr id="14380" name="Rectangle 43"/>
            <p:cNvSpPr>
              <a:spLocks noChangeArrowheads="1"/>
            </p:cNvSpPr>
            <p:nvPr/>
          </p:nvSpPr>
          <p:spPr bwMode="auto">
            <a:xfrm>
              <a:off x="6132006" y="33702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N=0</a:t>
              </a:r>
            </a:p>
          </p:txBody>
        </p:sp>
        <p:sp>
          <p:nvSpPr>
            <p:cNvPr id="14381" name="Rectangle 44"/>
            <p:cNvSpPr>
              <a:spLocks noChangeArrowheads="1"/>
            </p:cNvSpPr>
            <p:nvPr/>
          </p:nvSpPr>
          <p:spPr bwMode="auto">
            <a:xfrm>
              <a:off x="6132006" y="36353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V=1</a:t>
              </a:r>
            </a:p>
          </p:txBody>
        </p:sp>
        <p:sp>
          <p:nvSpPr>
            <p:cNvPr id="14382" name="Rectangle 45"/>
            <p:cNvSpPr>
              <a:spLocks noChangeArrowheads="1"/>
            </p:cNvSpPr>
            <p:nvPr/>
          </p:nvSpPr>
          <p:spPr bwMode="auto">
            <a:xfrm>
              <a:off x="6132006" y="390048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V=0</a:t>
              </a:r>
            </a:p>
          </p:txBody>
        </p:sp>
        <p:sp>
          <p:nvSpPr>
            <p:cNvPr id="14383" name="Rectangle 46"/>
            <p:cNvSpPr>
              <a:spLocks noChangeArrowheads="1"/>
            </p:cNvSpPr>
            <p:nvPr/>
          </p:nvSpPr>
          <p:spPr bwMode="auto">
            <a:xfrm>
              <a:off x="6132006" y="41656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 &amp; Z=0</a:t>
              </a:r>
            </a:p>
          </p:txBody>
        </p:sp>
        <p:sp>
          <p:nvSpPr>
            <p:cNvPr id="14384" name="Rectangle 47"/>
            <p:cNvSpPr>
              <a:spLocks noChangeArrowheads="1"/>
            </p:cNvSpPr>
            <p:nvPr/>
          </p:nvSpPr>
          <p:spPr bwMode="auto">
            <a:xfrm>
              <a:off x="6132006" y="44307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 or Z=1</a:t>
              </a:r>
            </a:p>
          </p:txBody>
        </p:sp>
        <p:sp>
          <p:nvSpPr>
            <p:cNvPr id="14385" name="Rectangle 48"/>
            <p:cNvSpPr>
              <a:spLocks noChangeArrowheads="1"/>
            </p:cNvSpPr>
            <p:nvPr/>
          </p:nvSpPr>
          <p:spPr bwMode="auto">
            <a:xfrm>
              <a:off x="6132006" y="46958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N=V</a:t>
              </a:r>
            </a:p>
          </p:txBody>
        </p:sp>
        <p:sp>
          <p:nvSpPr>
            <p:cNvPr id="14386" name="Rectangle 49"/>
            <p:cNvSpPr>
              <a:spLocks noChangeArrowheads="1"/>
            </p:cNvSpPr>
            <p:nvPr/>
          </p:nvSpPr>
          <p:spPr bwMode="auto">
            <a:xfrm>
              <a:off x="6132006" y="49609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N!=V</a:t>
              </a:r>
            </a:p>
          </p:txBody>
        </p:sp>
        <p:sp>
          <p:nvSpPr>
            <p:cNvPr id="14387" name="Rectangle 50"/>
            <p:cNvSpPr>
              <a:spLocks noChangeArrowheads="1"/>
            </p:cNvSpPr>
            <p:nvPr/>
          </p:nvSpPr>
          <p:spPr bwMode="auto">
            <a:xfrm>
              <a:off x="6132006" y="52260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 &amp; N=V</a:t>
              </a:r>
            </a:p>
          </p:txBody>
        </p:sp>
        <p:sp>
          <p:nvSpPr>
            <p:cNvPr id="14388" name="Rectangle 51"/>
            <p:cNvSpPr>
              <a:spLocks noChangeArrowheads="1"/>
            </p:cNvSpPr>
            <p:nvPr/>
          </p:nvSpPr>
          <p:spPr bwMode="auto">
            <a:xfrm>
              <a:off x="6132006" y="54911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 or N!=V</a:t>
              </a:r>
            </a:p>
          </p:txBody>
        </p:sp>
        <p:sp>
          <p:nvSpPr>
            <p:cNvPr id="14389" name="Rectangle 52"/>
            <p:cNvSpPr>
              <a:spLocks noChangeArrowheads="1"/>
            </p:cNvSpPr>
            <p:nvPr/>
          </p:nvSpPr>
          <p:spPr bwMode="auto">
            <a:xfrm>
              <a:off x="6132006" y="57562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Horizontal Scroll 15">
            <a:extLst>
              <a:ext uri="{FF2B5EF4-FFF2-40B4-BE49-F238E27FC236}">
                <a16:creationId xmlns:a16="http://schemas.microsoft.com/office/drawing/2014/main" id="{4ACAA33B-8833-6998-194D-3EC418B6F321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834942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50A-DE76-846E-5AB2-1DE2EDB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8CD0F-F59A-17FD-A8C5-A5B8C7F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14FC-F419-027A-EA4D-935437EEA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273F4-CE16-CD49-EA0C-05FC3BE8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55278"/>
              </p:ext>
            </p:extLst>
          </p:nvPr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1C00B18-AB39-00EF-930D-94A66B3DBEEE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71397-E6F5-FBB8-542D-C5B13309CE80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9E05C3-D653-26B3-A1FA-DB8D01C1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38150"/>
              </p:ext>
            </p:extLst>
          </p:nvPr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800F77-7DAB-31B4-1921-A01DE4EB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09410"/>
              </p:ext>
            </p:extLst>
          </p:nvPr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8C9E426-19B3-C381-5E30-7C2FF94F96E8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A0F5D-E35F-6473-85B4-E60E6B15F6BA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r0=?, r1=?</a:t>
            </a:r>
          </a:p>
        </p:txBody>
      </p:sp>
    </p:spTree>
    <p:extLst>
      <p:ext uri="{BB962C8B-B14F-4D97-AF65-F5344CB8AC3E}">
        <p14:creationId xmlns:p14="http://schemas.microsoft.com/office/powerpoint/2010/main" val="4378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31381-7AB9-FDA4-7FF9-72D96B8A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5BA-4383-D05A-A09F-E8888E9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1A1B-240A-D65E-9382-43BCA16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B1B3-16B9-7552-E252-1625434D03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  (same as </a:t>
            </a:r>
            <a:r>
              <a:rPr lang="pt-BR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POP {r0, r1, r2, r3}</a:t>
            </a: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)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AA85D-661A-99AB-3D20-19E0FF250C15}"/>
              </a:ext>
            </a:extLst>
          </p:cNvPr>
          <p:cNvGraphicFramePr>
            <a:graphicFrameLocks noGrp="1"/>
          </p:cNvGraphicFramePr>
          <p:nvPr/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94243C7-593D-0C96-F723-8D4C183BBC42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D1BED-766C-F58C-91B9-24985E60BCCB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8D6398-3761-E3BF-934F-679B1165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302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6440A4-115E-9454-B8B0-2DAC5F2E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42638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562272-51E0-2489-4A34-7B222B899CB7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D86A8-AA90-1492-FAB2-5B31D09C28BB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2FBF41-08B2-16FD-577F-65544DBE3A6E}"/>
              </a:ext>
            </a:extLst>
          </p:cNvPr>
          <p:cNvGraphicFramePr>
            <a:graphicFrameLocks noGrp="1"/>
          </p:cNvGraphicFramePr>
          <p:nvPr/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8B69D91-DFE6-88E9-7060-DADED4F5332B}"/>
              </a:ext>
            </a:extLst>
          </p:cNvPr>
          <p:cNvSpPr txBox="1"/>
          <p:nvPr/>
        </p:nvSpPr>
        <p:spPr>
          <a:xfrm>
            <a:off x="6721062" y="5743714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r0=?, r1=?, r2=?, r3=?</a:t>
            </a:r>
          </a:p>
        </p:txBody>
      </p:sp>
    </p:spTree>
    <p:extLst>
      <p:ext uri="{BB962C8B-B14F-4D97-AF65-F5344CB8AC3E}">
        <p14:creationId xmlns:p14="http://schemas.microsoft.com/office/powerpoint/2010/main" val="46574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9777-22BA-A4F2-A717-CA88FA7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/>
              <a:t>is Wrong?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6B7A-A91C-8739-59F7-FED523E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200F-E2E0-2FC9-A24B-3D85B65165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4D579-850A-433C-2F4C-D7CBDE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091"/>
              </p:ext>
            </p:extLst>
          </p:nvPr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3EEF33-13EC-BB93-CE67-9DD4DBFC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184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pc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5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FAD6-E4B6-9B88-FA7A-9F38A7C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B6A81-95A1-E1AF-809E-6F8C58E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BE5EF-493B-E11A-1B1D-CCABF51A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79025"/>
              </p:ext>
            </p:extLst>
          </p:nvPr>
        </p:nvGraphicFramePr>
        <p:xfrm>
          <a:off x="228600" y="1385857"/>
          <a:ext cx="4800600" cy="4693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mystery(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</a:t>
                      </a:r>
                      <a:r>
                        <a:rPr kumimoji="0" lang="en-US" sz="14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/* mystery assembler routine */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main(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str[]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"Hello, World!";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(str)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(str[0]);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(str[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("%s\n",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ADC90-ADB8-D7DD-0AC3-9F57EB29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58298"/>
              </p:ext>
            </p:extLst>
          </p:nvPr>
        </p:nvGraphicFramePr>
        <p:xfrm>
          <a:off x="5139813" y="2133601"/>
          <a:ext cx="3657600" cy="1787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076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(int c)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if (c &gt;= 'A' &amp;&amp; c &lt;= 'Z')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 += 'a' - 'A';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c;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877E1E-4738-45CE-9CC3-2C75B88FD7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29200" y="1125794"/>
            <a:ext cx="3581400" cy="111596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Consider the following C program that converts all ASCII letters to lower case. Write the </a:t>
            </a:r>
            <a:r>
              <a:rPr lang="en-US" sz="2000" dirty="0" err="1"/>
              <a:t>toLower</a:t>
            </a:r>
            <a:r>
              <a:rPr lang="en-US" sz="2000" dirty="0"/>
              <a:t> function in ARMv7 assembly code.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1F272-373C-24EF-CF3E-2DDED1980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2635"/>
              </p:ext>
            </p:extLst>
          </p:nvPr>
        </p:nvGraphicFramePr>
        <p:xfrm>
          <a:off x="5139813" y="4030356"/>
          <a:ext cx="36576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 Assembly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.text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.global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4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ADDE-B5E4-F571-7D39-10F7E6EF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614DF-7D37-017A-6AE1-CB37C3AA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5709-ADC9-6526-7743-1565742B8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Translate the following program into ARMv7 assembly. </a:t>
            </a:r>
          </a:p>
          <a:p>
            <a:pPr lvl="1"/>
            <a:r>
              <a:rPr lang="en-US" dirty="0"/>
              <a:t>int foo(int x, int y) {</a:t>
            </a:r>
          </a:p>
          <a:p>
            <a:pPr lvl="1"/>
            <a:r>
              <a:rPr lang="en-US" dirty="0"/>
              <a:t>if ((</a:t>
            </a:r>
            <a:r>
              <a:rPr lang="en-US" dirty="0" err="1"/>
              <a:t>x+y</a:t>
            </a:r>
            <a:r>
              <a:rPr lang="en-US" dirty="0"/>
              <a:t>) &lt; 0)</a:t>
            </a:r>
          </a:p>
          <a:p>
            <a:pPr lvl="1"/>
            <a:r>
              <a:rPr lang="en-US" dirty="0"/>
              <a:t>return 0;</a:t>
            </a:r>
          </a:p>
          <a:p>
            <a:pPr lvl="1"/>
            <a:r>
              <a:rPr lang="en-US" dirty="0"/>
              <a:t>else return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int foo(int x, int y) - returns 0 if (</a:t>
            </a:r>
            <a:r>
              <a:rPr lang="en-US" dirty="0" err="1"/>
              <a:t>x+y</a:t>
            </a:r>
            <a:r>
              <a:rPr lang="en-US" dirty="0"/>
              <a:t>) &lt; 0, else 1</a:t>
            </a:r>
          </a:p>
          <a:p>
            <a:pPr lvl="1"/>
            <a:r>
              <a:rPr lang="en-US" dirty="0"/>
              <a:t>@ x in r0, y in r1, return in r0</a:t>
            </a:r>
          </a:p>
          <a:p>
            <a:pPr lvl="1"/>
            <a:r>
              <a:rPr lang="en-US" dirty="0"/>
              <a:t>foo:</a:t>
            </a:r>
          </a:p>
          <a:p>
            <a:pPr lvl="1"/>
            <a:r>
              <a:rPr lang="en-US" dirty="0"/>
              <a:t>  …</a:t>
            </a:r>
          </a:p>
          <a:p>
            <a:pPr lvl="1"/>
            <a:r>
              <a:rPr lang="en-US" dirty="0"/>
              <a:t>  BX </a:t>
            </a:r>
            <a:r>
              <a:rPr lang="en-US" dirty="0" err="1"/>
              <a:t>lr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9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2163</TotalTime>
  <Words>1679</Words>
  <Application>Microsoft Office PowerPoint</Application>
  <PresentationFormat>On-screen Show (4:3)</PresentationFormat>
  <Paragraphs>250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Z. Gu</vt:lpstr>
      <vt:lpstr>Stack</vt:lpstr>
      <vt:lpstr>Stack</vt:lpstr>
      <vt:lpstr>Summary: Condition Codes </vt:lpstr>
      <vt:lpstr>Stack</vt:lpstr>
      <vt:lpstr>Stack</vt:lpstr>
      <vt:lpstr>What is Wrong?</vt:lpstr>
      <vt:lpstr>toLower</vt:lpstr>
      <vt:lpstr>If Then Else</vt:lpstr>
      <vt:lpstr>Factorial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2025-09-25T15:31:45Z</dcterms:modified>
</cp:coreProperties>
</file>