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344" r:id="rId2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641" autoAdjust="0"/>
    <p:restoredTop sz="93699"/>
  </p:normalViewPr>
  <p:slideViewPr>
    <p:cSldViewPr>
      <p:cViewPr varScale="1">
        <p:scale>
          <a:sx n="77" d="100"/>
          <a:sy n="77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delMainMaster">
      <pc:chgData name="Zonghua Gu" userId="9a7e1853e1951ef5" providerId="LiveId" clId="{CF1FAA12-072C-4ED5-BA76-0FFFAEFDB88A}" dt="2025-09-16T21:32:37.604" v="263" actId="2696"/>
      <pc:docMkLst>
        <pc:docMk/>
      </pc:docMkLst>
      <pc:sldChg chg="del">
        <pc:chgData name="Zonghua Gu" userId="9a7e1853e1951ef5" providerId="LiveId" clId="{CF1FAA12-072C-4ED5-BA76-0FFFAEFDB88A}" dt="2025-09-04T20:09:20.572" v="247" actId="47"/>
        <pc:sldMkLst>
          <pc:docMk/>
          <pc:sldMk cId="4290701864" sldId="343"/>
        </pc:sldMkLst>
      </pc:sldChg>
      <pc:sldChg chg="modSp mod">
        <pc:chgData name="Zonghua Gu" userId="9a7e1853e1951ef5" providerId="LiveId" clId="{CF1FAA12-072C-4ED5-BA76-0FFFAEFDB88A}" dt="2025-09-04T20:10:51.034" v="262" actId="20577"/>
        <pc:sldMkLst>
          <pc:docMk/>
          <pc:sldMk cId="674451106" sldId="344"/>
        </pc:sldMkLst>
        <pc:spChg chg="mod">
          <ac:chgData name="Zonghua Gu" userId="9a7e1853e1951ef5" providerId="LiveId" clId="{CF1FAA12-072C-4ED5-BA76-0FFFAEFDB88A}" dt="2025-09-04T20:10:51.034" v="262" actId="20577"/>
          <ac:spMkLst>
            <pc:docMk/>
            <pc:sldMk cId="674451106" sldId="344"/>
            <ac:spMk id="16386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6T21:32:37.604" v="263" actId="2696"/>
        <pc:sldMkLst>
          <pc:docMk/>
          <pc:sldMk cId="936686548" sldId="345"/>
        </pc:sldMkLst>
      </pc:sldChg>
      <pc:sldChg chg="del">
        <pc:chgData name="Zonghua Gu" userId="9a7e1853e1951ef5" providerId="LiveId" clId="{CF1FAA12-072C-4ED5-BA76-0FFFAEFDB88A}" dt="2025-09-04T20:10:45.871" v="259" actId="47"/>
        <pc:sldMkLst>
          <pc:docMk/>
          <pc:sldMk cId="2173526811" sldId="346"/>
        </pc:sldMkLst>
      </pc:sldChg>
      <pc:sldChg chg="del">
        <pc:chgData name="Zonghua Gu" userId="9a7e1853e1951ef5" providerId="LiveId" clId="{CF1FAA12-072C-4ED5-BA76-0FFFAEFDB88A}" dt="2025-09-04T19:21:29.553" v="5" actId="47"/>
        <pc:sldMkLst>
          <pc:docMk/>
          <pc:sldMk cId="3184772370" sldId="353"/>
        </pc:sldMkLst>
      </pc:sldChg>
      <pc:sldChg chg="del">
        <pc:chgData name="Zonghua Gu" userId="9a7e1853e1951ef5" providerId="LiveId" clId="{CF1FAA12-072C-4ED5-BA76-0FFFAEFDB88A}" dt="2025-09-16T21:32:37.604" v="263" actId="2696"/>
        <pc:sldMkLst>
          <pc:docMk/>
          <pc:sldMk cId="966429473" sldId="356"/>
        </pc:sldMkLst>
      </pc:sldChg>
      <pc:sldChg chg="del">
        <pc:chgData name="Zonghua Gu" userId="9a7e1853e1951ef5" providerId="LiveId" clId="{CF1FAA12-072C-4ED5-BA76-0FFFAEFDB88A}" dt="2025-09-04T20:10:39.485" v="256" actId="47"/>
        <pc:sldMkLst>
          <pc:docMk/>
          <pc:sldMk cId="1239709488" sldId="357"/>
        </pc:sldMkLst>
      </pc:sldChg>
      <pc:sldChg chg="del">
        <pc:chgData name="Zonghua Gu" userId="9a7e1853e1951ef5" providerId="LiveId" clId="{CF1FAA12-072C-4ED5-BA76-0FFFAEFDB88A}" dt="2025-09-16T21:32:37.604" v="263" actId="2696"/>
        <pc:sldMkLst>
          <pc:docMk/>
          <pc:sldMk cId="1502810167" sldId="358"/>
        </pc:sldMkLst>
      </pc:sldChg>
      <pc:sldChg chg="del">
        <pc:chgData name="Zonghua Gu" userId="9a7e1853e1951ef5" providerId="LiveId" clId="{CF1FAA12-072C-4ED5-BA76-0FFFAEFDB88A}" dt="2025-09-04T20:10:40.418" v="257" actId="47"/>
        <pc:sldMkLst>
          <pc:docMk/>
          <pc:sldMk cId="670903100" sldId="359"/>
        </pc:sldMkLst>
      </pc:sldChg>
      <pc:sldChg chg="addSp delSp modSp del mod modAnim">
        <pc:chgData name="Zonghua Gu" userId="9a7e1853e1951ef5" providerId="LiveId" clId="{CF1FAA12-072C-4ED5-BA76-0FFFAEFDB88A}" dt="2025-09-16T21:32:37.604" v="263" actId="2696"/>
        <pc:sldMkLst>
          <pc:docMk/>
          <pc:sldMk cId="3486040908" sldId="363"/>
        </pc:sldMkLst>
      </pc:sldChg>
      <pc:sldChg chg="addSp delSp modSp del mod modAnim">
        <pc:chgData name="Zonghua Gu" userId="9a7e1853e1951ef5" providerId="LiveId" clId="{CF1FAA12-072C-4ED5-BA76-0FFFAEFDB88A}" dt="2025-09-04T20:10:38.575" v="255" actId="47"/>
        <pc:sldMkLst>
          <pc:docMk/>
          <pc:sldMk cId="3561992185" sldId="364"/>
        </pc:sldMkLst>
      </pc:sldChg>
      <pc:sldChg chg="del">
        <pc:chgData name="Zonghua Gu" userId="9a7e1853e1951ef5" providerId="LiveId" clId="{CF1FAA12-072C-4ED5-BA76-0FFFAEFDB88A}" dt="2025-09-16T21:32:37.604" v="263" actId="2696"/>
        <pc:sldMkLst>
          <pc:docMk/>
          <pc:sldMk cId="802972020" sldId="365"/>
        </pc:sldMkLst>
      </pc:sldChg>
      <pc:sldChg chg="del">
        <pc:chgData name="Zonghua Gu" userId="9a7e1853e1951ef5" providerId="LiveId" clId="{CF1FAA12-072C-4ED5-BA76-0FFFAEFDB88A}" dt="2025-09-04T20:10:47.362" v="261" actId="47"/>
        <pc:sldMkLst>
          <pc:docMk/>
          <pc:sldMk cId="415260018" sldId="366"/>
        </pc:sldMkLst>
      </pc:sldChg>
      <pc:sldChg chg="del">
        <pc:chgData name="Zonghua Gu" userId="9a7e1853e1951ef5" providerId="LiveId" clId="{CF1FAA12-072C-4ED5-BA76-0FFFAEFDB88A}" dt="2025-09-16T21:32:37.604" v="263" actId="2696"/>
        <pc:sldMkLst>
          <pc:docMk/>
          <pc:sldMk cId="1910717593" sldId="367"/>
        </pc:sldMkLst>
      </pc:sldChg>
      <pc:sldChg chg="del">
        <pc:chgData name="Zonghua Gu" userId="9a7e1853e1951ef5" providerId="LiveId" clId="{CF1FAA12-072C-4ED5-BA76-0FFFAEFDB88A}" dt="2025-09-04T20:10:46.665" v="260" actId="47"/>
        <pc:sldMkLst>
          <pc:docMk/>
          <pc:sldMk cId="3116329460" sldId="368"/>
        </pc:sldMkLst>
      </pc:sldChg>
      <pc:sldChg chg="del">
        <pc:chgData name="Zonghua Gu" userId="9a7e1853e1951ef5" providerId="LiveId" clId="{CF1FAA12-072C-4ED5-BA76-0FFFAEFDB88A}" dt="2025-09-16T21:32:37.604" v="263" actId="2696"/>
        <pc:sldMkLst>
          <pc:docMk/>
          <pc:sldMk cId="587842027" sldId="369"/>
        </pc:sldMkLst>
      </pc:sldChg>
      <pc:sldChg chg="del">
        <pc:chgData name="Zonghua Gu" userId="9a7e1853e1951ef5" providerId="LiveId" clId="{CF1FAA12-072C-4ED5-BA76-0FFFAEFDB88A}" dt="2025-09-04T20:10:44.916" v="258" actId="47"/>
        <pc:sldMkLst>
          <pc:docMk/>
          <pc:sldMk cId="1352278469" sldId="370"/>
        </pc:sldMkLst>
      </pc:sldChg>
      <pc:sldChg chg="del">
        <pc:chgData name="Zonghua Gu" userId="9a7e1853e1951ef5" providerId="LiveId" clId="{CF1FAA12-072C-4ED5-BA76-0FFFAEFDB88A}" dt="2025-09-04T19:21:24.797" v="4" actId="47"/>
        <pc:sldMkLst>
          <pc:docMk/>
          <pc:sldMk cId="3221067157" sldId="371"/>
        </pc:sldMkLst>
      </pc:sldChg>
      <pc:sldChg chg="addSp modSp add del mod">
        <pc:chgData name="Zonghua Gu" userId="9a7e1853e1951ef5" providerId="LiveId" clId="{CF1FAA12-072C-4ED5-BA76-0FFFAEFDB88A}" dt="2025-09-16T21:32:37.604" v="263" actId="2696"/>
        <pc:sldMkLst>
          <pc:docMk/>
          <pc:sldMk cId="1864663475" sldId="774"/>
        </pc:sldMkLst>
      </pc:sldChg>
      <pc:sldChg chg="modSp add del modTransition">
        <pc:chgData name="Zonghua Gu" userId="9a7e1853e1951ef5" providerId="LiveId" clId="{CF1FAA12-072C-4ED5-BA76-0FFFAEFDB88A}" dt="2025-09-04T19:22:45.746" v="7" actId="47"/>
        <pc:sldMkLst>
          <pc:docMk/>
          <pc:sldMk cId="2311836764" sldId="828"/>
        </pc:sldMkLst>
      </pc:sldChg>
      <pc:sldChg chg="modSp add del modTransition">
        <pc:chgData name="Zonghua Gu" userId="9a7e1853e1951ef5" providerId="LiveId" clId="{CF1FAA12-072C-4ED5-BA76-0FFFAEFDB88A}" dt="2025-09-04T19:22:45.746" v="7" actId="47"/>
        <pc:sldMkLst>
          <pc:docMk/>
          <pc:sldMk cId="737825702" sldId="829"/>
        </pc:sldMkLst>
      </pc:sldChg>
      <pc:sldMasterChg chg="del delSldLayout">
        <pc:chgData name="Zonghua Gu" userId="9a7e1853e1951ef5" providerId="LiveId" clId="{CF1FAA12-072C-4ED5-BA76-0FFFAEFDB88A}" dt="2025-09-04T19:21:29.553" v="5" actId="47"/>
        <pc:sldMasterMkLst>
          <pc:docMk/>
          <pc:sldMasterMk cId="253117585" sldId="2147483702"/>
        </pc:sldMasterMkLst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4239573708" sldId="2147483703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4285973289" sldId="2147483704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681706613" sldId="2147483705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1243301307" sldId="2147483706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3455363119" sldId="2147483707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1091977330" sldId="2147483708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3007997571" sldId="2147483709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2320695794" sldId="2147483710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1504242250" sldId="2147483711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237506320" sldId="2147483712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2746292961" sldId="2147483713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1852936685" sldId="2147483714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3334106016" sldId="2147483715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2944074732" sldId="2147483716"/>
          </pc:sldLayoutMkLst>
        </pc:sldLayoutChg>
      </pc:sldMasterChg>
      <pc:sldMasterChg chg="del delSldLayout">
        <pc:chgData name="Zonghua Gu" userId="9a7e1853e1951ef5" providerId="LiveId" clId="{CF1FAA12-072C-4ED5-BA76-0FFFAEFDB88A}" dt="2025-09-16T21:32:37.604" v="263" actId="2696"/>
        <pc:sldMasterMkLst>
          <pc:docMk/>
          <pc:sldMasterMk cId="4001613346" sldId="2147483717"/>
        </pc:sldMasterMkLst>
        <pc:sldLayoutChg chg="del">
          <pc:chgData name="Zonghua Gu" userId="9a7e1853e1951ef5" providerId="LiveId" clId="{CF1FAA12-072C-4ED5-BA76-0FFFAEFDB88A}" dt="2025-09-16T21:32:37.604" v="263" actId="2696"/>
          <pc:sldLayoutMkLst>
            <pc:docMk/>
            <pc:sldMasterMk cId="4001613346" sldId="2147483717"/>
            <pc:sldLayoutMk cId="3651181865" sldId="2147483718"/>
          </pc:sldLayoutMkLst>
        </pc:sldLayoutChg>
        <pc:sldLayoutChg chg="del">
          <pc:chgData name="Zonghua Gu" userId="9a7e1853e1951ef5" providerId="LiveId" clId="{CF1FAA12-072C-4ED5-BA76-0FFFAEFDB88A}" dt="2025-09-16T21:32:37.604" v="263" actId="2696"/>
          <pc:sldLayoutMkLst>
            <pc:docMk/>
            <pc:sldMasterMk cId="4001613346" sldId="2147483717"/>
            <pc:sldLayoutMk cId="1975198050" sldId="2147483719"/>
          </pc:sldLayoutMkLst>
        </pc:sldLayoutChg>
        <pc:sldLayoutChg chg="del">
          <pc:chgData name="Zonghua Gu" userId="9a7e1853e1951ef5" providerId="LiveId" clId="{CF1FAA12-072C-4ED5-BA76-0FFFAEFDB88A}" dt="2025-09-16T21:32:37.604" v="263" actId="2696"/>
          <pc:sldLayoutMkLst>
            <pc:docMk/>
            <pc:sldMasterMk cId="4001613346" sldId="2147483717"/>
            <pc:sldLayoutMk cId="1095319891" sldId="2147483720"/>
          </pc:sldLayoutMkLst>
        </pc:sldLayoutChg>
        <pc:sldLayoutChg chg="del">
          <pc:chgData name="Zonghua Gu" userId="9a7e1853e1951ef5" providerId="LiveId" clId="{CF1FAA12-072C-4ED5-BA76-0FFFAEFDB88A}" dt="2025-09-16T21:32:37.604" v="263" actId="2696"/>
          <pc:sldLayoutMkLst>
            <pc:docMk/>
            <pc:sldMasterMk cId="4001613346" sldId="2147483717"/>
            <pc:sldLayoutMk cId="1782208970" sldId="2147483721"/>
          </pc:sldLayoutMkLst>
        </pc:sldLayoutChg>
        <pc:sldLayoutChg chg="del">
          <pc:chgData name="Zonghua Gu" userId="9a7e1853e1951ef5" providerId="LiveId" clId="{CF1FAA12-072C-4ED5-BA76-0FFFAEFDB88A}" dt="2025-09-16T21:32:37.604" v="263" actId="2696"/>
          <pc:sldLayoutMkLst>
            <pc:docMk/>
            <pc:sldMasterMk cId="4001613346" sldId="2147483717"/>
            <pc:sldLayoutMk cId="4097266" sldId="2147483722"/>
          </pc:sldLayoutMkLst>
        </pc:sldLayoutChg>
        <pc:sldLayoutChg chg="del">
          <pc:chgData name="Zonghua Gu" userId="9a7e1853e1951ef5" providerId="LiveId" clId="{CF1FAA12-072C-4ED5-BA76-0FFFAEFDB88A}" dt="2025-09-16T21:32:37.604" v="263" actId="2696"/>
          <pc:sldLayoutMkLst>
            <pc:docMk/>
            <pc:sldMasterMk cId="4001613346" sldId="2147483717"/>
            <pc:sldLayoutMk cId="4190472092" sldId="2147483723"/>
          </pc:sldLayoutMkLst>
        </pc:sldLayoutChg>
        <pc:sldLayoutChg chg="del">
          <pc:chgData name="Zonghua Gu" userId="9a7e1853e1951ef5" providerId="LiveId" clId="{CF1FAA12-072C-4ED5-BA76-0FFFAEFDB88A}" dt="2025-09-16T21:32:37.604" v="263" actId="2696"/>
          <pc:sldLayoutMkLst>
            <pc:docMk/>
            <pc:sldMasterMk cId="4001613346" sldId="2147483717"/>
            <pc:sldLayoutMk cId="3836331793" sldId="2147483724"/>
          </pc:sldLayoutMkLst>
        </pc:sldLayoutChg>
        <pc:sldLayoutChg chg="del">
          <pc:chgData name="Zonghua Gu" userId="9a7e1853e1951ef5" providerId="LiveId" clId="{CF1FAA12-072C-4ED5-BA76-0FFFAEFDB88A}" dt="2025-09-16T21:32:37.604" v="263" actId="2696"/>
          <pc:sldLayoutMkLst>
            <pc:docMk/>
            <pc:sldMasterMk cId="4001613346" sldId="2147483717"/>
            <pc:sldLayoutMk cId="3692775845" sldId="2147483725"/>
          </pc:sldLayoutMkLst>
        </pc:sldLayoutChg>
        <pc:sldLayoutChg chg="del">
          <pc:chgData name="Zonghua Gu" userId="9a7e1853e1951ef5" providerId="LiveId" clId="{CF1FAA12-072C-4ED5-BA76-0FFFAEFDB88A}" dt="2025-09-16T21:32:37.604" v="263" actId="2696"/>
          <pc:sldLayoutMkLst>
            <pc:docMk/>
            <pc:sldMasterMk cId="4001613346" sldId="2147483717"/>
            <pc:sldLayoutMk cId="2455409301" sldId="2147483726"/>
          </pc:sldLayoutMkLst>
        </pc:sldLayoutChg>
        <pc:sldLayoutChg chg="del">
          <pc:chgData name="Zonghua Gu" userId="9a7e1853e1951ef5" providerId="LiveId" clId="{CF1FAA12-072C-4ED5-BA76-0FFFAEFDB88A}" dt="2025-09-16T21:32:37.604" v="263" actId="2696"/>
          <pc:sldLayoutMkLst>
            <pc:docMk/>
            <pc:sldMasterMk cId="4001613346" sldId="2147483717"/>
            <pc:sldLayoutMk cId="1741935158" sldId="2147483727"/>
          </pc:sldLayoutMkLst>
        </pc:sldLayoutChg>
        <pc:sldLayoutChg chg="del">
          <pc:chgData name="Zonghua Gu" userId="9a7e1853e1951ef5" providerId="LiveId" clId="{CF1FAA12-072C-4ED5-BA76-0FFFAEFDB88A}" dt="2025-09-16T21:32:37.604" v="263" actId="2696"/>
          <pc:sldLayoutMkLst>
            <pc:docMk/>
            <pc:sldMasterMk cId="4001613346" sldId="2147483717"/>
            <pc:sldLayoutMk cId="1632636446" sldId="214748372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2AEAFE1F-9E52-45C8-9793-E819F0044A1C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2D71AD5F-E36F-46B9-A99B-7B0252443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73C3-38AC-46E4-B964-8B61A0DE68BD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3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9E8B-4A60-47A9-8B89-E2DE95C5222B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5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B59C-5F58-434B-97F1-95299BC0F5A7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8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2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2"/>
            <a:ext cx="3848100" cy="2138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90"/>
            <a:ext cx="3848100" cy="993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592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0754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034BD-4769-4D50-A4D0-63E1C755C55F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003D-5DAE-4D4C-BBA3-55191612D865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5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1E83-C297-4AA6-A83E-90B0E9787DE8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5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85A4-A052-4143-8E9B-81248CBA5AD5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4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BAF8-FE21-412A-9CD5-4BB8B256533D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1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C1F2-90A3-446F-BCFF-405F7DDCB5CB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2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353B-63DE-403D-B206-DD6990A1232F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0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BC5F-24DA-4971-994C-EC0E91D1EFF7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7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797D-67F7-46A6-8933-7E63C8D97EB9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3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01309-9E16-4E9C-918D-8C812D8FE2E1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3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914650"/>
            <a:ext cx="5829300" cy="1504950"/>
          </a:xfrm>
        </p:spPr>
        <p:txBody>
          <a:bodyPr>
            <a:normAutofit fontScale="90000"/>
          </a:bodyPr>
          <a:lstStyle/>
          <a:p>
            <a:r>
              <a:rPr lang="en-US" dirty="0"/>
              <a:t>L2 (CHAPTER 5)</a:t>
            </a:r>
            <a:br>
              <a:rPr lang="en-US" dirty="0"/>
            </a:br>
            <a:br>
              <a:rPr lang="en-US" dirty="0"/>
            </a:br>
            <a:r>
              <a:rPr lang="en-US" dirty="0">
                <a:cs typeface="Times New Roman" pitchFamily="18" charset="0"/>
              </a:rPr>
              <a:t>Programming in Assembly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Part 1: ARM ISA</a:t>
            </a:r>
            <a:br>
              <a:rPr lang="en-US">
                <a:cs typeface="Times New Roman" pitchFamily="18" charset="0"/>
              </a:rPr>
            </a:br>
            <a:r>
              <a:rPr lang="en-US" altLang="zh-CN">
                <a:cs typeface="Times New Roman" pitchFamily="18" charset="0"/>
              </a:rPr>
              <a:t>Exercises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3CC63E4C-4642-794D-A2FD-70F6B81535F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45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3_ComputerOrganization" id="{AAA28A76-F09D-45E4-B381-A34280EFCBF9}" vid="{7E87A41C-213B-40D9-8676-588A04066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2909</TotalTime>
  <Words>19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L2 (CHAPTER 5)  Programming in Assembly Part 1: ARM ISA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166</cp:revision>
  <cp:lastPrinted>2017-02-20T16:32:07Z</cp:lastPrinted>
  <dcterms:created xsi:type="dcterms:W3CDTF">2014-02-09T17:12:51Z</dcterms:created>
  <dcterms:modified xsi:type="dcterms:W3CDTF">2025-09-16T21:32:38Z</dcterms:modified>
</cp:coreProperties>
</file>