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872D-F674-4633-AB91-33ABECCF3E64}" v="2" dt="2025-09-16T21:27:44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delSld modSld">
      <pc:chgData name="Zonghua Gu" userId="9a7e1853e1951ef5" providerId="LiveId" clId="{CF1FAA12-072C-4ED5-BA76-0FFFAEFDB88A}" dt="2025-09-16T21:32:05.630" v="31" actId="47"/>
      <pc:docMkLst>
        <pc:docMk/>
      </pc:docMkLst>
      <pc:sldChg chg="addSp modSp mod">
        <pc:chgData name="Zonghua Gu" userId="9a7e1853e1951ef5" providerId="LiveId" clId="{CF1FAA12-072C-4ED5-BA76-0FFFAEFDB88A}" dt="2025-09-16T21:31:58.492" v="30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6T21:27:44.448" v="3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6T21:31:58.492" v="30" actId="20577"/>
          <ac:spMkLst>
            <pc:docMk/>
            <pc:sldMk cId="1227639730" sldId="256"/>
            <ac:spMk id="5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6T21:32:05.630" v="31" actId="47"/>
        <pc:sldMkLst>
          <pc:docMk/>
          <pc:sldMk cId="1337576135" sldId="293"/>
        </pc:sldMkLst>
        <pc:spChg chg="mod">
          <ac:chgData name="Zonghua Gu" userId="9a7e1853e1951ef5" providerId="LiveId" clId="{CF1FAA12-072C-4ED5-BA76-0FFFAEFDB88A}" dt="2025-09-16T21:27:33.496" v="1" actId="27636"/>
          <ac:spMkLst>
            <pc:docMk/>
            <pc:sldMk cId="1337576135" sldId="293"/>
            <ac:spMk id="3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4838406" sldId="30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975851832" sldId="32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32066556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9/16/2025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9/16/2025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11" y="1828800"/>
            <a:ext cx="581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 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3112</TotalTime>
  <Words>60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Bookman Old Style (Headings)</vt:lpstr>
      <vt:lpstr>Gill Sans Light</vt:lpstr>
      <vt:lpstr>Bookman Old Style</vt:lpstr>
      <vt:lpstr>Calibri</vt:lpstr>
      <vt:lpstr>Gill Sans MT</vt:lpstr>
      <vt:lpstr>Wingdings</vt:lpstr>
      <vt:lpstr>Wingdings 3</vt:lpstr>
      <vt:lpstr>Origin</vt:lpstr>
      <vt:lpstr>Zonghua Gu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2025-09-16T21:32:07Z</dcterms:modified>
</cp:coreProperties>
</file>