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125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B6CA9-4ACC-4B9F-9FE0-F451E90D37FB}" type="datetimeFigureOut">
              <a:rPr lang="en-US" smtClean="0"/>
              <a:pPr/>
              <a:t>3/20/2017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2AF1D-1787-4F45-8D94-E743595044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DFAD6F50-E977-4162-8DF4-4DA1E6F19796}" type="datetime1">
              <a:rPr lang="en-US" smtClean="0"/>
              <a:pPr eaLnBrk="1" latinLnBrk="0" hangingPunct="1"/>
              <a:t>3/20/2017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62A8F80-F1FC-4E19-AF0E-2AEA7F0226D7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4EF3758-DF7B-4347-89DE-ED0416D762CD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2A4D53F-573F-4718-BBA0-A86965028093}" type="datetime1">
              <a:rPr lang="en-US" smtClean="0"/>
              <a:pPr eaLnBrk="1" latinLnBrk="0" hangingPunct="1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C9B206E1-2545-4E30-92FD-1E4787463A36}" type="datetime1">
              <a:rPr lang="en-US" smtClean="0"/>
              <a:pPr eaLnBrk="1" latinLnBrk="0" hangingPunct="1"/>
              <a:t>3/20/2017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37D9B0-1E14-464D-94B0-F2A8C2E324E7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7A47E1E-3281-48F5-9487-561BBC0DE61A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57778AC-3F47-4322-9871-235CA71C9FB7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C852DA-BC9D-4962-84E0-49DDC95967D0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D8CDB30-0989-475F-BD84-F28125E3B4A3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3D268D79-62AD-4C50-8718-03ED52036E43}" type="datetime1">
              <a:rPr lang="en-US" smtClean="0"/>
              <a:pPr eaLnBrk="1" latinLnBrk="0" hangingPunct="1"/>
              <a:t>3/20/2017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1DC5B07-A42E-4D40-A069-384595D56939}" type="datetime1">
              <a:rPr lang="en-US" smtClean="0"/>
              <a:pPr eaLnBrk="1" latinLnBrk="0" hangingPunct="1"/>
              <a:t>3/20/2017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R0 = R0</a:t>
            </a:r>
            <a:r>
              <a:rPr lang="en-GB" baseline="30000" dirty="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386608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r>
              <a:rPr lang="en-GB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MOV R0,#2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BL QUAD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SQ		MUL R0,R0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BX LR</a:t>
            </a:r>
          </a:p>
          <a:p>
            <a:pPr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QUAD	PUSH {LR}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BL SQ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BL SQ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POP {LR}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	BX LR</a:t>
            </a:r>
          </a:p>
          <a:p>
            <a:pPr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ENDL	...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228184" y="436510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 {LR}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8184" y="5445224"/>
            <a:ext cx="129614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 {LR}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8184" y="472514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 SQ 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228184" y="328498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ENDL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28184" y="508518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 SQ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228184" y="400506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28184" y="12687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524328" y="126876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0x20000200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28184" y="16288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28184" y="19888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7524328" y="16288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0x200001FC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198884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0x200001F8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28184" y="256490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R0,#2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28184" y="292494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 QUAD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28184" y="580526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228184" y="3645024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 R0,R0</a:t>
            </a:r>
          </a:p>
        </p:txBody>
      </p:sp>
      <p:grpSp>
        <p:nvGrpSpPr>
          <p:cNvPr id="60" name="Group 66"/>
          <p:cNvGrpSpPr/>
          <p:nvPr/>
        </p:nvGrpSpPr>
        <p:grpSpPr>
          <a:xfrm>
            <a:off x="3779912" y="1752600"/>
            <a:ext cx="1872208" cy="369332"/>
            <a:chOff x="4716016" y="1628800"/>
            <a:chExt cx="1872208" cy="369332"/>
          </a:xfrm>
        </p:grpSpPr>
        <p:sp>
          <p:nvSpPr>
            <p:cNvPr id="61" name="Rectangle 60"/>
            <p:cNvSpPr/>
            <p:nvPr/>
          </p:nvSpPr>
          <p:spPr>
            <a:xfrm>
              <a:off x="5292080" y="1628800"/>
              <a:ext cx="12961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716016" y="16288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R0</a:t>
              </a:r>
            </a:p>
          </p:txBody>
        </p:sp>
      </p:grpSp>
      <p:grpSp>
        <p:nvGrpSpPr>
          <p:cNvPr id="66" name="Group 72"/>
          <p:cNvGrpSpPr/>
          <p:nvPr/>
        </p:nvGrpSpPr>
        <p:grpSpPr>
          <a:xfrm>
            <a:off x="3779912" y="3696816"/>
            <a:ext cx="1872208" cy="369332"/>
            <a:chOff x="4716016" y="1628800"/>
            <a:chExt cx="1872208" cy="369332"/>
          </a:xfrm>
        </p:grpSpPr>
        <p:sp>
          <p:nvSpPr>
            <p:cNvPr id="67" name="Rectangle 66"/>
            <p:cNvSpPr/>
            <p:nvPr/>
          </p:nvSpPr>
          <p:spPr>
            <a:xfrm>
              <a:off x="5292080" y="1628800"/>
              <a:ext cx="12961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716016" y="16288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PC</a:t>
              </a:r>
            </a:p>
          </p:txBody>
        </p:sp>
      </p:grpSp>
      <p:grpSp>
        <p:nvGrpSpPr>
          <p:cNvPr id="73" name="Group 82"/>
          <p:cNvGrpSpPr/>
          <p:nvPr/>
        </p:nvGrpSpPr>
        <p:grpSpPr>
          <a:xfrm>
            <a:off x="3779912" y="3336776"/>
            <a:ext cx="1872208" cy="369332"/>
            <a:chOff x="4716016" y="1628800"/>
            <a:chExt cx="1872208" cy="369332"/>
          </a:xfrm>
        </p:grpSpPr>
        <p:sp>
          <p:nvSpPr>
            <p:cNvPr id="74" name="Rectangle 73"/>
            <p:cNvSpPr/>
            <p:nvPr/>
          </p:nvSpPr>
          <p:spPr>
            <a:xfrm>
              <a:off x="5292080" y="1628800"/>
              <a:ext cx="12961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716016" y="16288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LR</a:t>
              </a:r>
            </a:p>
          </p:txBody>
        </p:sp>
      </p:grpSp>
      <p:grpSp>
        <p:nvGrpSpPr>
          <p:cNvPr id="79" name="Group 88"/>
          <p:cNvGrpSpPr/>
          <p:nvPr/>
        </p:nvGrpSpPr>
        <p:grpSpPr>
          <a:xfrm>
            <a:off x="3779912" y="2976736"/>
            <a:ext cx="1872208" cy="369332"/>
            <a:chOff x="4716016" y="1628800"/>
            <a:chExt cx="1872208" cy="369332"/>
          </a:xfrm>
        </p:grpSpPr>
        <p:sp>
          <p:nvSpPr>
            <p:cNvPr id="80" name="Rectangle 79"/>
            <p:cNvSpPr/>
            <p:nvPr/>
          </p:nvSpPr>
          <p:spPr>
            <a:xfrm>
              <a:off x="5292080" y="1628800"/>
              <a:ext cx="1296144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716016" y="1628800"/>
              <a:ext cx="57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SP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796136" y="36450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SQ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57800" y="43651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QUAD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Rectangle 4"/>
          <p:cNvSpPr/>
          <p:nvPr/>
        </p:nvSpPr>
        <p:spPr>
          <a:xfrm>
            <a:off x="3132348" y="4930318"/>
            <a:ext cx="284380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Initially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SP = 0x20000200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0x08000138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7524328" y="2564904"/>
            <a:ext cx="1391072" cy="3578914"/>
            <a:chOff x="7524328" y="2564904"/>
            <a:chExt cx="1391072" cy="3578914"/>
          </a:xfrm>
        </p:grpSpPr>
        <p:sp>
          <p:nvSpPr>
            <p:cNvPr id="64" name="TextBox 63"/>
            <p:cNvSpPr txBox="1"/>
            <p:nvPr/>
          </p:nvSpPr>
          <p:spPr>
            <a:xfrm>
              <a:off x="7524328" y="4365104"/>
              <a:ext cx="1391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0x0800014C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725144"/>
              <a:ext cx="1391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0x08000150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24328" y="328498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0x08000140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524328" y="400506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0x08000148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524328" y="508518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0x08000154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24328" y="544522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0x08000158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524328" y="256490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0x08000138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24328" y="2924944"/>
              <a:ext cx="1391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0x0800013C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524328" y="3645024"/>
              <a:ext cx="13681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0x08000144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524328" y="5805264"/>
              <a:ext cx="139107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0x0800015C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803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229</TotalTime>
  <Words>58</Words>
  <Application>Microsoft Office PowerPoint</Application>
  <PresentationFormat>On-screen Show (4:3)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Bookman Old Style</vt:lpstr>
      <vt:lpstr>Calibri</vt:lpstr>
      <vt:lpstr>Consolas</vt:lpstr>
      <vt:lpstr>Courier New</vt:lpstr>
      <vt:lpstr>Gill Sans MT</vt:lpstr>
      <vt:lpstr>Wingdings</vt:lpstr>
      <vt:lpstr>Wingdings 3</vt:lpstr>
      <vt:lpstr>Origin</vt:lpstr>
      <vt:lpstr>Example: R0 = R04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94</cp:revision>
  <dcterms:created xsi:type="dcterms:W3CDTF">2012-11-20T00:52:25Z</dcterms:created>
  <dcterms:modified xsi:type="dcterms:W3CDTF">2017-03-20T16:09:30Z</dcterms:modified>
</cp:coreProperties>
</file>