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680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EF719-015B-3149-B0DB-04DEB652C8E9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5088D-F0DD-CE46-B4BA-77617952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7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B6CA9-4ACC-4B9F-9FE0-F451E90D37FB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2AF1D-1787-4F45-8D94-E74359504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F85A4BD1-C214-914B-ACAB-15CC00F00739}" type="datetime1">
              <a:rPr lang="en-US" smtClean="0"/>
              <a:t>4/3/2013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256E47D-7E0C-F94C-9A57-378282A29535}" type="datetime1">
              <a:rPr lang="en-US" smtClean="0"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1F3413-51B0-8346-854A-D8FC5A75D85E}" type="datetime1">
              <a:rPr lang="en-US" smtClean="0"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057C9E-E7C3-EE45-9F4E-F943ABC660F8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1FD3CCF0-0E50-ED4E-895E-E8E91B07F444}" type="datetime1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460B456-48DA-0E4B-A7CE-7EAC8A961D4B}" type="datetime1">
              <a:rPr lang="en-US" smtClean="0"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7D4BE25-EA1C-E844-A7AF-FB3B72089F6C}" type="datetime1">
              <a:rPr lang="en-US" smtClean="0"/>
              <a:t>4/3/2013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3AD30CC-A691-8F46-9733-17067A201D17}" type="datetime1">
              <a:rPr lang="en-US" smtClean="0"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DB8808-C7CE-7649-8A75-54570C85AAC9}" type="datetime1">
              <a:rPr lang="en-US" smtClean="0"/>
              <a:t>4/3/2013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B1CA8DD-B321-DF43-9569-813D48D9FB26}" type="datetime1">
              <a:rPr lang="en-US" smtClean="0"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4CCB8E-2508-BA4C-BD9F-FBC696344050}" type="datetime1">
              <a:rPr lang="en-US" smtClean="0"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37E1065-3FAD-C44F-A231-7AC12CF83CF4}" type="datetime1">
              <a:rPr lang="en-US" smtClean="0"/>
              <a:t>4/3/2013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   AREA       main</a:t>
            </a:r>
            <a:r>
              <a:rPr lang="en-US" sz="1400" dirty="0"/>
              <a:t>, CODE, READONLY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      EXPORT  __</a:t>
            </a:r>
            <a:r>
              <a:rPr lang="en-US" sz="1400" dirty="0"/>
              <a:t>main    	</a:t>
            </a:r>
          </a:p>
          <a:p>
            <a:endParaRPr lang="en-US" sz="1400" dirty="0"/>
          </a:p>
          <a:p>
            <a:r>
              <a:rPr lang="en-US" sz="1400" dirty="0"/>
              <a:t>          ENTRY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__main    PROC</a:t>
            </a:r>
          </a:p>
          <a:p>
            <a:r>
              <a:rPr lang="en-US" sz="1400" dirty="0"/>
              <a:t>          MOV  r0, #</a:t>
            </a:r>
            <a:r>
              <a:rPr lang="en-US" sz="1400" dirty="0" smtClean="0"/>
              <a:t>0x03 </a:t>
            </a:r>
            <a:endParaRPr lang="en-US" sz="1400" dirty="0"/>
          </a:p>
          <a:p>
            <a:r>
              <a:rPr lang="en-US" sz="1400" dirty="0"/>
              <a:t>          </a:t>
            </a:r>
            <a:r>
              <a:rPr lang="en-US" sz="1400" b="1" dirty="0">
                <a:solidFill>
                  <a:srgbClr val="3333FF"/>
                </a:solidFill>
              </a:rPr>
              <a:t>BL   </a:t>
            </a:r>
            <a:r>
              <a:rPr lang="en-US" sz="1400" b="1" dirty="0" smtClean="0">
                <a:solidFill>
                  <a:srgbClr val="3333FF"/>
                </a:solidFill>
              </a:rPr>
              <a:t>   factorial</a:t>
            </a:r>
            <a:endParaRPr lang="en-US" sz="1400" b="1" dirty="0">
              <a:solidFill>
                <a:srgbClr val="3333FF"/>
              </a:solidFill>
            </a:endParaRPr>
          </a:p>
          <a:p>
            <a:r>
              <a:rPr lang="en-US" sz="1400" dirty="0"/>
              <a:t>stop   </a:t>
            </a:r>
            <a:r>
              <a:rPr lang="en-US" sz="1400" dirty="0" smtClean="0"/>
              <a:t> B       stop</a:t>
            </a:r>
            <a:endParaRPr lang="en-US" sz="1400" dirty="0"/>
          </a:p>
          <a:p>
            <a:r>
              <a:rPr lang="en-US" sz="1400" dirty="0"/>
              <a:t>          ENDP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factorial 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/>
              <a:t> </a:t>
            </a:r>
            <a:r>
              <a:rPr lang="en-US" sz="1400" dirty="0" smtClean="0"/>
              <a:t>         PUSH    {</a:t>
            </a:r>
            <a:r>
              <a:rPr lang="en-US" sz="1400" dirty="0"/>
              <a:t>r4, </a:t>
            </a:r>
            <a:r>
              <a:rPr lang="en-US" sz="1400" dirty="0" err="1"/>
              <a:t>lr</a:t>
            </a:r>
            <a:r>
              <a:rPr lang="en-US" sz="1400" dirty="0"/>
              <a:t>}</a:t>
            </a:r>
          </a:p>
          <a:p>
            <a:r>
              <a:rPr lang="en-US" sz="1400" dirty="0"/>
              <a:t>          MOV  </a:t>
            </a:r>
            <a:r>
              <a:rPr lang="en-US" sz="1400" dirty="0" smtClean="0"/>
              <a:t>   r4</a:t>
            </a:r>
            <a:r>
              <a:rPr lang="en-US" sz="1400" dirty="0"/>
              <a:t>, r0</a:t>
            </a:r>
          </a:p>
          <a:p>
            <a:r>
              <a:rPr lang="en-US" sz="1400" dirty="0"/>
              <a:t>          CMP   </a:t>
            </a:r>
            <a:r>
              <a:rPr lang="en-US" sz="1400" dirty="0" smtClean="0"/>
              <a:t>   r4</a:t>
            </a:r>
            <a:r>
              <a:rPr lang="en-US" sz="1400" dirty="0"/>
              <a:t>, #0x01</a:t>
            </a:r>
          </a:p>
          <a:p>
            <a:r>
              <a:rPr lang="en-US" sz="1400" dirty="0"/>
              <a:t>          BNE   </a:t>
            </a:r>
            <a:r>
              <a:rPr lang="en-US" sz="1400" dirty="0" smtClean="0"/>
              <a:t>   NZ</a:t>
            </a:r>
            <a:endParaRPr lang="en-US" sz="1400" dirty="0"/>
          </a:p>
          <a:p>
            <a:r>
              <a:rPr lang="en-US" sz="1400" dirty="0"/>
              <a:t>          MOVS  </a:t>
            </a:r>
            <a:r>
              <a:rPr lang="en-US" sz="1400" dirty="0" smtClean="0"/>
              <a:t> r0</a:t>
            </a:r>
            <a:r>
              <a:rPr lang="en-US" sz="1400" dirty="0"/>
              <a:t>, #0x01</a:t>
            </a:r>
          </a:p>
          <a:p>
            <a:r>
              <a:rPr lang="en-US" sz="1400" dirty="0"/>
              <a:t>loop   </a:t>
            </a:r>
            <a:r>
              <a:rPr lang="en-US" sz="1400" dirty="0" smtClean="0"/>
              <a:t>POP      {</a:t>
            </a:r>
            <a:r>
              <a:rPr lang="en-US" sz="1400" dirty="0"/>
              <a:t>r4, pc}</a:t>
            </a:r>
          </a:p>
          <a:p>
            <a:r>
              <a:rPr lang="en-US" sz="1400" dirty="0"/>
              <a:t>NZ    </a:t>
            </a:r>
            <a:r>
              <a:rPr lang="en-US" sz="1400" dirty="0" smtClean="0"/>
              <a:t> </a:t>
            </a:r>
            <a:r>
              <a:rPr lang="en-US" sz="1400" dirty="0"/>
              <a:t>SUBS  </a:t>
            </a:r>
            <a:r>
              <a:rPr lang="en-US" sz="1400" dirty="0" smtClean="0"/>
              <a:t>  r0</a:t>
            </a:r>
            <a:r>
              <a:rPr lang="en-US" sz="1400" dirty="0"/>
              <a:t>, r4, #1</a:t>
            </a:r>
          </a:p>
          <a:p>
            <a:r>
              <a:rPr lang="en-US" sz="1400" dirty="0"/>
              <a:t>          BL  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FF0000"/>
                </a:solidFill>
              </a:rPr>
              <a:t>factorial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          MUL   </a:t>
            </a:r>
            <a:r>
              <a:rPr lang="en-US" sz="1400" dirty="0" smtClean="0"/>
              <a:t>  r0</a:t>
            </a:r>
            <a:r>
              <a:rPr lang="en-US" sz="1400" dirty="0"/>
              <a:t>, r4, r0</a:t>
            </a:r>
          </a:p>
          <a:p>
            <a:r>
              <a:rPr lang="en-US" sz="1400" dirty="0"/>
              <a:t>          B </a:t>
            </a:r>
            <a:r>
              <a:rPr lang="en-US" sz="1400" dirty="0" smtClean="0"/>
              <a:t>         loop</a:t>
            </a:r>
            <a:endParaRPr lang="en-US" sz="1400" dirty="0"/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     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8925" y="2667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8926" y="29084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0x08000134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0x08000130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0xFFFFFFFF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0x20000600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1653" y="60524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0x00000000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931653" y="12995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0xFFFFFFFF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Memory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18109" y="1003274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7" name="Elbow Connector 16"/>
          <p:cNvCxnSpPr>
            <a:stCxn id="30" idx="1"/>
          </p:cNvCxnSpPr>
          <p:nvPr/>
        </p:nvCxnSpPr>
        <p:spPr>
          <a:xfrm rot="10800000" flipV="1">
            <a:off x="2705100" y="1515480"/>
            <a:ext cx="2171700" cy="1290143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41178" y="20575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0x20000600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0x12345678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941178" y="2362325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0x200005FC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7931653" y="26710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0x200005F8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7931653" y="2975801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0x200005F4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7941178" y="3276725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0x200005F0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7941178" y="358152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0x200005EC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7931653" y="38902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0x200005E8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7931653" y="419500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0x200005E4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7950288" y="449475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0x200005E0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7950288" y="479955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0x200005DC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7940763" y="51082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0x200005D8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7940763" y="5413026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0x200005D4</a:t>
            </a:r>
            <a:endParaRPr lang="en-US" sz="1400" dirty="0"/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390128" cy="86332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29326" y="32560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029326" y="405026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281910" y="258524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284141" y="371667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</a:t>
            </a:r>
            <a:r>
              <a:rPr lang="en-US" dirty="0" smtClean="0"/>
              <a:t>Assembly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-36090" y="3761601"/>
            <a:ext cx="990591" cy="2162949"/>
            <a:chOff x="-36090" y="3761601"/>
            <a:chExt cx="990591" cy="2162949"/>
          </a:xfrm>
        </p:grpSpPr>
        <p:sp>
          <p:nvSpPr>
            <p:cNvPr id="99" name="TextBox 98"/>
            <p:cNvSpPr txBox="1"/>
            <p:nvPr/>
          </p:nvSpPr>
          <p:spPr>
            <a:xfrm>
              <a:off x="-16419" y="376160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0x08000136</a:t>
              </a:r>
              <a:endParaRPr 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8928" y="52364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0x08000144</a:t>
              </a:r>
              <a:endParaRPr 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19050" y="544428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0x08000148</a:t>
              </a:r>
              <a:endParaRPr lang="en-US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11132" y="482513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0x08000140</a:t>
              </a:r>
              <a:endParaRPr lang="en-US" sz="12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19050" y="50314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0x08000142</a:t>
              </a:r>
              <a:endParaRPr lang="en-US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0657" y="397115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0x08000138</a:t>
              </a:r>
              <a:endParaRPr lang="en-US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28575" y="4171176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0x0800013A</a:t>
              </a:r>
              <a:endParaRPr lang="en-US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-28575" y="438874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0x0800013C</a:t>
              </a:r>
              <a:endParaRPr 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-25254" y="4611834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0x0800013E</a:t>
              </a:r>
              <a:endParaRPr 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36090" y="564755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0x0800014C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1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4409</TotalTime>
  <Words>60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Origin</vt:lpstr>
      <vt:lpstr>Recursive Factorial in Assembly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89</cp:revision>
  <dcterms:created xsi:type="dcterms:W3CDTF">2013-03-17T17:42:26Z</dcterms:created>
  <dcterms:modified xsi:type="dcterms:W3CDTF">2013-04-03T14:52:07Z</dcterms:modified>
</cp:coreProperties>
</file>