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34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E8B2B42-CBC2-7D4E-BA50-0E7F29B4DAAB}" type="datetime1">
              <a:rPr lang="en-US" smtClean="0"/>
              <a:t>1/23/2020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7D1259-3A46-254C-ADDB-B5DA4F1DF3DA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CA104EC-54AA-E04F-BDC0-22B4E8892699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E6F060-20EB-3246-9088-08BF5F1271DE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34C82E41-DA7E-CA4C-823B-C759BEA16CE8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500C8B0-EB1A-0A41-B839-C4B99CD2225A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16605B-D952-1149-A111-28A5633BAE48}" type="datetime1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09A1C-29B2-B04E-8365-C9D22C4AE842}" type="datetime1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E417B6-A42B-064A-8677-46C55C4F613A}" type="datetime1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76F5AD-3F1F-7141-BC8A-012C5728BE2D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FA12B8-739E-4D47-A14C-180C3BC10865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DD18CD8-E404-844E-A4BD-DF69B8E5881E}" type="datetime1">
              <a:rPr lang="en-US" smtClean="0"/>
              <a:t>1/23/2020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ookman Old Style (Headings)"/>
              </a:rPr>
              <a:t>Embedded Systems with ARM Cortex-</a:t>
            </a:r>
            <a:r>
              <a:rPr lang="en-US" b="1" dirty="0" err="1">
                <a:latin typeface="Bookman Old Style (Headings)"/>
              </a:rPr>
              <a:t>M3</a:t>
            </a:r>
            <a:r>
              <a:rPr lang="en-US" b="1" dirty="0">
                <a:latin typeface="Bookman Old Style (Headings)"/>
              </a:rPr>
              <a:t>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4358" y="1828800"/>
            <a:ext cx="3415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9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64-bit Data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2438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product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r5:r4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multiplier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r1:r0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× multiplicand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r3:r2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r5:r4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+ 2</a:t>
            </a:r>
            <a:r>
              <a:rPr lang="en-US" sz="1600" b="1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×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+ 2</a:t>
            </a:r>
            <a:r>
              <a:rPr lang="en-US" sz="1600" b="1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The last item exceeds 64 bits and thus it is ignored.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r5:r4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4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Addition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71600" y="3581400"/>
            <a:ext cx="7391400" cy="31089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Adding two 64-bit integers A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r1:r0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and B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r3:r2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r5:r4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A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r1:r0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B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r3:r2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00002222FFFFFFFF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 = 0000044400000001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A’s lower 32 bits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0x00002222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A’s upper 32 bits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B’s lower 32 bits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0x00000444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B’s upper 32 bits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Add A and B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C[31:0] = A[31:0] + B[31:0], update Carry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C[64:32] = A[64:32] + B[64:32] + Carry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3886200" cy="196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90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Subtraction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3200400"/>
            <a:ext cx="7580616" cy="3505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Subtracting two 64-bit integers A (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r1:r0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and B (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r3:r2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(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r5:r4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A (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r1:r0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 B (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r3:r2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00000002FFFFFFFF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 = 0000000400000001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A’s lower 32 bits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A’s upper 32 bits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B’s lower 32 bits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B’s upper 32 bits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Subtract A from B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C[31:0] = A[31:0] - B[31:0], update Carry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SBC 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C[64:32] = A[64:32] - B[64:32] + Carry - 1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89" y="1295400"/>
            <a:ext cx="3581400" cy="180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9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Counting Leading Zeroes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539240"/>
            <a:ext cx="7696200" cy="44043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64-bit input data =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r1:r0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upper word,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lower word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 of leading zero bits in the 64-bit data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Counting # of leading zeroes in upper word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CLZ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CLZ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 leading zeroes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Counting # of leading zeroes in lower word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#32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CLZEQ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if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32, then count leading zero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; bits of the lower word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ADDEQ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if all bits of the upper word are zero,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   ; add the leading zeroes of the lower word</a:t>
            </a:r>
          </a:p>
        </p:txBody>
      </p:sp>
    </p:spTree>
    <p:extLst>
      <p:ext uri="{BB962C8B-B14F-4D97-AF65-F5344CB8AC3E}">
        <p14:creationId xmlns:p14="http://schemas.microsoft.com/office/powerpoint/2010/main" val="403710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Sign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229600" cy="2209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Lower word of 64-bit data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Upper word of 64-bit data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0x80000000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Check the sign bit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LDREQ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If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1, duplicate 1 in upper word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LDRNE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If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0, duplicate 0 in upper word </a:t>
            </a:r>
          </a:p>
        </p:txBody>
      </p:sp>
    </p:spTree>
    <p:extLst>
      <p:ext uri="{BB962C8B-B14F-4D97-AF65-F5344CB8AC3E}">
        <p14:creationId xmlns:p14="http://schemas.microsoft.com/office/powerpoint/2010/main" val="135507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Logic Shift Left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4" y="3086370"/>
            <a:ext cx="8631751" cy="6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0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Logic Shift Left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312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Logic Shift Left by 3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9" y="1905000"/>
            <a:ext cx="9144000" cy="29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39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Logic Shift Right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7" y="2940435"/>
            <a:ext cx="8644445" cy="9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Logic Shift Right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371600"/>
            <a:ext cx="324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Logic Shift Right by 3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5526"/>
            <a:ext cx="9100256" cy="258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390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2409</TotalTime>
  <Words>350</Words>
  <Application>Microsoft Office PowerPoint</Application>
  <PresentationFormat>On-screen Show (4:3)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Bookman Old Style (Headings)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Dr. Yifeng Zhu Electrical and Computer Engineering University of Maine</vt:lpstr>
      <vt:lpstr>64-bit Addition</vt:lpstr>
      <vt:lpstr>64-bit Subtraction</vt:lpstr>
      <vt:lpstr>64-bit Counting Leading Zeroes</vt:lpstr>
      <vt:lpstr>64-bit Sign Extension</vt:lpstr>
      <vt:lpstr>64-bit Logic Shift Left</vt:lpstr>
      <vt:lpstr>64-bit Logic Shift Left</vt:lpstr>
      <vt:lpstr>64-bit Logic Shift Right</vt:lpstr>
      <vt:lpstr>64-bit Logic Shift Right</vt:lpstr>
      <vt:lpstr>64-bit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225</cp:revision>
  <dcterms:created xsi:type="dcterms:W3CDTF">2013-02-03T05:36:57Z</dcterms:created>
  <dcterms:modified xsi:type="dcterms:W3CDTF">2020-01-23T15:15:14Z</dcterms:modified>
</cp:coreProperties>
</file>