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64" autoAdjust="0"/>
  </p:normalViewPr>
  <p:slideViewPr>
    <p:cSldViewPr>
      <p:cViewPr varScale="1">
        <p:scale>
          <a:sx n="75" d="100"/>
          <a:sy n="75" d="100"/>
        </p:scale>
        <p:origin x="8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DA89-DDB7-4B34-9CC4-0142EF220853}" type="datetimeFigureOut">
              <a:rPr lang="en-US" smtClean="0"/>
              <a:pPr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BE812-4129-4690-BCA9-F960F9F01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3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2BF71DBB-33DD-4C55-A85E-87E0D90DE603}" type="datetime1">
              <a:rPr lang="en-US" smtClean="0"/>
              <a:pPr eaLnBrk="1" latinLnBrk="0" hangingPunct="1"/>
              <a:t>4/6/2018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DDAFA6C-203A-4307-BA16-4E1B4E565795}" type="datetime1">
              <a:rPr lang="en-US" smtClean="0"/>
              <a:pPr eaLnBrk="1" latinLnBrk="0" hangingPunct="1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BF5EEAA-C496-4117-9CC7-C724C9F64C9C}" type="datetime1">
              <a:rPr lang="en-US" smtClean="0"/>
              <a:pPr eaLnBrk="1" latinLnBrk="0" hangingPunct="1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4235AF-9AD5-4467-AB33-27BB0F9DCF69}" type="datetime1">
              <a:rPr lang="en-US" smtClean="0"/>
              <a:pPr eaLnBrk="1" latinLnBrk="0" hangingPunct="1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FBD2A12A-FA4E-4A87-B674-B7354B624590}" type="datetime1">
              <a:rPr lang="en-US" smtClean="0"/>
              <a:pPr eaLnBrk="1" latinLnBrk="0" hangingPunct="1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EFA6C2F-33DB-4C9B-B9CC-765C1C7EE1B2}" type="datetime1">
              <a:rPr lang="en-US" smtClean="0"/>
              <a:pPr eaLnBrk="1" latinLnBrk="0" hangingPunct="1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A06C8B-21DC-40DE-81F3-9AB2E3121991}" type="datetime1">
              <a:rPr lang="en-US" smtClean="0"/>
              <a:pPr eaLnBrk="1" latinLnBrk="0" hangingPunct="1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8C1F3E-B7C3-4DE0-95C6-A404A8621E05}" type="datetime1">
              <a:rPr lang="en-US" smtClean="0"/>
              <a:pPr eaLnBrk="1" latinLnBrk="0" hangingPunct="1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74BE8E-A67D-4270-9557-0245EC2F42E1}" type="datetime1">
              <a:rPr lang="en-US" smtClean="0"/>
              <a:pPr eaLnBrk="1" latinLnBrk="0" hangingPunct="1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09461C7-0CEA-4C15-B132-D516D01EE50F}" type="datetime1">
              <a:rPr lang="en-US" smtClean="0"/>
              <a:pPr eaLnBrk="1" latinLnBrk="0" hangingPunct="1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204391-F3C0-407B-B75D-3A2185BAB8C4}" type="datetime1">
              <a:rPr lang="en-US" smtClean="0"/>
              <a:pPr eaLnBrk="1" latinLnBrk="0" hangingPunct="1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F0DD578-DB7B-4EF9-BDB4-5014808AC43B}" type="datetime1">
              <a:rPr lang="en-US" smtClean="0"/>
              <a:pPr eaLnBrk="1" latinLnBrk="0" hangingPunct="1"/>
              <a:t>4/6/2018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914400"/>
          </a:xfrm>
        </p:spPr>
        <p:txBody>
          <a:bodyPr/>
          <a:lstStyle/>
          <a:p>
            <a:r>
              <a:rPr lang="en-GB" dirty="0"/>
              <a:t>Interrupt: Stacking &amp; </a:t>
            </a:r>
            <a:r>
              <a:rPr lang="en-GB" dirty="0" err="1"/>
              <a:t>Unstacking</a:t>
            </a:r>
            <a:endParaRPr lang="en-GB" baseline="30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3500" y="1295400"/>
            <a:ext cx="2971800" cy="495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__main PROC</a:t>
            </a:r>
          </a:p>
          <a:p>
            <a:pPr>
              <a:buNone/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en-GB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MOV r3,#0</a:t>
            </a:r>
          </a:p>
          <a:p>
            <a:pPr>
              <a:buNone/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ENDP</a:t>
            </a:r>
          </a:p>
          <a:p>
            <a:pPr>
              <a:buNone/>
            </a:pPr>
            <a:endParaRPr lang="en-GB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SysTick_Handler</a:t>
            </a: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PROC</a:t>
            </a:r>
          </a:p>
          <a:p>
            <a:pPr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EXPORT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SysTick_Handler</a:t>
            </a: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ADD r3, #1</a:t>
            </a:r>
          </a:p>
          <a:p>
            <a:pPr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ADD r4, #1</a:t>
            </a:r>
          </a:p>
          <a:p>
            <a:pPr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BX  </a:t>
            </a:r>
            <a:r>
              <a:rPr lang="en-US" sz="15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lr</a:t>
            </a: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ENDP</a:t>
            </a:r>
            <a:endParaRPr lang="en-GB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28184" y="40672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24328" y="40672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0x200001E0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4328" y="442724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0x200001DC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4328" y="298708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0x200001EC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8184" y="44272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28184" y="29870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28184" y="47872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28184" y="37071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24328" y="370716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0x200001E4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24328" y="478728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0x200001D8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24328" y="51473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0x200001D4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28184" y="1203484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xxxxxxxx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24328" y="120348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0x20000200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28184" y="1563524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28184" y="1923564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7524328" y="156352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0x200001FC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24328" y="192356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0x200001F8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28184" y="2267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524328" y="22670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0x200001F4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24328" y="262704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0x200001F0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28184" y="26270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228184" y="55073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28184" y="33471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24328" y="33471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0x200001E8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24328" y="550736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0x200001D0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76" name="Rectangle 75"/>
          <p:cNvSpPr/>
          <p:nvPr/>
        </p:nvSpPr>
        <p:spPr>
          <a:xfrm>
            <a:off x="4042048" y="12192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618384" y="12192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042048" y="15792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18384" y="15792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042048" y="19392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618384" y="19392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042048" y="229932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618384" y="22993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042048" y="3351148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71800" y="335114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R13(SP)</a:t>
            </a:r>
          </a:p>
        </p:txBody>
      </p:sp>
      <p:sp>
        <p:nvSpPr>
          <p:cNvPr id="89" name="Rectangle 88"/>
          <p:cNvSpPr/>
          <p:nvPr/>
        </p:nvSpPr>
        <p:spPr>
          <a:xfrm>
            <a:off x="4042048" y="3711188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0x08001000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971800" y="371118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R14(LR)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042048" y="4071228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0x08000044</a:t>
            </a:r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71800" y="407122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R15(PC)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42048" y="4812268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0x21000000</a:t>
            </a:r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76600" y="4812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>
                <a:latin typeface="Consolas" pitchFamily="49" charset="0"/>
                <a:cs typeface="Consolas" pitchFamily="49" charset="0"/>
              </a:rPr>
              <a:t>xPSR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42048" y="5269468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0x20000200</a:t>
            </a:r>
            <a:endParaRPr lang="en-GB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76600" y="5269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Consolas" pitchFamily="49" charset="0"/>
                <a:cs typeface="Consolas" pitchFamily="49" charset="0"/>
              </a:rPr>
              <a:t>MSP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042048" y="5726668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0x00000000</a:t>
            </a:r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276600" y="5726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Consolas" pitchFamily="49" charset="0"/>
                <a:cs typeface="Consolas" pitchFamily="49" charset="0"/>
              </a:rPr>
              <a:t>PSP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042048" y="2659618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618384" y="265961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R4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226175" y="586931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522319" y="586931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/>
                <a:cs typeface="Consolas"/>
              </a:rPr>
              <a:t>0x200001CF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229350" y="51435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/>
          <p:cNvCxnSpPr>
            <a:endCxn id="44" idx="1"/>
          </p:cNvCxnSpPr>
          <p:nvPr/>
        </p:nvCxnSpPr>
        <p:spPr>
          <a:xfrm rot="5400000" flipH="1" flipV="1">
            <a:off x="3831244" y="3046280"/>
            <a:ext cx="4059716" cy="734164"/>
          </a:xfrm>
          <a:prstGeom prst="line">
            <a:avLst/>
          </a:prstGeom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</p:cNvCxnSpPr>
          <p:nvPr/>
        </p:nvCxnSpPr>
        <p:spPr>
          <a:xfrm rot="10800000" flipV="1">
            <a:off x="1295400" y="1752600"/>
            <a:ext cx="304800" cy="228600"/>
          </a:xfrm>
          <a:prstGeom prst="line">
            <a:avLst/>
          </a:prstGeom>
          <a:ln>
            <a:solidFill>
              <a:srgbClr val="FF0000"/>
            </a:solidFill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143000" y="149024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addr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/>
                <a:cs typeface="Consolas"/>
              </a:rPr>
              <a:t>0x08000044</a:t>
            </a:r>
          </a:p>
        </p:txBody>
      </p:sp>
      <p:cxnSp>
        <p:nvCxnSpPr>
          <p:cNvPr id="119" name="Straight Connector 118"/>
          <p:cNvCxnSpPr>
            <a:cxnSpLocks/>
          </p:cNvCxnSpPr>
          <p:nvPr/>
        </p:nvCxnSpPr>
        <p:spPr>
          <a:xfrm rot="5400000">
            <a:off x="824498" y="2894597"/>
            <a:ext cx="306805" cy="304800"/>
          </a:xfrm>
          <a:prstGeom prst="line">
            <a:avLst/>
          </a:prstGeom>
          <a:ln>
            <a:solidFill>
              <a:srgbClr val="0000FF"/>
            </a:solidFill>
            <a:tailEnd type="arrow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143000" y="2709446"/>
            <a:ext cx="2120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3366FF"/>
                </a:solidFill>
              </a:rPr>
              <a:t>addr</a:t>
            </a:r>
            <a:r>
              <a:rPr lang="en-US" sz="1600" dirty="0">
                <a:solidFill>
                  <a:srgbClr val="3366FF"/>
                </a:solidFill>
              </a:rPr>
              <a:t> = </a:t>
            </a:r>
            <a:r>
              <a:rPr lang="en-US" sz="1600" dirty="0">
                <a:solidFill>
                  <a:srgbClr val="3366FF"/>
                </a:solidFill>
                <a:latin typeface="Consolas"/>
                <a:cs typeface="Consolas"/>
              </a:rPr>
              <a:t>0x0800001C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48400" y="61838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Memory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038600" y="300133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429000" y="3001330"/>
            <a:ext cx="75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R12</a:t>
            </a:r>
          </a:p>
        </p:txBody>
      </p:sp>
    </p:spTree>
    <p:extLst>
      <p:ext uri="{BB962C8B-B14F-4D97-AF65-F5344CB8AC3E}">
        <p14:creationId xmlns:p14="http://schemas.microsoft.com/office/powerpoint/2010/main" val="4197694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7561</TotalTime>
  <Words>102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Bookman Old Style</vt:lpstr>
      <vt:lpstr>Calibri</vt:lpstr>
      <vt:lpstr>Consolas</vt:lpstr>
      <vt:lpstr>Courier New</vt:lpstr>
      <vt:lpstr>Gill Sans MT</vt:lpstr>
      <vt:lpstr>Wingdings</vt:lpstr>
      <vt:lpstr>Wingdings 3</vt:lpstr>
      <vt:lpstr>Origin</vt:lpstr>
      <vt:lpstr>Interrupt: Stacking &amp; Unstacking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Yifeng Zhu</cp:lastModifiedBy>
  <cp:revision>136</cp:revision>
  <dcterms:created xsi:type="dcterms:W3CDTF">2013-04-25T02:05:17Z</dcterms:created>
  <dcterms:modified xsi:type="dcterms:W3CDTF">2018-04-06T14:15:03Z</dcterms:modified>
</cp:coreProperties>
</file>