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59" r:id="rId38"/>
    <p:sldId id="358" r:id="rId39"/>
    <p:sldId id="332" r:id="rId40"/>
    <p:sldId id="357" r:id="rId41"/>
    <p:sldId id="334" r:id="rId42"/>
    <p:sldId id="336" r:id="rId43"/>
    <p:sldId id="341" r:id="rId44"/>
    <p:sldId id="344" r:id="rId45"/>
    <p:sldId id="342" r:id="rId46"/>
    <p:sldId id="345" r:id="rId47"/>
    <p:sldId id="346" r:id="rId48"/>
    <p:sldId id="343" r:id="rId49"/>
    <p:sldId id="34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607" dt="2025-09-26T19:49:49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3" d="100"/>
          <a:sy n="63" d="100"/>
        </p:scale>
        <p:origin x="67" y="1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06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6T19:51:52.436" v="2682" actId="20577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5T23:47:25.275" v="2463" actId="1035"/>
        <pc:sldMkLst>
          <pc:docMk/>
          <pc:sldMk cId="2511335096" sldId="282"/>
        </pc:sldMkLst>
        <pc:spChg chg="add mod">
          <ac:chgData name="Zonghua Gu" userId="9a7e1853e1951ef5" providerId="LiveId" clId="{CF1FAA12-072C-4ED5-BA76-0FFFAEFDB88A}" dt="2025-09-25T23:47:25.275" v="2463" actId="1035"/>
          <ac:spMkLst>
            <pc:docMk/>
            <pc:sldMk cId="2511335096" sldId="282"/>
            <ac:spMk id="3" creationId="{30F86E14-5A1A-7C09-D25A-8D890162009F}"/>
          </ac:spMkLst>
        </pc:spChg>
      </pc:sldChg>
      <pc:sldChg chg="addSp modSp">
        <pc:chgData name="Zonghua Gu" userId="9a7e1853e1951ef5" providerId="LiveId" clId="{CF1FAA12-072C-4ED5-BA76-0FFFAEFDB88A}" dt="2025-09-23T02:43:17.212" v="1966" actId="14100"/>
        <pc:sldMkLst>
          <pc:docMk/>
          <pc:sldMk cId="3668909280" sldId="283"/>
        </pc:sldMkLst>
        <pc:picChg chg="add mod">
          <ac:chgData name="Zonghua Gu" userId="9a7e1853e1951ef5" providerId="LiveId" clId="{CF1FAA12-072C-4ED5-BA76-0FFFAEFDB88A}" dt="2025-09-23T02:43:17.212" v="1966" actId="14100"/>
          <ac:picMkLst>
            <pc:docMk/>
            <pc:sldMk cId="3668909280" sldId="283"/>
            <ac:picMk id="1026" creationId="{2DECE8B2-6865-CA36-DB38-841DC09A3241}"/>
          </ac:picMkLst>
        </pc:pic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</pc:sldChg>
      <pc:sldChg chg="addSp delSp modSp add mod">
        <pc:chgData name="Zonghua Gu" userId="9a7e1853e1951ef5" providerId="LiveId" clId="{CF1FAA12-072C-4ED5-BA76-0FFFAEFDB88A}" dt="2025-09-24T00:11:05.412" v="2279" actId="14100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24T00:11:05.412" v="2279" actId="14100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24T00:08:15.273" v="2235" actId="1076"/>
          <ac:spMkLst>
            <pc:docMk/>
            <pc:sldMk cId="3293733093" sldId="284"/>
            <ac:spMk id="3163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 mod">
        <pc:chgData name="Zonghua Gu" userId="9a7e1853e1951ef5" providerId="LiveId" clId="{CF1FAA12-072C-4ED5-BA76-0FFFAEFDB88A}" dt="2025-09-24T00:13:10.330" v="2355" actId="1076"/>
        <pc:sldMkLst>
          <pc:docMk/>
          <pc:sldMk cId="2844324683" sldId="288"/>
        </pc:sldMkLst>
        <pc:spChg chg="mod">
          <ac:chgData name="Zonghua Gu" userId="9a7e1853e1951ef5" providerId="LiveId" clId="{CF1FAA12-072C-4ED5-BA76-0FFFAEFDB88A}" dt="2025-09-24T00:13:10.330" v="2355" actId="1076"/>
          <ac:spMkLst>
            <pc:docMk/>
            <pc:sldMk cId="2844324683" sldId="288"/>
            <ac:spMk id="14" creationId="{00000000-0000-0000-0000-000000000000}"/>
          </ac:spMkLst>
        </pc:sp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4T00:05:21.112" v="2193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mod">
          <ac:chgData name="Zonghua Gu" userId="9a7e1853e1951ef5" providerId="LiveId" clId="{CF1FAA12-072C-4ED5-BA76-0FFFAEFDB88A}" dt="2025-09-24T00:05:21.112" v="2193" actId="20577"/>
          <ac:spMkLst>
            <pc:docMk/>
            <pc:sldMk cId="29255324" sldId="291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3T23:38:12.031" v="2188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23T23:38:12.031" v="2188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24T00:13:47.260" v="2394" actId="20577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24T00:13:47.260" v="2394" actId="20577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2T02:07:14.605" v="1845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22T02:07:14.605" v="1845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addSp delSp modSp mod">
        <pc:chgData name="Zonghua Gu" userId="9a7e1853e1951ef5" providerId="LiveId" clId="{CF1FAA12-072C-4ED5-BA76-0FFFAEFDB88A}" dt="2025-09-23T21:11:03.504" v="2183" actId="20577"/>
        <pc:sldMkLst>
          <pc:docMk/>
          <pc:sldMk cId="4134758979" sldId="332"/>
        </pc:sldMkLst>
        <pc:spChg chg="mod">
          <ac:chgData name="Zonghua Gu" userId="9a7e1853e1951ef5" providerId="LiveId" clId="{CF1FAA12-072C-4ED5-BA76-0FFFAEFDB88A}" dt="2025-09-23T21:11:03.504" v="2183" actId="20577"/>
          <ac:spMkLst>
            <pc:docMk/>
            <pc:sldMk cId="4134758979" sldId="332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5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23T21:01:51.167" v="2182" actId="1076"/>
          <ac:graphicFrameMkLst>
            <pc:docMk/>
            <pc:sldMk cId="4134758979" sldId="332"/>
            <ac:graphicFrameMk id="4" creationId="{00000000-0000-0000-0000-000000000000}"/>
          </ac:graphicFrameMkLst>
        </pc:graphicFrame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6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7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8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9" creationId="{00000000-0000-0000-0000-000000000000}"/>
          </ac:picMkLst>
        </pc:pic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25T23:55:10.558" v="2621" actId="20577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25T23:55:10.558" v="2621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 mod">
        <pc:chgData name="Zonghua Gu" userId="9a7e1853e1951ef5" providerId="LiveId" clId="{CF1FAA12-072C-4ED5-BA76-0FFFAEFDB88A}" dt="2025-09-25T23:55:01.588" v="2611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25T23:54:28.230" v="2576" actId="20577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25T23:54:44.805" v="2587" actId="14100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25T23:55:01.588" v="2611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26T19:51:52.436" v="2682" actId="20577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26T19:51:52.436" v="2682" actId="20577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  <pc:sldChg chg="new del">
        <pc:chgData name="Zonghua Gu" userId="9a7e1853e1951ef5" providerId="LiveId" clId="{CF1FAA12-072C-4ED5-BA76-0FFFAEFDB88A}" dt="2025-09-22T02:13:20.315" v="1848" actId="47"/>
        <pc:sldMkLst>
          <pc:docMk/>
          <pc:sldMk cId="1239507140" sldId="356"/>
        </pc:sldMkLst>
      </pc:sldChg>
      <pc:sldChg chg="modSp new mod modNotesTx">
        <pc:chgData name="Zonghua Gu" userId="9a7e1853e1951ef5" providerId="LiveId" clId="{CF1FAA12-072C-4ED5-BA76-0FFFAEFDB88A}" dt="2025-09-22T02:24:09.965" v="1962" actId="20577"/>
        <pc:sldMkLst>
          <pc:docMk/>
          <pc:sldMk cId="2481218994" sldId="357"/>
        </pc:sldMkLst>
        <pc:spChg chg="mod">
          <ac:chgData name="Zonghua Gu" userId="9a7e1853e1951ef5" providerId="LiveId" clId="{CF1FAA12-072C-4ED5-BA76-0FFFAEFDB88A}" dt="2025-09-22T02:23:56.883" v="1961" actId="20577"/>
          <ac:spMkLst>
            <pc:docMk/>
            <pc:sldMk cId="2481218994" sldId="357"/>
            <ac:spMk id="2" creationId="{9D1351A7-AD3C-056D-461B-AE3C7AE36572}"/>
          </ac:spMkLst>
        </pc:spChg>
        <pc:spChg chg="mod">
          <ac:chgData name="Zonghua Gu" userId="9a7e1853e1951ef5" providerId="LiveId" clId="{CF1FAA12-072C-4ED5-BA76-0FFFAEFDB88A}" dt="2025-09-22T02:24:09.965" v="1962" actId="20577"/>
          <ac:spMkLst>
            <pc:docMk/>
            <pc:sldMk cId="2481218994" sldId="357"/>
            <ac:spMk id="4" creationId="{999375F0-3EF7-A993-72C3-5AD8354CBAA0}"/>
          </ac:spMkLst>
        </pc:spChg>
      </pc:sldChg>
      <pc:sldChg chg="modSp new mod">
        <pc:chgData name="Zonghua Gu" userId="9a7e1853e1951ef5" providerId="LiveId" clId="{CF1FAA12-072C-4ED5-BA76-0FFFAEFDB88A}" dt="2025-09-23T20:53:26.874" v="2161" actId="20577"/>
        <pc:sldMkLst>
          <pc:docMk/>
          <pc:sldMk cId="759734560" sldId="358"/>
        </pc:sldMkLst>
        <pc:spChg chg="mod">
          <ac:chgData name="Zonghua Gu" userId="9a7e1853e1951ef5" providerId="LiveId" clId="{CF1FAA12-072C-4ED5-BA76-0FFFAEFDB88A}" dt="2025-09-23T20:53:19.867" v="2159" actId="20577"/>
          <ac:spMkLst>
            <pc:docMk/>
            <pc:sldMk cId="759734560" sldId="358"/>
            <ac:spMk id="2" creationId="{00D5DA4B-E91D-E17A-8214-41F9CBB2302E}"/>
          </ac:spMkLst>
        </pc:spChg>
        <pc:spChg chg="mod">
          <ac:chgData name="Zonghua Gu" userId="9a7e1853e1951ef5" providerId="LiveId" clId="{CF1FAA12-072C-4ED5-BA76-0FFFAEFDB88A}" dt="2025-09-23T20:53:26.874" v="2161" actId="20577"/>
          <ac:spMkLst>
            <pc:docMk/>
            <pc:sldMk cId="759734560" sldId="358"/>
            <ac:spMk id="4" creationId="{C22D6A4C-9A58-2739-559E-A48801D0DB3E}"/>
          </ac:spMkLst>
        </pc:spChg>
      </pc:sldChg>
      <pc:sldChg chg="modSp new mod">
        <pc:chgData name="Zonghua Gu" userId="9a7e1853e1951ef5" providerId="LiveId" clId="{CF1FAA12-072C-4ED5-BA76-0FFFAEFDB88A}" dt="2025-09-25T23:53:08.226" v="2569" actId="20577"/>
        <pc:sldMkLst>
          <pc:docMk/>
          <pc:sldMk cId="1536122626" sldId="359"/>
        </pc:sldMkLst>
        <pc:spChg chg="mod">
          <ac:chgData name="Zonghua Gu" userId="9a7e1853e1951ef5" providerId="LiveId" clId="{CF1FAA12-072C-4ED5-BA76-0FFFAEFDB88A}" dt="2025-09-25T23:49:48.712" v="2498" actId="20577"/>
          <ac:spMkLst>
            <pc:docMk/>
            <pc:sldMk cId="1536122626" sldId="359"/>
            <ac:spMk id="2" creationId="{0245B0E4-E014-05AB-4780-04187E0FFCEB}"/>
          </ac:spMkLst>
        </pc:spChg>
        <pc:spChg chg="mod">
          <ac:chgData name="Zonghua Gu" userId="9a7e1853e1951ef5" providerId="LiveId" clId="{CF1FAA12-072C-4ED5-BA76-0FFFAEFDB88A}" dt="2025-09-25T23:53:08.226" v="2569" actId="20577"/>
          <ac:spMkLst>
            <pc:docMk/>
            <pc:sldMk cId="1536122626" sldId="359"/>
            <ac:spMk id="4" creationId="{AB7AB386-ABE0-69FA-5B1F-8605BE3FD0CE}"/>
          </ac:spMkLst>
        </pc:spChg>
      </pc:sldChg>
      <pc:sldChg chg="modSp add del mod">
        <pc:chgData name="Zonghua Gu" userId="9a7e1853e1951ef5" providerId="LiveId" clId="{CF1FAA12-072C-4ED5-BA76-0FFFAEFDB88A}" dt="2025-09-26T19:49:49.412" v="2631"/>
        <pc:sldMkLst>
          <pc:docMk/>
          <pc:sldMk cId="71279916" sldId="360"/>
        </pc:sldMkLst>
        <pc:spChg chg="mod">
          <ac:chgData name="Zonghua Gu" userId="9a7e1853e1951ef5" providerId="LiveId" clId="{CF1FAA12-072C-4ED5-BA76-0FFFAEFDB88A}" dt="2025-09-26T19:49:48.847" v="2630" actId="20577"/>
          <ac:spMkLst>
            <pc:docMk/>
            <pc:sldMk cId="71279916" sldId="360"/>
            <ac:spMk id="2" creationId="{A62409A6-C4D1-CFFA-599D-38A3D94A77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fundamental difference is that RSB reverses the order of the operands in the subtraction operation.</a:t>
            </a:r>
          </a:p>
          <a:p>
            <a:r>
              <a:rPr lang="pt-BR" dirty="0"/>
              <a:t>@ Negation</a:t>
            </a:r>
          </a:p>
          <a:p>
            <a:r>
              <a:rPr lang="pt-BR" dirty="0"/>
              <a:t>RSB R0, R0, #0          @ R0 = -R0</a:t>
            </a:r>
          </a:p>
          <a:p>
            <a:endParaRPr lang="pt-BR" dirty="0"/>
          </a:p>
          <a:p>
            <a:r>
              <a:rPr lang="pt-BR" dirty="0"/>
              <a:t>@ Subtract from constant  </a:t>
            </a:r>
          </a:p>
          <a:p>
            <a:r>
              <a:rPr lang="pt-BR" dirty="0"/>
              <a:t>RSB R2, R4, #100        @ R2 = 100 - R4</a:t>
            </a:r>
          </a:p>
          <a:p>
            <a:endParaRPr lang="pt-BR" dirty="0"/>
          </a:p>
          <a:p>
            <a:r>
              <a:rPr lang="pt-BR" dirty="0"/>
              <a:t>@ Shift and subtract</a:t>
            </a:r>
          </a:p>
          <a:p>
            <a:r>
              <a:rPr lang="pt-BR" dirty="0"/>
              <a:t>RSB R1, R2, R3, LSL #2  @ R1 = (R3 &lt;&lt; 2) - R2</a:t>
            </a:r>
          </a:p>
          <a:p>
            <a:endParaRPr lang="pt-BR" dirty="0"/>
          </a:p>
          <a:p>
            <a:r>
              <a:rPr lang="pt-BR" dirty="0"/>
              <a:t>@ Compare with SUB equivalent</a:t>
            </a:r>
          </a:p>
          <a:p>
            <a:r>
              <a:rPr lang="pt-BR" dirty="0"/>
              <a:t>SUB R5, R3, #10         @ R5 = R3 - 10</a:t>
            </a:r>
          </a:p>
          <a:p>
            <a:r>
              <a:rPr lang="pt-BR" dirty="0"/>
              <a:t>RSB R5, R3, #10         @ R5 = 10 - R3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7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9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Carry = bit that was shifted out from bit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RRXS (Rotate Right Extended): Carry = bit that was rotated from bit 0 to bit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9/26/2025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9/26/2025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– (1-Carry)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46780" y="2773311"/>
            <a:ext cx="281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64-bit Addition: </a:t>
            </a:r>
            <a:r>
              <a:rPr lang="en-US" dirty="0">
                <a:solidFill>
                  <a:srgbClr val="FF0000"/>
                </a:solidFill>
              </a:rPr>
              <a:t>Carry C=1</a:t>
            </a:r>
          </a:p>
          <a:p>
            <a:r>
              <a:rPr lang="en-US" dirty="0"/>
              <a:t>Upper 31 bits: 2 + 4 + 1 = 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1955696" y="5599903"/>
            <a:ext cx="5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64-bit Subtraction: </a:t>
            </a:r>
            <a:r>
              <a:rPr lang="en-US" dirty="0">
                <a:solidFill>
                  <a:srgbClr val="FF0000"/>
                </a:solidFill>
              </a:rPr>
              <a:t>Borrow=0 (Carry C=1)</a:t>
            </a:r>
          </a:p>
          <a:p>
            <a:pPr algn="ctr"/>
            <a:r>
              <a:rPr lang="en-US" dirty="0"/>
              <a:t>Upper 31 bits: 2 – 4 - 0 = 2 + TC(4) = -2 = 0xFFFFFFFE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7107" y="1325503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 (clears all bits at bit 1 positions in r1)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true &amp;&amp; true = true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!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true = false = 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 dirty="0" err="1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SSAT r2, #11, r1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r2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USAT r2, #11, r3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r2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345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(shifting by 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536950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 (rotate by 4)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67" y="3046541"/>
            <a:ext cx="3351213" cy="73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(can only rotate by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6172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2nd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</a:t>
            </a:r>
            <a:r>
              <a:rPr lang="en-US"/>
              <a:t>on 2nd </a:t>
            </a:r>
            <a:r>
              <a:rPr lang="en-US" dirty="0"/>
              <a:t>operand, giving </a:t>
            </a:r>
            <a:r>
              <a:rPr lang="pt-BR" dirty="0"/>
              <a:t>r5 − (r5 &gt;&gt; n)</a:t>
            </a:r>
          </a:p>
          <a:p>
            <a:r>
              <a:rPr lang="pt-BR" dirty="0"/>
              <a:t>LDR r9, [r12, r8, LSL #2]</a:t>
            </a:r>
          </a:p>
          <a:p>
            <a:pPr lvl="1"/>
            <a:r>
              <a:rPr lang="en-US" dirty="0"/>
              <a:t>Load a 32‑bit word into r9 from the memory address computed as r12 + (r8 &lt;&lt; 2), </a:t>
            </a:r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0E4-E014-05AB-4780-04187E0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vs. RSB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CD456-3579-C7C2-940F-7668CF7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B386-ABE0-69FA-5B1F-8605BE3FD0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instruction: SUB Rd, Rn, Operand2 performs Rd = Rn - Operand2</a:t>
            </a:r>
          </a:p>
          <a:p>
            <a:r>
              <a:rPr lang="en-US" dirty="0"/>
              <a:t>RSB instruction: RSB Rd, Rn, Operand2 performs Rd = Operand2 – Rn</a:t>
            </a:r>
          </a:p>
          <a:p>
            <a:r>
              <a:rPr lang="en-US" dirty="0"/>
              <a:t>There are equivalent:</a:t>
            </a:r>
          </a:p>
          <a:p>
            <a:pPr lvl="1"/>
            <a:r>
              <a:rPr lang="pt-BR" dirty="0"/>
              <a:t>SUB R5, R3, #10         @ R5 = R3 - 10</a:t>
            </a:r>
          </a:p>
          <a:p>
            <a:pPr lvl="1"/>
            <a:r>
              <a:rPr lang="pt-BR" dirty="0"/>
              <a:t>RSB R5, R3, #10         @ R5 = 10 - R3</a:t>
            </a:r>
            <a:endParaRPr lang="en-US" dirty="0"/>
          </a:p>
          <a:p>
            <a:r>
              <a:rPr lang="en-US" dirty="0"/>
              <a:t>When to use RSB?</a:t>
            </a:r>
          </a:p>
          <a:p>
            <a:r>
              <a:rPr lang="en-US" dirty="0"/>
              <a:t>Subtracting from constants, since constants can only appear as Operand2 in ARM instructions. For example:</a:t>
            </a:r>
          </a:p>
          <a:p>
            <a:pPr lvl="1"/>
            <a:r>
              <a:rPr lang="en-US" dirty="0"/>
              <a:t>RSB R2, R4, #1 means R2 = 1 - R4</a:t>
            </a:r>
          </a:p>
          <a:p>
            <a:pPr lvl="1"/>
            <a:r>
              <a:rPr lang="en-US" dirty="0"/>
              <a:t>This cannot be done with SUB without first loading the constant into a register</a:t>
            </a:r>
          </a:p>
          <a:p>
            <a:r>
              <a:rPr lang="en-US" dirty="0"/>
              <a:t>Negation Operations by subtracting from zero:</a:t>
            </a:r>
          </a:p>
          <a:p>
            <a:pPr lvl="1"/>
            <a:r>
              <a:rPr lang="en-US" dirty="0"/>
              <a:t>RSB R0, R0, #0 effectively computes R0 = 0 - R0 = -R0</a:t>
            </a:r>
          </a:p>
          <a:p>
            <a:r>
              <a:rPr lang="en-US" dirty="0"/>
              <a:t>Complex Operand2 Operations</a:t>
            </a:r>
          </a:p>
          <a:p>
            <a:pPr lvl="1"/>
            <a:r>
              <a:rPr lang="en-US" dirty="0"/>
              <a:t>RSB is valuable when you want to perform operations on Operand2 before subtraction, such as shifting :</a:t>
            </a:r>
          </a:p>
          <a:p>
            <a:pPr lvl="1"/>
            <a:r>
              <a:rPr lang="en-US" dirty="0"/>
              <a:t>RSB R1, R2, R3, LSL #1 computes R1 = (R3 &lt;&lt; 1) - R2</a:t>
            </a:r>
          </a:p>
          <a:p>
            <a:pPr lvl="1"/>
            <a:r>
              <a:rPr lang="en-US" dirty="0"/>
              <a:t>This allows you to shift a value and then subtract from it in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1536122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A4B-E91D-E17A-8214-41F9CBB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Array Access with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7FAA-3533-0204-E8C5-28200D7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6A4C-9A58-2739-559E-A48801D0DB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calculate the address of element array[</a:t>
            </a:r>
            <a:r>
              <a:rPr lang="en-US" sz="2400" dirty="0" err="1"/>
              <a:t>i</a:t>
            </a:r>
            <a:r>
              <a:rPr lang="en-US" sz="2400" dirty="0"/>
              <a:t>] of 32-bit integers, we calculate (base address of array) + </a:t>
            </a:r>
            <a:r>
              <a:rPr lang="en-US" sz="2400" dirty="0" err="1"/>
              <a:t>i</a:t>
            </a:r>
            <a:r>
              <a:rPr lang="en-US" sz="2400" dirty="0"/>
              <a:t>*4 for an array of words. Since multiplication is a slow operation, we can shift i’s value left two bit positions. For example:</a:t>
            </a:r>
          </a:p>
          <a:p>
            <a:pPr lvl="1"/>
            <a:r>
              <a:rPr lang="en-US" sz="1800" dirty="0"/>
              <a:t>ADR r3, ARRAY @ load base address of ARRAY into r3 (ARRAY contains 4-byte </a:t>
            </a:r>
            <a:r>
              <a:rPr lang="en-US" sz="1800" dirty="0" err="1"/>
              <a:t>ints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MOV r2, #6          @ Suppose we want to access ARRAY[6]</a:t>
            </a:r>
          </a:p>
          <a:p>
            <a:pPr lvl="1"/>
            <a:r>
              <a:rPr lang="en-US" sz="1800" dirty="0"/>
              <a:t>MOV r4, r2, LSL #2  @ logical shift i’s value in r2 by 2 to multiply its value by 4</a:t>
            </a:r>
          </a:p>
          <a:p>
            <a:pPr lvl="1"/>
            <a:r>
              <a:rPr lang="en-US" sz="1800" dirty="0"/>
              <a:t>ADD r5, r3, r4         @ finish calculation of the address of element array[</a:t>
            </a:r>
            <a:r>
              <a:rPr lang="en-US" sz="1800" dirty="0" err="1"/>
              <a:t>i</a:t>
            </a:r>
            <a:r>
              <a:rPr lang="en-US" sz="1800" dirty="0"/>
              <a:t>] in r5</a:t>
            </a:r>
          </a:p>
          <a:p>
            <a:pPr lvl="1"/>
            <a:r>
              <a:rPr lang="en-US" sz="1800" dirty="0"/>
              <a:t>LDR r6, [r5]            @ load value of array[</a:t>
            </a:r>
            <a:r>
              <a:rPr lang="en-US" sz="1800" dirty="0" err="1"/>
              <a:t>i</a:t>
            </a:r>
            <a:r>
              <a:rPr lang="en-US" sz="1800" dirty="0"/>
              <a:t>] into r6 using the address in r5</a:t>
            </a:r>
          </a:p>
          <a:p>
            <a:r>
              <a:rPr lang="en-US" sz="2400" dirty="0"/>
              <a:t>Alternatively, we can perform this same address calculation with a single ADD:</a:t>
            </a:r>
          </a:p>
          <a:p>
            <a:pPr lvl="1"/>
            <a:r>
              <a:rPr lang="en-US" sz="1800" dirty="0"/>
              <a:t>ADD r5, r3, r2, LSL #2 # calculate address of array[</a:t>
            </a:r>
            <a:r>
              <a:rPr lang="en-US" sz="1800" dirty="0" err="1"/>
              <a:t>i</a:t>
            </a:r>
            <a:r>
              <a:rPr lang="en-US" sz="1800" dirty="0"/>
              <a:t>] in r5 with single ADD</a:t>
            </a:r>
          </a:p>
          <a:p>
            <a:pPr lvl="1"/>
            <a:r>
              <a:rPr lang="en-US" sz="1800" dirty="0"/>
              <a:t>LDR r6, [r5] # load the value of array[</a:t>
            </a:r>
            <a:r>
              <a:rPr lang="en-US" sz="1800" dirty="0" err="1"/>
              <a:t>i</a:t>
            </a:r>
            <a:r>
              <a:rPr lang="en-US" sz="1800" dirty="0"/>
              <a:t>] into r4 using the address in r5</a:t>
            </a:r>
          </a:p>
          <a:p>
            <a:r>
              <a:rPr lang="en-US" sz="2400" dirty="0"/>
              <a:t>Alternatively, ARM has some nice addressing modes to speedup array item access:</a:t>
            </a:r>
          </a:p>
          <a:p>
            <a:pPr lvl="1"/>
            <a:r>
              <a:rPr lang="en-US" sz="1800" dirty="0"/>
              <a:t>LDR r6, [r3, r2, LSL #2] # load value of array[</a:t>
            </a:r>
            <a:r>
              <a:rPr lang="en-US" sz="1800" dirty="0" err="1"/>
              <a:t>i</a:t>
            </a:r>
            <a:r>
              <a:rPr lang="en-US" sz="1800" dirty="0"/>
              <a:t>] into r4</a:t>
            </a:r>
          </a:p>
        </p:txBody>
      </p:sp>
    </p:spTree>
    <p:extLst>
      <p:ext uri="{BB962C8B-B14F-4D97-AF65-F5344CB8AC3E}">
        <p14:creationId xmlns:p14="http://schemas.microsoft.com/office/powerpoint/2010/main" val="759734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PSR </a:t>
            </a:r>
            <a:r>
              <a:rPr lang="en-US" dirty="0"/>
              <a:t>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767"/>
              </p:ext>
            </p:extLst>
          </p:nvPr>
        </p:nvGraphicFramePr>
        <p:xfrm>
          <a:off x="886822" y="2191608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5" y="339617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" y="4312082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741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57" y="413970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2069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3622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245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2214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1A7-AD3C-056D-461B-AE3C7AE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Update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A137-FECE-8E4F-B93D-A277A45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75F0-3EF7-A993-72C3-5AD8354CB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carry flag captures the last bit shifted out of the register during shift operations, when the instruction explicitly updates flags (</a:t>
            </a:r>
            <a:r>
              <a:rPr lang="en-US"/>
              <a:t>using S </a:t>
            </a:r>
            <a:r>
              <a:rPr lang="en-US" dirty="0"/>
              <a:t>suffix like MOVS, LSLS, ASRS)</a:t>
            </a:r>
          </a:p>
          <a:p>
            <a:pPr lvl="1"/>
            <a:r>
              <a:rPr lang="en-US" dirty="0"/>
              <a:t>LSLS (Logical Shift Left): Carry = the last bit shifted out from the MSB position (bit 31) </a:t>
            </a:r>
          </a:p>
          <a:p>
            <a:pPr lvl="1"/>
            <a:r>
              <a:rPr lang="en-US" dirty="0"/>
              <a:t>LSRS (Logical Shift Right),  ASRS (Arithmetic Shift Right): Carry = the last bit shifted out from the LSB position (bit 0) </a:t>
            </a:r>
          </a:p>
          <a:p>
            <a:pPr lvl="1"/>
            <a:r>
              <a:rPr lang="en-US" dirty="0"/>
              <a:t>RORS (Rotate Right): Carry = bit that was rotated from bit 0 to bit 31</a:t>
            </a:r>
          </a:p>
        </p:txBody>
      </p:sp>
    </p:spTree>
    <p:extLst>
      <p:ext uri="{BB962C8B-B14F-4D97-AF65-F5344CB8AC3E}">
        <p14:creationId xmlns:p14="http://schemas.microsoft.com/office/powerpoint/2010/main" val="2481218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 dirty="0">
                <a:hlinkClick r:id="rId2"/>
              </a:rPr>
              <a:t>https://www.youtube.com/watch?v=H-vOP2yRUj4&amp;list=PLRJhV4hUhIymmp5CCeIFPyxbknsdcXCc8&amp;index=25</a:t>
            </a:r>
            <a:r>
              <a:rPr lang="en-US" dirty="0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F86E14-5A1A-7C09-D25A-8D890162009F}"/>
              </a:ext>
            </a:extLst>
          </p:cNvPr>
          <p:cNvSpPr txBox="1"/>
          <p:nvPr/>
        </p:nvSpPr>
        <p:spPr>
          <a:xfrm>
            <a:off x="2514600" y="6440907"/>
            <a:ext cx="463242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Op2 may be optionally shifted with LSL/LSR/ASL/ASR</a:t>
            </a:r>
          </a:p>
        </p:txBody>
      </p:sp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V flags 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  <p:pic>
        <p:nvPicPr>
          <p:cNvPr id="1026" name="Picture 2" descr="Flags diagram showing N, Z, C and V flag bits.">
            <a:extLst>
              <a:ext uri="{FF2B5EF4-FFF2-40B4-BE49-F238E27FC236}">
                <a16:creationId xmlns:a16="http://schemas.microsoft.com/office/drawing/2014/main" id="{2DECE8B2-6865-CA36-DB38-841DC09A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5628376"/>
            <a:ext cx="2590800" cy="7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know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3433</TotalTime>
  <Words>9330</Words>
  <Application>Microsoft Office PowerPoint</Application>
  <PresentationFormat>On-screen Show (4:3)</PresentationFormat>
  <Paragraphs>1112</Paragraphs>
  <Slides>49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 (shifting by 4)</vt:lpstr>
      <vt:lpstr>Examples</vt:lpstr>
      <vt:lpstr>Barrel Shifter Examples</vt:lpstr>
      <vt:lpstr>SUB vs. RSB</vt:lpstr>
      <vt:lpstr>Integer Array Access with LSL</vt:lpstr>
      <vt:lpstr>Updating PSR Flags</vt:lpstr>
      <vt:lpstr>Carry Flag Update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2025-09-26T19:51:58Z</dcterms:modified>
</cp:coreProperties>
</file>