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555" r:id="rId3"/>
    <p:sldId id="556" r:id="rId4"/>
    <p:sldId id="557" r:id="rId5"/>
    <p:sldId id="558" r:id="rId6"/>
    <p:sldId id="564" r:id="rId7"/>
    <p:sldId id="565" r:id="rId8"/>
    <p:sldId id="576" r:id="rId9"/>
    <p:sldId id="575" r:id="rId10"/>
    <p:sldId id="578" r:id="rId11"/>
    <p:sldId id="577" r:id="rId12"/>
    <p:sldId id="566" r:id="rId13"/>
    <p:sldId id="567" r:id="rId14"/>
    <p:sldId id="351" r:id="rId15"/>
    <p:sldId id="257" r:id="rId16"/>
    <p:sldId id="258" r:id="rId17"/>
    <p:sldId id="259" r:id="rId18"/>
    <p:sldId id="260" r:id="rId19"/>
    <p:sldId id="262" r:id="rId20"/>
    <p:sldId id="261" r:id="rId21"/>
    <p:sldId id="352" r:id="rId22"/>
    <p:sldId id="353" r:id="rId23"/>
    <p:sldId id="559" r:id="rId24"/>
    <p:sldId id="560" r:id="rId25"/>
    <p:sldId id="561" r:id="rId26"/>
    <p:sldId id="563" r:id="rId27"/>
    <p:sldId id="562" r:id="rId28"/>
    <p:sldId id="568" r:id="rId29"/>
    <p:sldId id="570" r:id="rId30"/>
    <p:sldId id="571" r:id="rId31"/>
    <p:sldId id="572" r:id="rId32"/>
    <p:sldId id="574" r:id="rId33"/>
    <p:sldId id="573" r:id="rId34"/>
    <p:sldId id="579" r:id="rId35"/>
    <p:sldId id="582" r:id="rId36"/>
    <p:sldId id="580" r:id="rId37"/>
    <p:sldId id="383" r:id="rId38"/>
    <p:sldId id="554" r:id="rId39"/>
    <p:sldId id="354" r:id="rId40"/>
    <p:sldId id="356" r:id="rId41"/>
    <p:sldId id="357" r:id="rId42"/>
    <p:sldId id="358" r:id="rId43"/>
    <p:sldId id="384" r:id="rId44"/>
    <p:sldId id="385" r:id="rId45"/>
    <p:sldId id="387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9F66C0-3357-40C2-B5B1-DCDAC1289C61}" v="285" dt="2025-09-25T01:46:01.0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176" autoAdjust="0"/>
    <p:restoredTop sz="93609"/>
  </p:normalViewPr>
  <p:slideViewPr>
    <p:cSldViewPr>
      <p:cViewPr varScale="1">
        <p:scale>
          <a:sx n="77" d="100"/>
          <a:sy n="77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3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redo custSel addSld delSld modSld sldOrd">
      <pc:chgData name="Zonghua Gu" userId="9a7e1853e1951ef5" providerId="LiveId" clId="{CF1FAA12-072C-4ED5-BA76-0FFFAEFDB88A}" dt="2025-09-26T20:52:33.122" v="3592" actId="2696"/>
      <pc:docMkLst>
        <pc:docMk/>
      </pc:docMkLst>
      <pc:sldChg chg="addSp modSp mod">
        <pc:chgData name="Zonghua Gu" userId="9a7e1853e1951ef5" providerId="LiveId" clId="{CF1FAA12-072C-4ED5-BA76-0FFFAEFDB88A}" dt="2025-09-18T00:01:33.595" v="35" actId="20577"/>
        <pc:sldMkLst>
          <pc:docMk/>
          <pc:sldMk cId="1227639730" sldId="256"/>
        </pc:sldMkLst>
        <pc:spChg chg="mod">
          <ac:chgData name="Zonghua Gu" userId="9a7e1853e1951ef5" providerId="LiveId" clId="{CF1FAA12-072C-4ED5-BA76-0FFFAEFDB88A}" dt="2025-09-18T00:01:33.595" v="35" actId="20577"/>
          <ac:spMkLst>
            <pc:docMk/>
            <pc:sldMk cId="1227639730" sldId="256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6T21:27:48.835" v="8" actId="20577"/>
          <ac:spMkLst>
            <pc:docMk/>
            <pc:sldMk cId="1227639730" sldId="256"/>
            <ac:spMk id="3" creationId="{00000000-0000-0000-0000-000000000000}"/>
          </ac:spMkLst>
        </pc:spChg>
        <pc:spChg chg="mod">
          <ac:chgData name="Zonghua Gu" userId="9a7e1853e1951ef5" providerId="LiveId" clId="{CF1FAA12-072C-4ED5-BA76-0FFFAEFDB88A}" dt="2025-09-16T21:31:58.492" v="30" actId="20577"/>
          <ac:spMkLst>
            <pc:docMk/>
            <pc:sldMk cId="1227639730" sldId="256"/>
            <ac:spMk id="5" creationId="{00000000-0000-0000-0000-000000000000}"/>
          </ac:spMkLst>
        </pc:spChg>
        <pc:spChg chg="add mod">
          <ac:chgData name="Zonghua Gu" userId="9a7e1853e1951ef5" providerId="LiveId" clId="{CF1FAA12-072C-4ED5-BA76-0FFFAEFDB88A}" dt="2025-09-16T21:27:38.538" v="2" actId="1076"/>
          <ac:spMkLst>
            <pc:docMk/>
            <pc:sldMk cId="1227639730" sldId="256"/>
            <ac:spMk id="7" creationId="{04F69590-944C-2F0D-5FE5-A89C06E0D2BF}"/>
          </ac:spMkLst>
        </pc:spChg>
      </pc:sldChg>
      <pc:sldChg chg="add">
        <pc:chgData name="Zonghua Gu" userId="9a7e1853e1951ef5" providerId="LiveId" clId="{CF1FAA12-072C-4ED5-BA76-0FFFAEFDB88A}" dt="2025-09-24T02:20:36.355" v="3261"/>
        <pc:sldMkLst>
          <pc:docMk/>
          <pc:sldMk cId="409396528" sldId="257"/>
        </pc:sldMkLst>
      </pc:sldChg>
      <pc:sldChg chg="addSp delSp modSp new add del mod">
        <pc:chgData name="Zonghua Gu" userId="9a7e1853e1951ef5" providerId="LiveId" clId="{CF1FAA12-072C-4ED5-BA76-0FFFAEFDB88A}" dt="2025-09-24T02:20:27.869" v="3260" actId="2696"/>
        <pc:sldMkLst>
          <pc:docMk/>
          <pc:sldMk cId="868372046" sldId="257"/>
        </pc:sldMkLst>
      </pc:sldChg>
      <pc:sldChg chg="add del">
        <pc:chgData name="Zonghua Gu" userId="9a7e1853e1951ef5" providerId="LiveId" clId="{CF1FAA12-072C-4ED5-BA76-0FFFAEFDB88A}" dt="2025-09-24T02:19:57.725" v="3258"/>
        <pc:sldMkLst>
          <pc:docMk/>
          <pc:sldMk cId="2855792496" sldId="257"/>
        </pc:sldMkLst>
      </pc:sldChg>
      <pc:sldChg chg="add del">
        <pc:chgData name="Zonghua Gu" userId="9a7e1853e1951ef5" providerId="LiveId" clId="{CF1FAA12-072C-4ED5-BA76-0FFFAEFDB88A}" dt="2025-09-24T02:19:57.725" v="3258"/>
        <pc:sldMkLst>
          <pc:docMk/>
          <pc:sldMk cId="461519423" sldId="258"/>
        </pc:sldMkLst>
      </pc:sldChg>
      <pc:sldChg chg="add">
        <pc:chgData name="Zonghua Gu" userId="9a7e1853e1951ef5" providerId="LiveId" clId="{CF1FAA12-072C-4ED5-BA76-0FFFAEFDB88A}" dt="2025-09-24T02:20:36.355" v="3261"/>
        <pc:sldMkLst>
          <pc:docMk/>
          <pc:sldMk cId="3148296310" sldId="258"/>
        </pc:sldMkLst>
      </pc:sldChg>
      <pc:sldChg chg="modSp add del mod">
        <pc:chgData name="Zonghua Gu" userId="9a7e1853e1951ef5" providerId="LiveId" clId="{CF1FAA12-072C-4ED5-BA76-0FFFAEFDB88A}" dt="2025-09-24T02:20:27.869" v="3260" actId="2696"/>
        <pc:sldMkLst>
          <pc:docMk/>
          <pc:sldMk cId="3884576026" sldId="258"/>
        </pc:sldMkLst>
      </pc:sldChg>
      <pc:sldChg chg="add del">
        <pc:chgData name="Zonghua Gu" userId="9a7e1853e1951ef5" providerId="LiveId" clId="{CF1FAA12-072C-4ED5-BA76-0FFFAEFDB88A}" dt="2025-09-24T02:19:57.725" v="3258"/>
        <pc:sldMkLst>
          <pc:docMk/>
          <pc:sldMk cId="819414722" sldId="259"/>
        </pc:sldMkLst>
      </pc:sldChg>
      <pc:sldChg chg="modSp add del mod">
        <pc:chgData name="Zonghua Gu" userId="9a7e1853e1951ef5" providerId="LiveId" clId="{CF1FAA12-072C-4ED5-BA76-0FFFAEFDB88A}" dt="2025-09-24T02:20:27.869" v="3260" actId="2696"/>
        <pc:sldMkLst>
          <pc:docMk/>
          <pc:sldMk cId="2205104917" sldId="259"/>
        </pc:sldMkLst>
      </pc:sldChg>
      <pc:sldChg chg="add">
        <pc:chgData name="Zonghua Gu" userId="9a7e1853e1951ef5" providerId="LiveId" clId="{CF1FAA12-072C-4ED5-BA76-0FFFAEFDB88A}" dt="2025-09-24T02:20:36.355" v="3261"/>
        <pc:sldMkLst>
          <pc:docMk/>
          <pc:sldMk cId="2350803268" sldId="259"/>
        </pc:sldMkLst>
      </pc:sldChg>
      <pc:sldChg chg="add del">
        <pc:chgData name="Zonghua Gu" userId="9a7e1853e1951ef5" providerId="LiveId" clId="{CF1FAA12-072C-4ED5-BA76-0FFFAEFDB88A}" dt="2025-09-24T02:19:57.725" v="3258"/>
        <pc:sldMkLst>
          <pc:docMk/>
          <pc:sldMk cId="1028930370" sldId="260"/>
        </pc:sldMkLst>
      </pc:sldChg>
      <pc:sldChg chg="modSp new add del mod">
        <pc:chgData name="Zonghua Gu" userId="9a7e1853e1951ef5" providerId="LiveId" clId="{CF1FAA12-072C-4ED5-BA76-0FFFAEFDB88A}" dt="2025-09-24T02:20:27.869" v="3260" actId="2696"/>
        <pc:sldMkLst>
          <pc:docMk/>
          <pc:sldMk cId="2309965032" sldId="260"/>
        </pc:sldMkLst>
      </pc:sldChg>
      <pc:sldChg chg="add">
        <pc:chgData name="Zonghua Gu" userId="9a7e1853e1951ef5" providerId="LiveId" clId="{CF1FAA12-072C-4ED5-BA76-0FFFAEFDB88A}" dt="2025-09-24T02:20:36.355" v="3261"/>
        <pc:sldMkLst>
          <pc:docMk/>
          <pc:sldMk cId="3642733396" sldId="260"/>
        </pc:sldMkLst>
      </pc:sldChg>
      <pc:sldChg chg="add del">
        <pc:chgData name="Zonghua Gu" userId="9a7e1853e1951ef5" providerId="LiveId" clId="{CF1FAA12-072C-4ED5-BA76-0FFFAEFDB88A}" dt="2025-09-24T02:19:57.725" v="3258"/>
        <pc:sldMkLst>
          <pc:docMk/>
          <pc:sldMk cId="2602997527" sldId="261"/>
        </pc:sldMkLst>
      </pc:sldChg>
      <pc:sldChg chg="add">
        <pc:chgData name="Zonghua Gu" userId="9a7e1853e1951ef5" providerId="LiveId" clId="{CF1FAA12-072C-4ED5-BA76-0FFFAEFDB88A}" dt="2025-09-24T02:20:36.355" v="3261"/>
        <pc:sldMkLst>
          <pc:docMk/>
          <pc:sldMk cId="3881216825" sldId="261"/>
        </pc:sldMkLst>
      </pc:sldChg>
      <pc:sldChg chg="modSp new add del mod">
        <pc:chgData name="Zonghua Gu" userId="9a7e1853e1951ef5" providerId="LiveId" clId="{CF1FAA12-072C-4ED5-BA76-0FFFAEFDB88A}" dt="2025-09-24T02:20:27.869" v="3260" actId="2696"/>
        <pc:sldMkLst>
          <pc:docMk/>
          <pc:sldMk cId="3895715509" sldId="261"/>
        </pc:sldMkLst>
      </pc:sldChg>
      <pc:sldChg chg="add del">
        <pc:chgData name="Zonghua Gu" userId="9a7e1853e1951ef5" providerId="LiveId" clId="{CF1FAA12-072C-4ED5-BA76-0FFFAEFDB88A}" dt="2025-09-24T02:19:57.725" v="3258"/>
        <pc:sldMkLst>
          <pc:docMk/>
          <pc:sldMk cId="1358582707" sldId="262"/>
        </pc:sldMkLst>
      </pc:sldChg>
      <pc:sldChg chg="add">
        <pc:chgData name="Zonghua Gu" userId="9a7e1853e1951ef5" providerId="LiveId" clId="{CF1FAA12-072C-4ED5-BA76-0FFFAEFDB88A}" dt="2025-09-24T02:20:36.355" v="3261"/>
        <pc:sldMkLst>
          <pc:docMk/>
          <pc:sldMk cId="2531244333" sldId="262"/>
        </pc:sldMkLst>
      </pc:sldChg>
      <pc:sldChg chg="modSp add del mod">
        <pc:chgData name="Zonghua Gu" userId="9a7e1853e1951ef5" providerId="LiveId" clId="{CF1FAA12-072C-4ED5-BA76-0FFFAEFDB88A}" dt="2025-09-24T02:20:27.869" v="3260" actId="2696"/>
        <pc:sldMkLst>
          <pc:docMk/>
          <pc:sldMk cId="3348230435" sldId="262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420550765" sldId="272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059043100" sldId="277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290796456" sldId="279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012842885" sldId="281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511335096" sldId="282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668909280" sldId="283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71435320" sldId="284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704552365" sldId="285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106604463" sldId="286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646693943" sldId="287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844324683" sldId="288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884958220" sldId="289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9255324" sldId="291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771709229" sldId="292"/>
        </pc:sldMkLst>
      </pc:sldChg>
      <pc:sldChg chg="modSp del mod">
        <pc:chgData name="Zonghua Gu" userId="9a7e1853e1951ef5" providerId="LiveId" clId="{CF1FAA12-072C-4ED5-BA76-0FFFAEFDB88A}" dt="2025-09-16T21:32:05.630" v="31" actId="47"/>
        <pc:sldMkLst>
          <pc:docMk/>
          <pc:sldMk cId="1337576135" sldId="293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459654649" sldId="295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274838406" sldId="306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785807384" sldId="307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644265921" sldId="312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277304446" sldId="313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099586659" sldId="314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430688265" sldId="315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128225317" sldId="316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703302262" sldId="317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321944581" sldId="318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152283833" sldId="320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720761071" sldId="322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4133200898" sldId="323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177597633" sldId="324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177597633" sldId="325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975851832" sldId="326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42584573" sldId="328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148212839" sldId="329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380735846" sldId="330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640407279" sldId="331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4134758979" sldId="332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45956393" sldId="333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913135421" sldId="334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816386607" sldId="335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525808290" sldId="336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861246248" sldId="337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476710942" sldId="338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4270472410" sldId="341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897190462" sldId="342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398840445" sldId="343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330855799" sldId="344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251034726" sldId="345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132066556" sldId="346"/>
        </pc:sldMkLst>
      </pc:sldChg>
      <pc:sldChg chg="add del">
        <pc:chgData name="Zonghua Gu" userId="9a7e1853e1951ef5" providerId="LiveId" clId="{CF1FAA12-072C-4ED5-BA76-0FFFAEFDB88A}" dt="2025-09-24T02:19:57.725" v="3258"/>
        <pc:sldMkLst>
          <pc:docMk/>
          <pc:sldMk cId="612384028" sldId="351"/>
        </pc:sldMkLst>
      </pc:sldChg>
      <pc:sldChg chg="add">
        <pc:chgData name="Zonghua Gu" userId="9a7e1853e1951ef5" providerId="LiveId" clId="{CF1FAA12-072C-4ED5-BA76-0FFFAEFDB88A}" dt="2025-09-24T02:20:36.355" v="3261"/>
        <pc:sldMkLst>
          <pc:docMk/>
          <pc:sldMk cId="2716811776" sldId="351"/>
        </pc:sldMkLst>
      </pc:sldChg>
      <pc:sldChg chg="addSp delSp modSp add del mod">
        <pc:chgData name="Zonghua Gu" userId="9a7e1853e1951ef5" providerId="LiveId" clId="{CF1FAA12-072C-4ED5-BA76-0FFFAEFDB88A}" dt="2025-09-24T02:20:27.869" v="3260" actId="2696"/>
        <pc:sldMkLst>
          <pc:docMk/>
          <pc:sldMk cId="2996946337" sldId="351"/>
        </pc:sldMkLst>
      </pc:sldChg>
      <pc:sldChg chg="modSp new add del mod">
        <pc:chgData name="Zonghua Gu" userId="9a7e1853e1951ef5" providerId="LiveId" clId="{CF1FAA12-072C-4ED5-BA76-0FFFAEFDB88A}" dt="2025-09-24T02:20:27.869" v="3260" actId="2696"/>
        <pc:sldMkLst>
          <pc:docMk/>
          <pc:sldMk cId="544675658" sldId="352"/>
        </pc:sldMkLst>
      </pc:sldChg>
      <pc:sldChg chg="add">
        <pc:chgData name="Zonghua Gu" userId="9a7e1853e1951ef5" providerId="LiveId" clId="{CF1FAA12-072C-4ED5-BA76-0FFFAEFDB88A}" dt="2025-09-24T02:20:36.355" v="3261"/>
        <pc:sldMkLst>
          <pc:docMk/>
          <pc:sldMk cId="1087481199" sldId="352"/>
        </pc:sldMkLst>
      </pc:sldChg>
      <pc:sldChg chg="add del">
        <pc:chgData name="Zonghua Gu" userId="9a7e1853e1951ef5" providerId="LiveId" clId="{CF1FAA12-072C-4ED5-BA76-0FFFAEFDB88A}" dt="2025-09-24T02:19:57.725" v="3258"/>
        <pc:sldMkLst>
          <pc:docMk/>
          <pc:sldMk cId="2721358592" sldId="352"/>
        </pc:sldMkLst>
      </pc:sldChg>
      <pc:sldChg chg="modSp new add del mod">
        <pc:chgData name="Zonghua Gu" userId="9a7e1853e1951ef5" providerId="LiveId" clId="{CF1FAA12-072C-4ED5-BA76-0FFFAEFDB88A}" dt="2025-09-24T02:20:27.869" v="3260" actId="2696"/>
        <pc:sldMkLst>
          <pc:docMk/>
          <pc:sldMk cId="188395404" sldId="353"/>
        </pc:sldMkLst>
      </pc:sldChg>
      <pc:sldChg chg="add">
        <pc:chgData name="Zonghua Gu" userId="9a7e1853e1951ef5" providerId="LiveId" clId="{CF1FAA12-072C-4ED5-BA76-0FFFAEFDB88A}" dt="2025-09-24T02:20:36.355" v="3261"/>
        <pc:sldMkLst>
          <pc:docMk/>
          <pc:sldMk cId="3254334378" sldId="353"/>
        </pc:sldMkLst>
      </pc:sldChg>
      <pc:sldChg chg="add del">
        <pc:chgData name="Zonghua Gu" userId="9a7e1853e1951ef5" providerId="LiveId" clId="{CF1FAA12-072C-4ED5-BA76-0FFFAEFDB88A}" dt="2025-09-24T02:19:57.725" v="3258"/>
        <pc:sldMkLst>
          <pc:docMk/>
          <pc:sldMk cId="3476543109" sldId="353"/>
        </pc:sldMkLst>
      </pc:sldChg>
      <pc:sldChg chg="addSp delSp modSp new mod">
        <pc:chgData name="Zonghua Gu" userId="9a7e1853e1951ef5" providerId="LiveId" clId="{CF1FAA12-072C-4ED5-BA76-0FFFAEFDB88A}" dt="2025-09-22T01:34:53.799" v="1274" actId="20577"/>
        <pc:sldMkLst>
          <pc:docMk/>
          <pc:sldMk cId="2291445225" sldId="354"/>
        </pc:sldMkLst>
        <pc:spChg chg="mod">
          <ac:chgData name="Zonghua Gu" userId="9a7e1853e1951ef5" providerId="LiveId" clId="{CF1FAA12-072C-4ED5-BA76-0FFFAEFDB88A}" dt="2025-09-22T01:30:33.790" v="1120" actId="20577"/>
          <ac:spMkLst>
            <pc:docMk/>
            <pc:sldMk cId="2291445225" sldId="354"/>
            <ac:spMk id="2" creationId="{11B52526-FDDF-35FA-A44E-1A2334442F74}"/>
          </ac:spMkLst>
        </pc:spChg>
        <pc:spChg chg="mod">
          <ac:chgData name="Zonghua Gu" userId="9a7e1853e1951ef5" providerId="LiveId" clId="{CF1FAA12-072C-4ED5-BA76-0FFFAEFDB88A}" dt="2025-09-22T01:34:53.799" v="1274" actId="20577"/>
          <ac:spMkLst>
            <pc:docMk/>
            <pc:sldMk cId="2291445225" sldId="354"/>
            <ac:spMk id="4" creationId="{43995D49-573C-6129-4E24-762AAEB6BD07}"/>
          </ac:spMkLst>
        </pc:spChg>
        <pc:spChg chg="add mod">
          <ac:chgData name="Zonghua Gu" userId="9a7e1853e1951ef5" providerId="LiveId" clId="{CF1FAA12-072C-4ED5-BA76-0FFFAEFDB88A}" dt="2025-09-22T01:34:38.375" v="1270" actId="1076"/>
          <ac:spMkLst>
            <pc:docMk/>
            <pc:sldMk cId="2291445225" sldId="354"/>
            <ac:spMk id="7" creationId="{BCB598EB-3D73-A532-9DE0-CBC965E702FA}"/>
          </ac:spMkLst>
        </pc:spChg>
      </pc:sldChg>
      <pc:sldChg chg="modSp new del mod">
        <pc:chgData name="Zonghua Gu" userId="9a7e1853e1951ef5" providerId="LiveId" clId="{CF1FAA12-072C-4ED5-BA76-0FFFAEFDB88A}" dt="2025-09-21T20:35:19.056" v="1107" actId="47"/>
        <pc:sldMkLst>
          <pc:docMk/>
          <pc:sldMk cId="3325406462" sldId="355"/>
        </pc:sldMkLst>
      </pc:sldChg>
      <pc:sldChg chg="addSp delSp modSp add mod">
        <pc:chgData name="Zonghua Gu" userId="9a7e1853e1951ef5" providerId="LiveId" clId="{CF1FAA12-072C-4ED5-BA76-0FFFAEFDB88A}" dt="2025-09-22T01:43:39.461" v="1344" actId="20577"/>
        <pc:sldMkLst>
          <pc:docMk/>
          <pc:sldMk cId="3592227053" sldId="356"/>
        </pc:sldMkLst>
        <pc:spChg chg="mod">
          <ac:chgData name="Zonghua Gu" userId="9a7e1853e1951ef5" providerId="LiveId" clId="{CF1FAA12-072C-4ED5-BA76-0FFFAEFDB88A}" dt="2025-09-22T01:30:35.864" v="1121" actId="20577"/>
          <ac:spMkLst>
            <pc:docMk/>
            <pc:sldMk cId="3592227053" sldId="356"/>
            <ac:spMk id="2" creationId="{64E3212C-AC3A-BD60-BBB1-8FEACA89464F}"/>
          </ac:spMkLst>
        </pc:spChg>
        <pc:spChg chg="mod">
          <ac:chgData name="Zonghua Gu" userId="9a7e1853e1951ef5" providerId="LiveId" clId="{CF1FAA12-072C-4ED5-BA76-0FFFAEFDB88A}" dt="2025-09-22T01:43:39.461" v="1344" actId="20577"/>
          <ac:spMkLst>
            <pc:docMk/>
            <pc:sldMk cId="3592227053" sldId="356"/>
            <ac:spMk id="4" creationId="{2D018A86-8DB2-795C-FF88-161C2A00B316}"/>
          </ac:spMkLst>
        </pc:spChg>
        <pc:spChg chg="add mod">
          <ac:chgData name="Zonghua Gu" userId="9a7e1853e1951ef5" providerId="LiveId" clId="{CF1FAA12-072C-4ED5-BA76-0FFFAEFDB88A}" dt="2025-09-22T01:35:44.664" v="1281" actId="14100"/>
          <ac:spMkLst>
            <pc:docMk/>
            <pc:sldMk cId="3592227053" sldId="356"/>
            <ac:spMk id="5" creationId="{FA200113-936A-759C-DAEA-A0CA7E874220}"/>
          </ac:spMkLst>
        </pc:spChg>
        <pc:spChg chg="mod">
          <ac:chgData name="Zonghua Gu" userId="9a7e1853e1951ef5" providerId="LiveId" clId="{CF1FAA12-072C-4ED5-BA76-0FFFAEFDB88A}" dt="2025-09-22T01:35:39.647" v="1280" actId="1076"/>
          <ac:spMkLst>
            <pc:docMk/>
            <pc:sldMk cId="3592227053" sldId="356"/>
            <ac:spMk id="7" creationId="{024CB201-5D7D-1A95-A3C5-0B501ADFE4ED}"/>
          </ac:spMkLst>
        </pc:spChg>
      </pc:sldChg>
      <pc:sldChg chg="addSp delSp modSp new mod">
        <pc:chgData name="Zonghua Gu" userId="9a7e1853e1951ef5" providerId="LiveId" clId="{CF1FAA12-072C-4ED5-BA76-0FFFAEFDB88A}" dt="2025-09-22T01:43:58.605" v="1347" actId="1076"/>
        <pc:sldMkLst>
          <pc:docMk/>
          <pc:sldMk cId="1401545001" sldId="357"/>
        </pc:sldMkLst>
        <pc:spChg chg="mod">
          <ac:chgData name="Zonghua Gu" userId="9a7e1853e1951ef5" providerId="LiveId" clId="{CF1FAA12-072C-4ED5-BA76-0FFFAEFDB88A}" dt="2025-09-22T01:30:42.060" v="1124" actId="20577"/>
          <ac:spMkLst>
            <pc:docMk/>
            <pc:sldMk cId="1401545001" sldId="357"/>
            <ac:spMk id="2" creationId="{E3C709F9-4905-FD89-18E1-B8EB2F602C94}"/>
          </ac:spMkLst>
        </pc:spChg>
        <pc:spChg chg="add mod">
          <ac:chgData name="Zonghua Gu" userId="9a7e1853e1951ef5" providerId="LiveId" clId="{CF1FAA12-072C-4ED5-BA76-0FFFAEFDB88A}" dt="2025-09-22T01:43:52.862" v="1346"/>
          <ac:spMkLst>
            <pc:docMk/>
            <pc:sldMk cId="1401545001" sldId="357"/>
            <ac:spMk id="7" creationId="{B21BD5E1-8C43-5CBF-BEB4-B430BDD4D73C}"/>
          </ac:spMkLst>
        </pc:spChg>
        <pc:spChg chg="add mod">
          <ac:chgData name="Zonghua Gu" userId="9a7e1853e1951ef5" providerId="LiveId" clId="{CF1FAA12-072C-4ED5-BA76-0FFFAEFDB88A}" dt="2025-09-22T01:43:58.605" v="1347" actId="1076"/>
          <ac:spMkLst>
            <pc:docMk/>
            <pc:sldMk cId="1401545001" sldId="357"/>
            <ac:spMk id="8" creationId="{D43F8B0C-9B9C-5AAA-26B5-003AE580EB61}"/>
          </ac:spMkLst>
        </pc:spChg>
      </pc:sldChg>
      <pc:sldChg chg="addSp modSp add mod">
        <pc:chgData name="Zonghua Gu" userId="9a7e1853e1951ef5" providerId="LiveId" clId="{CF1FAA12-072C-4ED5-BA76-0FFFAEFDB88A}" dt="2025-09-22T01:43:11.521" v="1336" actId="20577"/>
        <pc:sldMkLst>
          <pc:docMk/>
          <pc:sldMk cId="1087692432" sldId="358"/>
        </pc:sldMkLst>
        <pc:spChg chg="mod">
          <ac:chgData name="Zonghua Gu" userId="9a7e1853e1951ef5" providerId="LiveId" clId="{CF1FAA12-072C-4ED5-BA76-0FFFAEFDB88A}" dt="2025-09-22T01:30:45.532" v="1130" actId="20577"/>
          <ac:spMkLst>
            <pc:docMk/>
            <pc:sldMk cId="1087692432" sldId="358"/>
            <ac:spMk id="2" creationId="{2F6691BF-E76C-EDC4-020F-C2C90681E1C6}"/>
          </ac:spMkLst>
        </pc:spChg>
        <pc:spChg chg="add mod">
          <ac:chgData name="Zonghua Gu" userId="9a7e1853e1951ef5" providerId="LiveId" clId="{CF1FAA12-072C-4ED5-BA76-0FFFAEFDB88A}" dt="2025-09-21T20:05:03.670" v="1105" actId="20577"/>
          <ac:spMkLst>
            <pc:docMk/>
            <pc:sldMk cId="1087692432" sldId="358"/>
            <ac:spMk id="4" creationId="{72C864CC-AEF5-15FA-F8F8-33E8C3B92231}"/>
          </ac:spMkLst>
        </pc:spChg>
        <pc:spChg chg="mod">
          <ac:chgData name="Zonghua Gu" userId="9a7e1853e1951ef5" providerId="LiveId" clId="{CF1FAA12-072C-4ED5-BA76-0FFFAEFDB88A}" dt="2025-09-22T01:43:11.521" v="1336" actId="20577"/>
          <ac:spMkLst>
            <pc:docMk/>
            <pc:sldMk cId="1087692432" sldId="358"/>
            <ac:spMk id="7" creationId="{7B3059B3-E7CA-6A88-ECC8-ADFF4594B569}"/>
          </ac:spMkLst>
        </pc:spChg>
        <pc:spChg chg="mod">
          <ac:chgData name="Zonghua Gu" userId="9a7e1853e1951ef5" providerId="LiveId" clId="{CF1FAA12-072C-4ED5-BA76-0FFFAEFDB88A}" dt="2025-09-22T01:36:09.075" v="1285" actId="1076"/>
          <ac:spMkLst>
            <pc:docMk/>
            <pc:sldMk cId="1087692432" sldId="358"/>
            <ac:spMk id="8" creationId="{63728C00-95CC-7E30-18AF-775A46A3C6BF}"/>
          </ac:spMkLst>
        </pc:spChg>
      </pc:sldChg>
      <pc:sldChg chg="modSp add del mod">
        <pc:chgData name="Zonghua Gu" userId="9a7e1853e1951ef5" providerId="LiveId" clId="{CF1FAA12-072C-4ED5-BA76-0FFFAEFDB88A}" dt="2025-09-22T02:09:48.118" v="1611" actId="1076"/>
        <pc:sldMkLst>
          <pc:docMk/>
          <pc:sldMk cId="2623990252" sldId="383"/>
        </pc:sldMkLst>
        <pc:spChg chg="mod">
          <ac:chgData name="Zonghua Gu" userId="9a7e1853e1951ef5" providerId="LiveId" clId="{CF1FAA12-072C-4ED5-BA76-0FFFAEFDB88A}" dt="2025-09-22T02:09:48.118" v="1611" actId="1076"/>
          <ac:spMkLst>
            <pc:docMk/>
            <pc:sldMk cId="2623990252" sldId="383"/>
            <ac:spMk id="16" creationId="{00000000-0000-0000-0000-000000000000}"/>
          </ac:spMkLst>
        </pc:spChg>
        <pc:spChg chg="mod">
          <ac:chgData name="Zonghua Gu" userId="9a7e1853e1951ef5" providerId="LiveId" clId="{CF1FAA12-072C-4ED5-BA76-0FFFAEFDB88A}" dt="2025-09-22T01:49:49.609" v="1410" actId="1035"/>
          <ac:spMkLst>
            <pc:docMk/>
            <pc:sldMk cId="2623990252" sldId="383"/>
            <ac:spMk id="17" creationId="{00000000-0000-0000-0000-000000000000}"/>
          </ac:spMkLst>
        </pc:spChg>
        <pc:spChg chg="mod">
          <ac:chgData name="Zonghua Gu" userId="9a7e1853e1951ef5" providerId="LiveId" clId="{CF1FAA12-072C-4ED5-BA76-0FFFAEFDB88A}" dt="2025-09-22T01:49:49.609" v="1410" actId="1035"/>
          <ac:spMkLst>
            <pc:docMk/>
            <pc:sldMk cId="2623990252" sldId="383"/>
            <ac:spMk id="18" creationId="{00000000-0000-0000-0000-000000000000}"/>
          </ac:spMkLst>
        </pc:spChg>
        <pc:spChg chg="mod">
          <ac:chgData name="Zonghua Gu" userId="9a7e1853e1951ef5" providerId="LiveId" clId="{CF1FAA12-072C-4ED5-BA76-0FFFAEFDB88A}" dt="2025-09-22T01:49:49.609" v="1410" actId="1035"/>
          <ac:spMkLst>
            <pc:docMk/>
            <pc:sldMk cId="2623990252" sldId="383"/>
            <ac:spMk id="19" creationId="{00000000-0000-0000-0000-000000000000}"/>
          </ac:spMkLst>
        </pc:spChg>
        <pc:spChg chg="mod">
          <ac:chgData name="Zonghua Gu" userId="9a7e1853e1951ef5" providerId="LiveId" clId="{CF1FAA12-072C-4ED5-BA76-0FFFAEFDB88A}" dt="2025-09-22T01:49:49.609" v="1410" actId="1035"/>
          <ac:spMkLst>
            <pc:docMk/>
            <pc:sldMk cId="2623990252" sldId="383"/>
            <ac:spMk id="20" creationId="{00000000-0000-0000-0000-000000000000}"/>
          </ac:spMkLst>
        </pc:spChg>
        <pc:spChg chg="mod">
          <ac:chgData name="Zonghua Gu" userId="9a7e1853e1951ef5" providerId="LiveId" clId="{CF1FAA12-072C-4ED5-BA76-0FFFAEFDB88A}" dt="2025-09-22T01:49:49.609" v="1410" actId="1035"/>
          <ac:spMkLst>
            <pc:docMk/>
            <pc:sldMk cId="2623990252" sldId="383"/>
            <ac:spMk id="21" creationId="{00000000-0000-0000-0000-000000000000}"/>
          </ac:spMkLst>
        </pc:spChg>
        <pc:spChg chg="mod">
          <ac:chgData name="Zonghua Gu" userId="9a7e1853e1951ef5" providerId="LiveId" clId="{CF1FAA12-072C-4ED5-BA76-0FFFAEFDB88A}" dt="2025-09-22T01:49:49.609" v="1410" actId="1035"/>
          <ac:spMkLst>
            <pc:docMk/>
            <pc:sldMk cId="2623990252" sldId="383"/>
            <ac:spMk id="22" creationId="{00000000-0000-0000-0000-000000000000}"/>
          </ac:spMkLst>
        </pc:spChg>
        <pc:spChg chg="mod">
          <ac:chgData name="Zonghua Gu" userId="9a7e1853e1951ef5" providerId="LiveId" clId="{CF1FAA12-072C-4ED5-BA76-0FFFAEFDB88A}" dt="2025-09-22T01:49:49.609" v="1410" actId="1035"/>
          <ac:spMkLst>
            <pc:docMk/>
            <pc:sldMk cId="2623990252" sldId="383"/>
            <ac:spMk id="23" creationId="{00000000-0000-0000-0000-000000000000}"/>
          </ac:spMkLst>
        </pc:spChg>
        <pc:spChg chg="mod">
          <ac:chgData name="Zonghua Gu" userId="9a7e1853e1951ef5" providerId="LiveId" clId="{CF1FAA12-072C-4ED5-BA76-0FFFAEFDB88A}" dt="2025-09-22T01:49:49.609" v="1410" actId="1035"/>
          <ac:spMkLst>
            <pc:docMk/>
            <pc:sldMk cId="2623990252" sldId="383"/>
            <ac:spMk id="24" creationId="{00000000-0000-0000-0000-000000000000}"/>
          </ac:spMkLst>
        </pc:spChg>
        <pc:spChg chg="mod">
          <ac:chgData name="Zonghua Gu" userId="9a7e1853e1951ef5" providerId="LiveId" clId="{CF1FAA12-072C-4ED5-BA76-0FFFAEFDB88A}" dt="2025-09-22T01:49:49.609" v="1410" actId="1035"/>
          <ac:spMkLst>
            <pc:docMk/>
            <pc:sldMk cId="2623990252" sldId="383"/>
            <ac:spMk id="38917" creationId="{00000000-0000-0000-0000-000000000000}"/>
          </ac:spMkLst>
        </pc:spChg>
        <pc:spChg chg="mod">
          <ac:chgData name="Zonghua Gu" userId="9a7e1853e1951ef5" providerId="LiveId" clId="{CF1FAA12-072C-4ED5-BA76-0FFFAEFDB88A}" dt="2025-09-22T01:49:49.609" v="1410" actId="1035"/>
          <ac:spMkLst>
            <pc:docMk/>
            <pc:sldMk cId="2623990252" sldId="383"/>
            <ac:spMk id="323587" creationId="{00000000-0000-0000-0000-000000000000}"/>
          </ac:spMkLst>
        </pc:spChg>
      </pc:sldChg>
      <pc:sldChg chg="addSp delSp modSp add mod">
        <pc:chgData name="Zonghua Gu" userId="9a7e1853e1951ef5" providerId="LiveId" clId="{CF1FAA12-072C-4ED5-BA76-0FFFAEFDB88A}" dt="2025-09-22T02:01:08.326" v="1600"/>
        <pc:sldMkLst>
          <pc:docMk/>
          <pc:sldMk cId="1456166100" sldId="384"/>
        </pc:sldMkLst>
        <pc:spChg chg="mod">
          <ac:chgData name="Zonghua Gu" userId="9a7e1853e1951ef5" providerId="LiveId" clId="{CF1FAA12-072C-4ED5-BA76-0FFFAEFDB88A}" dt="2025-09-22T01:30:49.455" v="1131" actId="20577"/>
          <ac:spMkLst>
            <pc:docMk/>
            <pc:sldMk cId="1456166100" sldId="384"/>
            <ac:spMk id="2" creationId="{F03CE9CC-DEC3-BC36-FF0A-FD088EB33CA9}"/>
          </ac:spMkLst>
        </pc:spChg>
        <pc:spChg chg="mod">
          <ac:chgData name="Zonghua Gu" userId="9a7e1853e1951ef5" providerId="LiveId" clId="{CF1FAA12-072C-4ED5-BA76-0FFFAEFDB88A}" dt="2025-09-22T01:54:58.005" v="1454" actId="27636"/>
          <ac:spMkLst>
            <pc:docMk/>
            <pc:sldMk cId="1456166100" sldId="384"/>
            <ac:spMk id="4" creationId="{FD21DA5F-0B0C-5E4B-FFBA-4A8692F7A975}"/>
          </ac:spMkLst>
        </pc:spChg>
        <pc:graphicFrameChg chg="add mod">
          <ac:chgData name="Zonghua Gu" userId="9a7e1853e1951ef5" providerId="LiveId" clId="{CF1FAA12-072C-4ED5-BA76-0FFFAEFDB88A}" dt="2025-09-22T02:01:08.326" v="1600"/>
          <ac:graphicFrameMkLst>
            <pc:docMk/>
            <pc:sldMk cId="1456166100" sldId="384"/>
            <ac:graphicFrameMk id="6" creationId="{F6C027E4-0F54-2503-6E54-155E1BC92737}"/>
          </ac:graphicFrameMkLst>
        </pc:graphicFrameChg>
      </pc:sldChg>
      <pc:sldChg chg="addSp delSp modSp new mod">
        <pc:chgData name="Zonghua Gu" userId="9a7e1853e1951ef5" providerId="LiveId" clId="{CF1FAA12-072C-4ED5-BA76-0FFFAEFDB88A}" dt="2025-09-22T02:42:21.949" v="1620" actId="108"/>
        <pc:sldMkLst>
          <pc:docMk/>
          <pc:sldMk cId="3808152940" sldId="385"/>
        </pc:sldMkLst>
        <pc:spChg chg="mod">
          <ac:chgData name="Zonghua Gu" userId="9a7e1853e1951ef5" providerId="LiveId" clId="{CF1FAA12-072C-4ED5-BA76-0FFFAEFDB88A}" dt="2025-09-22T01:44:39.972" v="1352" actId="20577"/>
          <ac:spMkLst>
            <pc:docMk/>
            <pc:sldMk cId="3808152940" sldId="385"/>
            <ac:spMk id="2" creationId="{864E7231-82FF-C0A5-9383-A83CE2517596}"/>
          </ac:spMkLst>
        </pc:spChg>
        <pc:spChg chg="mod">
          <ac:chgData name="Zonghua Gu" userId="9a7e1853e1951ef5" providerId="LiveId" clId="{CF1FAA12-072C-4ED5-BA76-0FFFAEFDB88A}" dt="2025-09-22T02:42:21.949" v="1620" actId="108"/>
          <ac:spMkLst>
            <pc:docMk/>
            <pc:sldMk cId="3808152940" sldId="385"/>
            <ac:spMk id="4" creationId="{20AF534B-2417-B92D-61EA-CC2082CC62B6}"/>
          </ac:spMkLst>
        </pc:spChg>
        <pc:graphicFrameChg chg="add mod">
          <ac:chgData name="Zonghua Gu" userId="9a7e1853e1951ef5" providerId="LiveId" clId="{CF1FAA12-072C-4ED5-BA76-0FFFAEFDB88A}" dt="2025-09-22T02:01:05.626" v="1598"/>
          <ac:graphicFrameMkLst>
            <pc:docMk/>
            <pc:sldMk cId="3808152940" sldId="385"/>
            <ac:graphicFrameMk id="6" creationId="{9F3E2C1E-31D7-D8FB-CE9D-0E062ADEFB6A}"/>
          </ac:graphicFrameMkLst>
        </pc:graphicFrameChg>
      </pc:sldChg>
      <pc:sldChg chg="new del">
        <pc:chgData name="Zonghua Gu" userId="9a7e1853e1951ef5" providerId="LiveId" clId="{CF1FAA12-072C-4ED5-BA76-0FFFAEFDB88A}" dt="2025-09-22T02:41:34.751" v="1619" actId="47"/>
        <pc:sldMkLst>
          <pc:docMk/>
          <pc:sldMk cId="2474693556" sldId="386"/>
        </pc:sldMkLst>
      </pc:sldChg>
      <pc:sldChg chg="addSp delSp modSp add mod">
        <pc:chgData name="Zonghua Gu" userId="9a7e1853e1951ef5" providerId="LiveId" clId="{CF1FAA12-072C-4ED5-BA76-0FFFAEFDB88A}" dt="2025-09-22T02:11:05.258" v="1618" actId="22"/>
        <pc:sldMkLst>
          <pc:docMk/>
          <pc:sldMk cId="1496054644" sldId="387"/>
        </pc:sldMkLst>
        <pc:spChg chg="mod">
          <ac:chgData name="Zonghua Gu" userId="9a7e1853e1951ef5" providerId="LiveId" clId="{CF1FAA12-072C-4ED5-BA76-0FFFAEFDB88A}" dt="2025-09-22T02:00:44.352" v="1581" actId="20577"/>
          <ac:spMkLst>
            <pc:docMk/>
            <pc:sldMk cId="1496054644" sldId="387"/>
            <ac:spMk id="4" creationId="{5645CD76-A90D-FFA9-784E-A81C0CBBBD11}"/>
          </ac:spMkLst>
        </pc:spChg>
        <pc:graphicFrameChg chg="mod modGraphic">
          <ac:chgData name="Zonghua Gu" userId="9a7e1853e1951ef5" providerId="LiveId" clId="{CF1FAA12-072C-4ED5-BA76-0FFFAEFDB88A}" dt="2025-09-22T02:01:01.933" v="1596" actId="1038"/>
          <ac:graphicFrameMkLst>
            <pc:docMk/>
            <pc:sldMk cId="1496054644" sldId="387"/>
            <ac:graphicFrameMk id="5" creationId="{9BFC7784-AC7A-8159-74B8-C94D84BE48E4}"/>
          </ac:graphicFrameMkLst>
        </pc:graphicFrameChg>
      </pc:sldChg>
      <pc:sldChg chg="addSp modSp add del mod">
        <pc:chgData name="Zonghua Gu" userId="9a7e1853e1951ef5" providerId="LiveId" clId="{CF1FAA12-072C-4ED5-BA76-0FFFAEFDB88A}" dt="2025-09-26T20:52:33.122" v="3592" actId="2696"/>
        <pc:sldMkLst>
          <pc:docMk/>
          <pc:sldMk cId="4009754153" sldId="554"/>
        </pc:sldMkLst>
      </pc:sldChg>
      <pc:sldChg chg="modSp new mod">
        <pc:chgData name="Zonghua Gu" userId="9a7e1853e1951ef5" providerId="LiveId" clId="{CF1FAA12-072C-4ED5-BA76-0FFFAEFDB88A}" dt="2025-09-23T01:22:34.780" v="2371" actId="20577"/>
        <pc:sldMkLst>
          <pc:docMk/>
          <pc:sldMk cId="1248622466" sldId="555"/>
        </pc:sldMkLst>
        <pc:spChg chg="mod">
          <ac:chgData name="Zonghua Gu" userId="9a7e1853e1951ef5" providerId="LiveId" clId="{CF1FAA12-072C-4ED5-BA76-0FFFAEFDB88A}" dt="2025-09-23T00:46:25.426" v="1969"/>
          <ac:spMkLst>
            <pc:docMk/>
            <pc:sldMk cId="1248622466" sldId="555"/>
            <ac:spMk id="2" creationId="{6BA372BA-4E36-5939-EA5D-65E91EDB30B3}"/>
          </ac:spMkLst>
        </pc:spChg>
        <pc:spChg chg="mod">
          <ac:chgData name="Zonghua Gu" userId="9a7e1853e1951ef5" providerId="LiveId" clId="{CF1FAA12-072C-4ED5-BA76-0FFFAEFDB88A}" dt="2025-09-23T01:22:34.780" v="2371" actId="20577"/>
          <ac:spMkLst>
            <pc:docMk/>
            <pc:sldMk cId="1248622466" sldId="555"/>
            <ac:spMk id="4" creationId="{0DBB9D86-D583-CABE-4B85-A5314A655FCE}"/>
          </ac:spMkLst>
        </pc:spChg>
      </pc:sldChg>
      <pc:sldChg chg="addSp modSp add mod">
        <pc:chgData name="Zonghua Gu" userId="9a7e1853e1951ef5" providerId="LiveId" clId="{CF1FAA12-072C-4ED5-BA76-0FFFAEFDB88A}" dt="2025-09-23T01:23:15.623" v="2392" actId="20577"/>
        <pc:sldMkLst>
          <pc:docMk/>
          <pc:sldMk cId="3198797166" sldId="556"/>
        </pc:sldMkLst>
        <pc:spChg chg="mod">
          <ac:chgData name="Zonghua Gu" userId="9a7e1853e1951ef5" providerId="LiveId" clId="{CF1FAA12-072C-4ED5-BA76-0FFFAEFDB88A}" dt="2025-09-23T00:46:29.484" v="1971" actId="20577"/>
          <ac:spMkLst>
            <pc:docMk/>
            <pc:sldMk cId="3198797166" sldId="556"/>
            <ac:spMk id="2" creationId="{92206104-88B9-F7DD-C7CF-BD3C5A8DDA25}"/>
          </ac:spMkLst>
        </pc:spChg>
        <pc:spChg chg="mod">
          <ac:chgData name="Zonghua Gu" userId="9a7e1853e1951ef5" providerId="LiveId" clId="{CF1FAA12-072C-4ED5-BA76-0FFFAEFDB88A}" dt="2025-09-23T01:22:44.997" v="2372"/>
          <ac:spMkLst>
            <pc:docMk/>
            <pc:sldMk cId="3198797166" sldId="556"/>
            <ac:spMk id="4" creationId="{26C07159-9E90-34FC-FD37-707ADD2978CD}"/>
          </ac:spMkLst>
        </pc:spChg>
        <pc:spChg chg="add mod">
          <ac:chgData name="Zonghua Gu" userId="9a7e1853e1951ef5" providerId="LiveId" clId="{CF1FAA12-072C-4ED5-BA76-0FFFAEFDB88A}" dt="2025-09-23T01:23:15.623" v="2392" actId="20577"/>
          <ac:spMkLst>
            <pc:docMk/>
            <pc:sldMk cId="3198797166" sldId="556"/>
            <ac:spMk id="5" creationId="{F62F52E9-C913-0809-7AFE-FB9B6517BE16}"/>
          </ac:spMkLst>
        </pc:spChg>
        <pc:spChg chg="add mod">
          <ac:chgData name="Zonghua Gu" userId="9a7e1853e1951ef5" providerId="LiveId" clId="{CF1FAA12-072C-4ED5-BA76-0FFFAEFDB88A}" dt="2025-09-23T00:42:54.420" v="1905" actId="1076"/>
          <ac:spMkLst>
            <pc:docMk/>
            <pc:sldMk cId="3198797166" sldId="556"/>
            <ac:spMk id="6" creationId="{A362AD7A-A16D-A5D7-1F8E-3C4D2AEFE54C}"/>
          </ac:spMkLst>
        </pc:spChg>
      </pc:sldChg>
      <pc:sldChg chg="modSp new mod">
        <pc:chgData name="Zonghua Gu" userId="9a7e1853e1951ef5" providerId="LiveId" clId="{CF1FAA12-072C-4ED5-BA76-0FFFAEFDB88A}" dt="2025-09-23T00:46:22.658" v="1968" actId="20577"/>
        <pc:sldMkLst>
          <pc:docMk/>
          <pc:sldMk cId="3231632688" sldId="557"/>
        </pc:sldMkLst>
        <pc:spChg chg="mod">
          <ac:chgData name="Zonghua Gu" userId="9a7e1853e1951ef5" providerId="LiveId" clId="{CF1FAA12-072C-4ED5-BA76-0FFFAEFDB88A}" dt="2025-09-23T00:46:22.658" v="1968" actId="20577"/>
          <ac:spMkLst>
            <pc:docMk/>
            <pc:sldMk cId="3231632688" sldId="557"/>
            <ac:spMk id="2" creationId="{FB628AA0-0F84-7DF4-92EB-BAB974776EB4}"/>
          </ac:spMkLst>
        </pc:spChg>
        <pc:spChg chg="mod">
          <ac:chgData name="Zonghua Gu" userId="9a7e1853e1951ef5" providerId="LiveId" clId="{CF1FAA12-072C-4ED5-BA76-0FFFAEFDB88A}" dt="2025-09-23T00:46:09.449" v="1939" actId="20577"/>
          <ac:spMkLst>
            <pc:docMk/>
            <pc:sldMk cId="3231632688" sldId="557"/>
            <ac:spMk id="4" creationId="{DCB60A19-0F6C-A6C2-28CD-C5006FC4799E}"/>
          </ac:spMkLst>
        </pc:spChg>
      </pc:sldChg>
      <pc:sldChg chg="modSp add mod">
        <pc:chgData name="Zonghua Gu" userId="9a7e1853e1951ef5" providerId="LiveId" clId="{CF1FAA12-072C-4ED5-BA76-0FFFAEFDB88A}" dt="2025-09-23T00:54:26.347" v="2056" actId="20577"/>
        <pc:sldMkLst>
          <pc:docMk/>
          <pc:sldMk cId="3001218416" sldId="558"/>
        </pc:sldMkLst>
        <pc:spChg chg="mod">
          <ac:chgData name="Zonghua Gu" userId="9a7e1853e1951ef5" providerId="LiveId" clId="{CF1FAA12-072C-4ED5-BA76-0FFFAEFDB88A}" dt="2025-09-23T00:46:34.747" v="1976" actId="20577"/>
          <ac:spMkLst>
            <pc:docMk/>
            <pc:sldMk cId="3001218416" sldId="558"/>
            <ac:spMk id="2" creationId="{8E96AA65-B209-1287-7606-ED7A0C24505B}"/>
          </ac:spMkLst>
        </pc:spChg>
        <pc:spChg chg="mod">
          <ac:chgData name="Zonghua Gu" userId="9a7e1853e1951ef5" providerId="LiveId" clId="{CF1FAA12-072C-4ED5-BA76-0FFFAEFDB88A}" dt="2025-09-23T00:54:26.347" v="2056" actId="20577"/>
          <ac:spMkLst>
            <pc:docMk/>
            <pc:sldMk cId="3001218416" sldId="558"/>
            <ac:spMk id="4" creationId="{65B1C0D2-DA1A-E3F6-EAF4-BA1DF53BEE99}"/>
          </ac:spMkLst>
        </pc:spChg>
      </pc:sldChg>
      <pc:sldChg chg="modSp new mod">
        <pc:chgData name="Zonghua Gu" userId="9a7e1853e1951ef5" providerId="LiveId" clId="{CF1FAA12-072C-4ED5-BA76-0FFFAEFDB88A}" dt="2025-09-23T01:07:02.144" v="2207" actId="20577"/>
        <pc:sldMkLst>
          <pc:docMk/>
          <pc:sldMk cId="1899289889" sldId="559"/>
        </pc:sldMkLst>
        <pc:spChg chg="mod">
          <ac:chgData name="Zonghua Gu" userId="9a7e1853e1951ef5" providerId="LiveId" clId="{CF1FAA12-072C-4ED5-BA76-0FFFAEFDB88A}" dt="2025-09-23T01:06:50.883" v="2199" actId="20577"/>
          <ac:spMkLst>
            <pc:docMk/>
            <pc:sldMk cId="1899289889" sldId="559"/>
            <ac:spMk id="2" creationId="{629A276C-A661-6DC1-DE38-563A3E2C7AF2}"/>
          </ac:spMkLst>
        </pc:spChg>
        <pc:spChg chg="mod">
          <ac:chgData name="Zonghua Gu" userId="9a7e1853e1951ef5" providerId="LiveId" clId="{CF1FAA12-072C-4ED5-BA76-0FFFAEFDB88A}" dt="2025-09-23T01:07:02.144" v="2207" actId="20577"/>
          <ac:spMkLst>
            <pc:docMk/>
            <pc:sldMk cId="1899289889" sldId="559"/>
            <ac:spMk id="4" creationId="{3CAEC62D-8983-5B00-CA77-5B8D7EF4098B}"/>
          </ac:spMkLst>
        </pc:spChg>
      </pc:sldChg>
      <pc:sldChg chg="modSp add mod">
        <pc:chgData name="Zonghua Gu" userId="9a7e1853e1951ef5" providerId="LiveId" clId="{CF1FAA12-072C-4ED5-BA76-0FFFAEFDB88A}" dt="2025-09-23T01:06:54.735" v="2203" actId="20577"/>
        <pc:sldMkLst>
          <pc:docMk/>
          <pc:sldMk cId="1329116476" sldId="560"/>
        </pc:sldMkLst>
        <pc:spChg chg="mod">
          <ac:chgData name="Zonghua Gu" userId="9a7e1853e1951ef5" providerId="LiveId" clId="{CF1FAA12-072C-4ED5-BA76-0FFFAEFDB88A}" dt="2025-09-23T01:06:54.735" v="2203" actId="20577"/>
          <ac:spMkLst>
            <pc:docMk/>
            <pc:sldMk cId="1329116476" sldId="560"/>
            <ac:spMk id="2" creationId="{AF60BD31-36DB-8B14-43C7-875373D2BC3D}"/>
          </ac:spMkLst>
        </pc:spChg>
      </pc:sldChg>
      <pc:sldChg chg="modSp add mod modNotesTx">
        <pc:chgData name="Zonghua Gu" userId="9a7e1853e1951ef5" providerId="LiveId" clId="{CF1FAA12-072C-4ED5-BA76-0FFFAEFDB88A}" dt="2025-09-23T01:19:15.565" v="2321" actId="5793"/>
        <pc:sldMkLst>
          <pc:docMk/>
          <pc:sldMk cId="3280752258" sldId="561"/>
        </pc:sldMkLst>
        <pc:spChg chg="mod">
          <ac:chgData name="Zonghua Gu" userId="9a7e1853e1951ef5" providerId="LiveId" clId="{CF1FAA12-072C-4ED5-BA76-0FFFAEFDB88A}" dt="2025-09-23T01:11:04.512" v="2274" actId="20577"/>
          <ac:spMkLst>
            <pc:docMk/>
            <pc:sldMk cId="3280752258" sldId="561"/>
            <ac:spMk id="2" creationId="{3C452DBC-650F-2FD6-D799-9D9632A6EF51}"/>
          </ac:spMkLst>
        </pc:spChg>
        <pc:spChg chg="mod">
          <ac:chgData name="Zonghua Gu" userId="9a7e1853e1951ef5" providerId="LiveId" clId="{CF1FAA12-072C-4ED5-BA76-0FFFAEFDB88A}" dt="2025-09-23T01:19:15.565" v="2321" actId="5793"/>
          <ac:spMkLst>
            <pc:docMk/>
            <pc:sldMk cId="3280752258" sldId="561"/>
            <ac:spMk id="4" creationId="{8B96A0C6-9296-BA88-C598-6B260416FC42}"/>
          </ac:spMkLst>
        </pc:spChg>
      </pc:sldChg>
      <pc:sldChg chg="modSp new mod">
        <pc:chgData name="Zonghua Gu" userId="9a7e1853e1951ef5" providerId="LiveId" clId="{CF1FAA12-072C-4ED5-BA76-0FFFAEFDB88A}" dt="2025-09-23T01:21:25.879" v="2346" actId="27636"/>
        <pc:sldMkLst>
          <pc:docMk/>
          <pc:sldMk cId="2226504781" sldId="562"/>
        </pc:sldMkLst>
        <pc:spChg chg="mod">
          <ac:chgData name="Zonghua Gu" userId="9a7e1853e1951ef5" providerId="LiveId" clId="{CF1FAA12-072C-4ED5-BA76-0FFFAEFDB88A}" dt="2025-09-23T01:20:36.116" v="2325" actId="20577"/>
          <ac:spMkLst>
            <pc:docMk/>
            <pc:sldMk cId="2226504781" sldId="562"/>
            <ac:spMk id="2" creationId="{06C4CB07-1D04-C38F-A34B-D46C4EA40C25}"/>
          </ac:spMkLst>
        </pc:spChg>
        <pc:spChg chg="mod">
          <ac:chgData name="Zonghua Gu" userId="9a7e1853e1951ef5" providerId="LiveId" clId="{CF1FAA12-072C-4ED5-BA76-0FFFAEFDB88A}" dt="2025-09-23T01:21:25.879" v="2346" actId="27636"/>
          <ac:spMkLst>
            <pc:docMk/>
            <pc:sldMk cId="2226504781" sldId="562"/>
            <ac:spMk id="4" creationId="{1AF31EC3-9A82-D4F4-6333-68B054842001}"/>
          </ac:spMkLst>
        </pc:spChg>
      </pc:sldChg>
      <pc:sldChg chg="modSp add mod">
        <pc:chgData name="Zonghua Gu" userId="9a7e1853e1951ef5" providerId="LiveId" clId="{CF1FAA12-072C-4ED5-BA76-0FFFAEFDB88A}" dt="2025-09-23T01:21:41.965" v="2350" actId="27636"/>
        <pc:sldMkLst>
          <pc:docMk/>
          <pc:sldMk cId="1151160017" sldId="563"/>
        </pc:sldMkLst>
        <pc:spChg chg="mod">
          <ac:chgData name="Zonghua Gu" userId="9a7e1853e1951ef5" providerId="LiveId" clId="{CF1FAA12-072C-4ED5-BA76-0FFFAEFDB88A}" dt="2025-09-23T01:21:39.496" v="2348" actId="20577"/>
          <ac:spMkLst>
            <pc:docMk/>
            <pc:sldMk cId="1151160017" sldId="563"/>
            <ac:spMk id="2" creationId="{A7F4A20A-F498-3EB6-F940-C1894F1C54B4}"/>
          </ac:spMkLst>
        </pc:spChg>
        <pc:spChg chg="mod">
          <ac:chgData name="Zonghua Gu" userId="9a7e1853e1951ef5" providerId="LiveId" clId="{CF1FAA12-072C-4ED5-BA76-0FFFAEFDB88A}" dt="2025-09-23T01:21:41.965" v="2350" actId="27636"/>
          <ac:spMkLst>
            <pc:docMk/>
            <pc:sldMk cId="1151160017" sldId="563"/>
            <ac:spMk id="4" creationId="{EEE383C9-4457-CE5C-9276-DDEA44D3054E}"/>
          </ac:spMkLst>
        </pc:spChg>
      </pc:sldChg>
      <pc:sldChg chg="modSp new mod">
        <pc:chgData name="Zonghua Gu" userId="9a7e1853e1951ef5" providerId="LiveId" clId="{CF1FAA12-072C-4ED5-BA76-0FFFAEFDB88A}" dt="2025-09-24T01:12:03.612" v="2476" actId="20577"/>
        <pc:sldMkLst>
          <pc:docMk/>
          <pc:sldMk cId="791286695" sldId="564"/>
        </pc:sldMkLst>
        <pc:spChg chg="mod">
          <ac:chgData name="Zonghua Gu" userId="9a7e1853e1951ef5" providerId="LiveId" clId="{CF1FAA12-072C-4ED5-BA76-0FFFAEFDB88A}" dt="2025-09-24T01:11:45.788" v="2464" actId="20577"/>
          <ac:spMkLst>
            <pc:docMk/>
            <pc:sldMk cId="791286695" sldId="564"/>
            <ac:spMk id="2" creationId="{2D58574D-6CB2-432B-DAD7-C3017391DD19}"/>
          </ac:spMkLst>
        </pc:spChg>
        <pc:spChg chg="mod">
          <ac:chgData name="Zonghua Gu" userId="9a7e1853e1951ef5" providerId="LiveId" clId="{CF1FAA12-072C-4ED5-BA76-0FFFAEFDB88A}" dt="2025-09-24T01:12:03.612" v="2476" actId="20577"/>
          <ac:spMkLst>
            <pc:docMk/>
            <pc:sldMk cId="791286695" sldId="564"/>
            <ac:spMk id="4" creationId="{563E4A31-F545-9835-7A37-FDD37464641E}"/>
          </ac:spMkLst>
        </pc:spChg>
      </pc:sldChg>
      <pc:sldChg chg="addSp delSp modSp add mod">
        <pc:chgData name="Zonghua Gu" userId="9a7e1853e1951ef5" providerId="LiveId" clId="{CF1FAA12-072C-4ED5-BA76-0FFFAEFDB88A}" dt="2025-09-24T02:05:08.635" v="3087" actId="478"/>
        <pc:sldMkLst>
          <pc:docMk/>
          <pc:sldMk cId="3678485956" sldId="565"/>
        </pc:sldMkLst>
        <pc:spChg chg="mod">
          <ac:chgData name="Zonghua Gu" userId="9a7e1853e1951ef5" providerId="LiveId" clId="{CF1FAA12-072C-4ED5-BA76-0FFFAEFDB88A}" dt="2025-09-24T01:11:56.923" v="2475" actId="20577"/>
          <ac:spMkLst>
            <pc:docMk/>
            <pc:sldMk cId="3678485956" sldId="565"/>
            <ac:spMk id="2" creationId="{AA489A8F-E6AE-D7A6-6FBF-16368A2F65FD}"/>
          </ac:spMkLst>
        </pc:spChg>
      </pc:sldChg>
      <pc:sldChg chg="modSp new mod">
        <pc:chgData name="Zonghua Gu" userId="9a7e1853e1951ef5" providerId="LiveId" clId="{CF1FAA12-072C-4ED5-BA76-0FFFAEFDB88A}" dt="2025-09-24T01:21:53.250" v="2491"/>
        <pc:sldMkLst>
          <pc:docMk/>
          <pc:sldMk cId="4213128627" sldId="566"/>
        </pc:sldMkLst>
        <pc:spChg chg="mod">
          <ac:chgData name="Zonghua Gu" userId="9a7e1853e1951ef5" providerId="LiveId" clId="{CF1FAA12-072C-4ED5-BA76-0FFFAEFDB88A}" dt="2025-09-24T01:21:53.250" v="2491"/>
          <ac:spMkLst>
            <pc:docMk/>
            <pc:sldMk cId="4213128627" sldId="566"/>
            <ac:spMk id="2" creationId="{2F38FA36-801E-6E7F-57F4-2BD21817F1E5}"/>
          </ac:spMkLst>
        </pc:spChg>
        <pc:spChg chg="mod">
          <ac:chgData name="Zonghua Gu" userId="9a7e1853e1951ef5" providerId="LiveId" clId="{CF1FAA12-072C-4ED5-BA76-0FFFAEFDB88A}" dt="2025-09-24T01:21:42.746" v="2483" actId="20577"/>
          <ac:spMkLst>
            <pc:docMk/>
            <pc:sldMk cId="4213128627" sldId="566"/>
            <ac:spMk id="4" creationId="{2EC864E1-964B-A3AB-442A-DD3628D6986C}"/>
          </ac:spMkLst>
        </pc:spChg>
      </pc:sldChg>
      <pc:sldChg chg="modSp add mod">
        <pc:chgData name="Zonghua Gu" userId="9a7e1853e1951ef5" providerId="LiveId" clId="{CF1FAA12-072C-4ED5-BA76-0FFFAEFDB88A}" dt="2025-09-24T01:22:24.584" v="2507" actId="15"/>
        <pc:sldMkLst>
          <pc:docMk/>
          <pc:sldMk cId="4150398855" sldId="567"/>
        </pc:sldMkLst>
        <pc:spChg chg="mod">
          <ac:chgData name="Zonghua Gu" userId="9a7e1853e1951ef5" providerId="LiveId" clId="{CF1FAA12-072C-4ED5-BA76-0FFFAEFDB88A}" dt="2025-09-24T01:22:01.929" v="2496" actId="20577"/>
          <ac:spMkLst>
            <pc:docMk/>
            <pc:sldMk cId="4150398855" sldId="567"/>
            <ac:spMk id="2" creationId="{90E3EADC-BA4A-4303-25AD-FB3AC0C918E5}"/>
          </ac:spMkLst>
        </pc:spChg>
        <pc:spChg chg="mod">
          <ac:chgData name="Zonghua Gu" userId="9a7e1853e1951ef5" providerId="LiveId" clId="{CF1FAA12-072C-4ED5-BA76-0FFFAEFDB88A}" dt="2025-09-24T01:22:24.584" v="2507" actId="15"/>
          <ac:spMkLst>
            <pc:docMk/>
            <pc:sldMk cId="4150398855" sldId="567"/>
            <ac:spMk id="4" creationId="{BA646EEC-0834-DAC4-3147-4F3D501AA71A}"/>
          </ac:spMkLst>
        </pc:spChg>
      </pc:sldChg>
      <pc:sldChg chg="modSp new mod">
        <pc:chgData name="Zonghua Gu" userId="9a7e1853e1951ef5" providerId="LiveId" clId="{CF1FAA12-072C-4ED5-BA76-0FFFAEFDB88A}" dt="2025-09-24T02:24:00.725" v="3262"/>
        <pc:sldMkLst>
          <pc:docMk/>
          <pc:sldMk cId="570184693" sldId="568"/>
        </pc:sldMkLst>
        <pc:spChg chg="mod">
          <ac:chgData name="Zonghua Gu" userId="9a7e1853e1951ef5" providerId="LiveId" clId="{CF1FAA12-072C-4ED5-BA76-0FFFAEFDB88A}" dt="2025-09-24T01:29:26.912" v="2542" actId="20577"/>
          <ac:spMkLst>
            <pc:docMk/>
            <pc:sldMk cId="570184693" sldId="568"/>
            <ac:spMk id="2" creationId="{0C2E5212-EBBF-507A-8939-5B24EAC68025}"/>
          </ac:spMkLst>
        </pc:spChg>
        <pc:spChg chg="mod">
          <ac:chgData name="Zonghua Gu" userId="9a7e1853e1951ef5" providerId="LiveId" clId="{CF1FAA12-072C-4ED5-BA76-0FFFAEFDB88A}" dt="2025-09-24T02:24:00.725" v="3262"/>
          <ac:spMkLst>
            <pc:docMk/>
            <pc:sldMk cId="570184693" sldId="568"/>
            <ac:spMk id="4" creationId="{90B6A678-F78A-5E7F-A0E9-3A3B773CE733}"/>
          </ac:spMkLst>
        </pc:spChg>
      </pc:sldChg>
      <pc:sldChg chg="modSp add del mod">
        <pc:chgData name="Zonghua Gu" userId="9a7e1853e1951ef5" providerId="LiveId" clId="{CF1FAA12-072C-4ED5-BA76-0FFFAEFDB88A}" dt="2025-09-24T02:24:17.929" v="3263" actId="47"/>
        <pc:sldMkLst>
          <pc:docMk/>
          <pc:sldMk cId="979784967" sldId="569"/>
        </pc:sldMkLst>
      </pc:sldChg>
      <pc:sldChg chg="modSp add mod">
        <pc:chgData name="Zonghua Gu" userId="9a7e1853e1951ef5" providerId="LiveId" clId="{CF1FAA12-072C-4ED5-BA76-0FFFAEFDB88A}" dt="2025-09-24T01:42:22.327" v="2758" actId="20577"/>
        <pc:sldMkLst>
          <pc:docMk/>
          <pc:sldMk cId="210341446" sldId="570"/>
        </pc:sldMkLst>
        <pc:spChg chg="mod">
          <ac:chgData name="Zonghua Gu" userId="9a7e1853e1951ef5" providerId="LiveId" clId="{CF1FAA12-072C-4ED5-BA76-0FFFAEFDB88A}" dt="2025-09-24T01:42:22.327" v="2758" actId="20577"/>
          <ac:spMkLst>
            <pc:docMk/>
            <pc:sldMk cId="210341446" sldId="570"/>
            <ac:spMk id="4" creationId="{E7CAC4D7-2D14-2E25-93CD-623479AB15DB}"/>
          </ac:spMkLst>
        </pc:spChg>
      </pc:sldChg>
      <pc:sldChg chg="modSp new mod">
        <pc:chgData name="Zonghua Gu" userId="9a7e1853e1951ef5" providerId="LiveId" clId="{CF1FAA12-072C-4ED5-BA76-0FFFAEFDB88A}" dt="2025-09-24T01:52:50.149" v="2889"/>
        <pc:sldMkLst>
          <pc:docMk/>
          <pc:sldMk cId="498654524" sldId="571"/>
        </pc:sldMkLst>
        <pc:spChg chg="mod">
          <ac:chgData name="Zonghua Gu" userId="9a7e1853e1951ef5" providerId="LiveId" clId="{CF1FAA12-072C-4ED5-BA76-0FFFAEFDB88A}" dt="2025-09-24T01:46:24.602" v="2794" actId="20577"/>
          <ac:spMkLst>
            <pc:docMk/>
            <pc:sldMk cId="498654524" sldId="571"/>
            <ac:spMk id="2" creationId="{0130680A-E82D-BBE9-C61F-EB0A6FEBF49E}"/>
          </ac:spMkLst>
        </pc:spChg>
        <pc:spChg chg="mod">
          <ac:chgData name="Zonghua Gu" userId="9a7e1853e1951ef5" providerId="LiveId" clId="{CF1FAA12-072C-4ED5-BA76-0FFFAEFDB88A}" dt="2025-09-24T01:52:50.149" v="2889"/>
          <ac:spMkLst>
            <pc:docMk/>
            <pc:sldMk cId="498654524" sldId="571"/>
            <ac:spMk id="4" creationId="{00C41A2D-28FB-F7BC-6CAD-42CE944332B1}"/>
          </ac:spMkLst>
        </pc:spChg>
      </pc:sldChg>
      <pc:sldChg chg="modSp add mod">
        <pc:chgData name="Zonghua Gu" userId="9a7e1853e1951ef5" providerId="LiveId" clId="{CF1FAA12-072C-4ED5-BA76-0FFFAEFDB88A}" dt="2025-09-24T01:52:46.060" v="2888" actId="20577"/>
        <pc:sldMkLst>
          <pc:docMk/>
          <pc:sldMk cId="1649707196" sldId="572"/>
        </pc:sldMkLst>
        <pc:spChg chg="mod">
          <ac:chgData name="Zonghua Gu" userId="9a7e1853e1951ef5" providerId="LiveId" clId="{CF1FAA12-072C-4ED5-BA76-0FFFAEFDB88A}" dt="2025-09-24T01:52:46.060" v="2888" actId="20577"/>
          <ac:spMkLst>
            <pc:docMk/>
            <pc:sldMk cId="1649707196" sldId="572"/>
            <ac:spMk id="4" creationId="{0869879D-131C-C42E-D9BE-DA4B7A44B6F3}"/>
          </ac:spMkLst>
        </pc:spChg>
      </pc:sldChg>
      <pc:sldChg chg="addSp modSp add mod">
        <pc:chgData name="Zonghua Gu" userId="9a7e1853e1951ef5" providerId="LiveId" clId="{CF1FAA12-072C-4ED5-BA76-0FFFAEFDB88A}" dt="2025-09-24T02:08:01.894" v="3171" actId="6549"/>
        <pc:sldMkLst>
          <pc:docMk/>
          <pc:sldMk cId="4233569648" sldId="573"/>
        </pc:sldMkLst>
        <pc:spChg chg="mod">
          <ac:chgData name="Zonghua Gu" userId="9a7e1853e1951ef5" providerId="LiveId" clId="{CF1FAA12-072C-4ED5-BA76-0FFFAEFDB88A}" dt="2025-09-24T01:46:57.358" v="2802" actId="20577"/>
          <ac:spMkLst>
            <pc:docMk/>
            <pc:sldMk cId="4233569648" sldId="573"/>
            <ac:spMk id="2" creationId="{8BE76027-E858-BDF6-8FD3-20349087B8B3}"/>
          </ac:spMkLst>
        </pc:spChg>
        <pc:spChg chg="mod">
          <ac:chgData name="Zonghua Gu" userId="9a7e1853e1951ef5" providerId="LiveId" clId="{CF1FAA12-072C-4ED5-BA76-0FFFAEFDB88A}" dt="2025-09-24T02:08:01.894" v="3171" actId="6549"/>
          <ac:spMkLst>
            <pc:docMk/>
            <pc:sldMk cId="4233569648" sldId="573"/>
            <ac:spMk id="4" creationId="{9E78F09B-0D79-10B8-9B5A-BD5E2ECFCCE5}"/>
          </ac:spMkLst>
        </pc:spChg>
        <pc:spChg chg="add mod">
          <ac:chgData name="Zonghua Gu" userId="9a7e1853e1951ef5" providerId="LiveId" clId="{CF1FAA12-072C-4ED5-BA76-0FFFAEFDB88A}" dt="2025-09-24T02:03:03.374" v="3057" actId="1076"/>
          <ac:spMkLst>
            <pc:docMk/>
            <pc:sldMk cId="4233569648" sldId="573"/>
            <ac:spMk id="5" creationId="{7D9C9950-623A-C446-86E3-ABAF4DE8E5CB}"/>
          </ac:spMkLst>
        </pc:spChg>
      </pc:sldChg>
      <pc:sldChg chg="delSp modSp add mod">
        <pc:chgData name="Zonghua Gu" userId="9a7e1853e1951ef5" providerId="LiveId" clId="{CF1FAA12-072C-4ED5-BA76-0FFFAEFDB88A}" dt="2025-09-24T02:08:34.479" v="3172" actId="21"/>
        <pc:sldMkLst>
          <pc:docMk/>
          <pc:sldMk cId="2952282065" sldId="574"/>
        </pc:sldMkLst>
        <pc:spChg chg="mod">
          <ac:chgData name="Zonghua Gu" userId="9a7e1853e1951ef5" providerId="LiveId" clId="{CF1FAA12-072C-4ED5-BA76-0FFFAEFDB88A}" dt="2025-09-24T02:04:08.782" v="3079" actId="20577"/>
          <ac:spMkLst>
            <pc:docMk/>
            <pc:sldMk cId="2952282065" sldId="574"/>
            <ac:spMk id="2" creationId="{DBC93014-01D8-9E5D-845A-870F048F2095}"/>
          </ac:spMkLst>
        </pc:spChg>
        <pc:spChg chg="mod">
          <ac:chgData name="Zonghua Gu" userId="9a7e1853e1951ef5" providerId="LiveId" clId="{CF1FAA12-072C-4ED5-BA76-0FFFAEFDB88A}" dt="2025-09-24T02:08:34.479" v="3172" actId="21"/>
          <ac:spMkLst>
            <pc:docMk/>
            <pc:sldMk cId="2952282065" sldId="574"/>
            <ac:spMk id="4" creationId="{F7E59F7F-A91F-C3AC-6F2E-7E041BC2CCCA}"/>
          </ac:spMkLst>
        </pc:spChg>
      </pc:sldChg>
      <pc:sldChg chg="modSp new mod">
        <pc:chgData name="Zonghua Gu" userId="9a7e1853e1951ef5" providerId="LiveId" clId="{CF1FAA12-072C-4ED5-BA76-0FFFAEFDB88A}" dt="2025-09-24T02:14:35.538" v="3219" actId="20577"/>
        <pc:sldMkLst>
          <pc:docMk/>
          <pc:sldMk cId="736856981" sldId="575"/>
        </pc:sldMkLst>
        <pc:spChg chg="mod">
          <ac:chgData name="Zonghua Gu" userId="9a7e1853e1951ef5" providerId="LiveId" clId="{CF1FAA12-072C-4ED5-BA76-0FFFAEFDB88A}" dt="2025-09-24T02:06:09.223" v="3102" actId="20577"/>
          <ac:spMkLst>
            <pc:docMk/>
            <pc:sldMk cId="736856981" sldId="575"/>
            <ac:spMk id="2" creationId="{C52BA9A8-82E2-4F95-D8FB-0D4CE48628B3}"/>
          </ac:spMkLst>
        </pc:spChg>
        <pc:spChg chg="mod">
          <ac:chgData name="Zonghua Gu" userId="9a7e1853e1951ef5" providerId="LiveId" clId="{CF1FAA12-072C-4ED5-BA76-0FFFAEFDB88A}" dt="2025-09-24T02:14:35.538" v="3219" actId="20577"/>
          <ac:spMkLst>
            <pc:docMk/>
            <pc:sldMk cId="736856981" sldId="575"/>
            <ac:spMk id="4" creationId="{51D630C7-7636-313D-8356-C87C2A00863C}"/>
          </ac:spMkLst>
        </pc:spChg>
      </pc:sldChg>
      <pc:sldChg chg="modSp add mod">
        <pc:chgData name="Zonghua Gu" userId="9a7e1853e1951ef5" providerId="LiveId" clId="{CF1FAA12-072C-4ED5-BA76-0FFFAEFDB88A}" dt="2025-09-24T02:09:45.627" v="3193" actId="20577"/>
        <pc:sldMkLst>
          <pc:docMk/>
          <pc:sldMk cId="1974797326" sldId="576"/>
        </pc:sldMkLst>
        <pc:spChg chg="mod">
          <ac:chgData name="Zonghua Gu" userId="9a7e1853e1951ef5" providerId="LiveId" clId="{CF1FAA12-072C-4ED5-BA76-0FFFAEFDB88A}" dt="2025-09-24T02:09:29.485" v="3182" actId="20577"/>
          <ac:spMkLst>
            <pc:docMk/>
            <pc:sldMk cId="1974797326" sldId="576"/>
            <ac:spMk id="2" creationId="{2791E9D1-8834-4A04-E3FB-A8A892930257}"/>
          </ac:spMkLst>
        </pc:spChg>
        <pc:spChg chg="mod">
          <ac:chgData name="Zonghua Gu" userId="9a7e1853e1951ef5" providerId="LiveId" clId="{CF1FAA12-072C-4ED5-BA76-0FFFAEFDB88A}" dt="2025-09-24T02:09:45.627" v="3193" actId="20577"/>
          <ac:spMkLst>
            <pc:docMk/>
            <pc:sldMk cId="1974797326" sldId="576"/>
            <ac:spMk id="4" creationId="{050617DE-1F04-17A2-9FAA-2F9FDE23E530}"/>
          </ac:spMkLst>
        </pc:spChg>
      </pc:sldChg>
      <pc:sldChg chg="modSp new mod">
        <pc:chgData name="Zonghua Gu" userId="9a7e1853e1951ef5" providerId="LiveId" clId="{CF1FAA12-072C-4ED5-BA76-0FFFAEFDB88A}" dt="2025-09-24T02:16:13.606" v="3250" actId="15"/>
        <pc:sldMkLst>
          <pc:docMk/>
          <pc:sldMk cId="183442351" sldId="577"/>
        </pc:sldMkLst>
        <pc:spChg chg="mod">
          <ac:chgData name="Zonghua Gu" userId="9a7e1853e1951ef5" providerId="LiveId" clId="{CF1FAA12-072C-4ED5-BA76-0FFFAEFDB88A}" dt="2025-09-24T02:15:41.793" v="3227" actId="20577"/>
          <ac:spMkLst>
            <pc:docMk/>
            <pc:sldMk cId="183442351" sldId="577"/>
            <ac:spMk id="2" creationId="{D8D72A67-D3E0-8D9E-1017-79B664244872}"/>
          </ac:spMkLst>
        </pc:spChg>
        <pc:spChg chg="mod">
          <ac:chgData name="Zonghua Gu" userId="9a7e1853e1951ef5" providerId="LiveId" clId="{CF1FAA12-072C-4ED5-BA76-0FFFAEFDB88A}" dt="2025-09-24T02:16:13.606" v="3250" actId="15"/>
          <ac:spMkLst>
            <pc:docMk/>
            <pc:sldMk cId="183442351" sldId="577"/>
            <ac:spMk id="4" creationId="{1E92B818-9E8A-D4F7-35C5-0DE946EE802E}"/>
          </ac:spMkLst>
        </pc:spChg>
      </pc:sldChg>
      <pc:sldChg chg="modSp add mod">
        <pc:chgData name="Zonghua Gu" userId="9a7e1853e1951ef5" providerId="LiveId" clId="{CF1FAA12-072C-4ED5-BA76-0FFFAEFDB88A}" dt="2025-09-24T02:16:24.045" v="3255" actId="20577"/>
        <pc:sldMkLst>
          <pc:docMk/>
          <pc:sldMk cId="299759429" sldId="578"/>
        </pc:sldMkLst>
        <pc:spChg chg="mod">
          <ac:chgData name="Zonghua Gu" userId="9a7e1853e1951ef5" providerId="LiveId" clId="{CF1FAA12-072C-4ED5-BA76-0FFFAEFDB88A}" dt="2025-09-24T02:16:19.074" v="3252" actId="20577"/>
          <ac:spMkLst>
            <pc:docMk/>
            <pc:sldMk cId="299759429" sldId="578"/>
            <ac:spMk id="2" creationId="{A7E5474F-F6FD-D4BC-236C-33597AE2951C}"/>
          </ac:spMkLst>
        </pc:spChg>
        <pc:spChg chg="mod">
          <ac:chgData name="Zonghua Gu" userId="9a7e1853e1951ef5" providerId="LiveId" clId="{CF1FAA12-072C-4ED5-BA76-0FFFAEFDB88A}" dt="2025-09-24T02:16:24.045" v="3255" actId="20577"/>
          <ac:spMkLst>
            <pc:docMk/>
            <pc:sldMk cId="299759429" sldId="578"/>
            <ac:spMk id="4" creationId="{F81B9F09-071E-CC84-8518-D0A895AF2677}"/>
          </ac:spMkLst>
        </pc:spChg>
      </pc:sldChg>
      <pc:sldChg chg="modSp new mod">
        <pc:chgData name="Zonghua Gu" userId="9a7e1853e1951ef5" providerId="LiveId" clId="{CF1FAA12-072C-4ED5-BA76-0FFFAEFDB88A}" dt="2025-09-25T01:44:27.267" v="3518" actId="20577"/>
        <pc:sldMkLst>
          <pc:docMk/>
          <pc:sldMk cId="714092882" sldId="579"/>
        </pc:sldMkLst>
        <pc:spChg chg="mod">
          <ac:chgData name="Zonghua Gu" userId="9a7e1853e1951ef5" providerId="LiveId" clId="{CF1FAA12-072C-4ED5-BA76-0FFFAEFDB88A}" dt="2025-09-25T01:24:21.032" v="3296" actId="20577"/>
          <ac:spMkLst>
            <pc:docMk/>
            <pc:sldMk cId="714092882" sldId="579"/>
            <ac:spMk id="2" creationId="{8F9008DE-522A-498D-6E3F-C54CB6A4D536}"/>
          </ac:spMkLst>
        </pc:spChg>
        <pc:spChg chg="mod">
          <ac:chgData name="Zonghua Gu" userId="9a7e1853e1951ef5" providerId="LiveId" clId="{CF1FAA12-072C-4ED5-BA76-0FFFAEFDB88A}" dt="2025-09-25T01:44:27.267" v="3518" actId="20577"/>
          <ac:spMkLst>
            <pc:docMk/>
            <pc:sldMk cId="714092882" sldId="579"/>
            <ac:spMk id="4" creationId="{4E668C4B-C7E5-9534-B165-9B7E9107CB94}"/>
          </ac:spMkLst>
        </pc:spChg>
      </pc:sldChg>
      <pc:sldChg chg="addSp delSp modSp new mod">
        <pc:chgData name="Zonghua Gu" userId="9a7e1853e1951ef5" providerId="LiveId" clId="{CF1FAA12-072C-4ED5-BA76-0FFFAEFDB88A}" dt="2025-09-25T01:46:20.890" v="3589" actId="20577"/>
        <pc:sldMkLst>
          <pc:docMk/>
          <pc:sldMk cId="2592113441" sldId="580"/>
        </pc:sldMkLst>
        <pc:spChg chg="del mod">
          <ac:chgData name="Zonghua Gu" userId="9a7e1853e1951ef5" providerId="LiveId" clId="{CF1FAA12-072C-4ED5-BA76-0FFFAEFDB88A}" dt="2025-09-25T01:45:58.261" v="3582" actId="478"/>
          <ac:spMkLst>
            <pc:docMk/>
            <pc:sldMk cId="2592113441" sldId="580"/>
            <ac:spMk id="2" creationId="{1CCBCA61-D8F7-DFBB-5C26-665A64A8A293}"/>
          </ac:spMkLst>
        </pc:spChg>
        <pc:spChg chg="mod">
          <ac:chgData name="Zonghua Gu" userId="9a7e1853e1951ef5" providerId="LiveId" clId="{CF1FAA12-072C-4ED5-BA76-0FFFAEFDB88A}" dt="2025-09-25T01:30:48.786" v="3378" actId="1076"/>
          <ac:spMkLst>
            <pc:docMk/>
            <pc:sldMk cId="2592113441" sldId="580"/>
            <ac:spMk id="3" creationId="{6E3554BE-2738-205C-F3A8-BC35BC861743}"/>
          </ac:spMkLst>
        </pc:spChg>
        <pc:spChg chg="del mod">
          <ac:chgData name="Zonghua Gu" userId="9a7e1853e1951ef5" providerId="LiveId" clId="{CF1FAA12-072C-4ED5-BA76-0FFFAEFDB88A}" dt="2025-09-25T01:31:02.644" v="3381" actId="478"/>
          <ac:spMkLst>
            <pc:docMk/>
            <pc:sldMk cId="2592113441" sldId="580"/>
            <ac:spMk id="4" creationId="{026B0D7E-A197-07AC-E516-8CD3699C0B0C}"/>
          </ac:spMkLst>
        </pc:spChg>
        <pc:spChg chg="add del mod">
          <ac:chgData name="Zonghua Gu" userId="9a7e1853e1951ef5" providerId="LiveId" clId="{CF1FAA12-072C-4ED5-BA76-0FFFAEFDB88A}" dt="2025-09-25T01:46:00.739" v="3583" actId="478"/>
          <ac:spMkLst>
            <pc:docMk/>
            <pc:sldMk cId="2592113441" sldId="580"/>
            <ac:spMk id="12" creationId="{DF6841FB-3EBF-577E-3EA5-E5D034069F98}"/>
          </ac:spMkLst>
        </pc:spChg>
        <pc:spChg chg="add mod">
          <ac:chgData name="Zonghua Gu" userId="9a7e1853e1951ef5" providerId="LiveId" clId="{CF1FAA12-072C-4ED5-BA76-0FFFAEFDB88A}" dt="2025-09-25T01:46:01.007" v="3584"/>
          <ac:spMkLst>
            <pc:docMk/>
            <pc:sldMk cId="2592113441" sldId="580"/>
            <ac:spMk id="13" creationId="{99AD0913-B118-F87E-249C-6E68B0892D1C}"/>
          </ac:spMkLst>
        </pc:spChg>
        <pc:graphicFrameChg chg="add del mod modGraphic">
          <ac:chgData name="Zonghua Gu" userId="9a7e1853e1951ef5" providerId="LiveId" clId="{CF1FAA12-072C-4ED5-BA76-0FFFAEFDB88A}" dt="2025-09-25T01:32:19.700" v="3386" actId="478"/>
          <ac:graphicFrameMkLst>
            <pc:docMk/>
            <pc:sldMk cId="2592113441" sldId="580"/>
            <ac:graphicFrameMk id="5" creationId="{8BE25EB1-4D93-C12D-0191-15C035ED7C85}"/>
          </ac:graphicFrameMkLst>
        </pc:graphicFrameChg>
        <pc:graphicFrameChg chg="add mod modGraphic">
          <ac:chgData name="Zonghua Gu" userId="9a7e1853e1951ef5" providerId="LiveId" clId="{CF1FAA12-072C-4ED5-BA76-0FFFAEFDB88A}" dt="2025-09-25T01:46:17.337" v="3588" actId="20577"/>
          <ac:graphicFrameMkLst>
            <pc:docMk/>
            <pc:sldMk cId="2592113441" sldId="580"/>
            <ac:graphicFrameMk id="6" creationId="{9AFCFA25-F4A6-2026-7853-D78B19A985A7}"/>
          </ac:graphicFrameMkLst>
        </pc:graphicFrameChg>
        <pc:graphicFrameChg chg="add mod modGraphic">
          <ac:chgData name="Zonghua Gu" userId="9a7e1853e1951ef5" providerId="LiveId" clId="{CF1FAA12-072C-4ED5-BA76-0FFFAEFDB88A}" dt="2025-09-25T01:46:11.706" v="3587" actId="20577"/>
          <ac:graphicFrameMkLst>
            <pc:docMk/>
            <pc:sldMk cId="2592113441" sldId="580"/>
            <ac:graphicFrameMk id="7" creationId="{BEE53F05-AEE5-4C73-59D1-FB738C8FC371}"/>
          </ac:graphicFrameMkLst>
        </pc:graphicFrameChg>
        <pc:graphicFrameChg chg="add mod modGraphic">
          <ac:chgData name="Zonghua Gu" userId="9a7e1853e1951ef5" providerId="LiveId" clId="{CF1FAA12-072C-4ED5-BA76-0FFFAEFDB88A}" dt="2025-09-25T01:46:20.890" v="3589" actId="20577"/>
          <ac:graphicFrameMkLst>
            <pc:docMk/>
            <pc:sldMk cId="2592113441" sldId="580"/>
            <ac:graphicFrameMk id="8" creationId="{90108726-902A-C6CC-1647-A81D62B61243}"/>
          </ac:graphicFrameMkLst>
        </pc:graphicFrameChg>
        <pc:picChg chg="add del mod">
          <ac:chgData name="Zonghua Gu" userId="9a7e1853e1951ef5" providerId="LiveId" clId="{CF1FAA12-072C-4ED5-BA76-0FFFAEFDB88A}" dt="2025-09-25T01:45:24.275" v="3572" actId="478"/>
          <ac:picMkLst>
            <pc:docMk/>
            <pc:sldMk cId="2592113441" sldId="580"/>
            <ac:picMk id="10" creationId="{A77D97A0-20AE-62AF-7F60-6935A0C9667B}"/>
          </ac:picMkLst>
        </pc:picChg>
      </pc:sldChg>
      <pc:sldChg chg="addSp delSp modSp new del mod">
        <pc:chgData name="Zonghua Gu" userId="9a7e1853e1951ef5" providerId="LiveId" clId="{CF1FAA12-072C-4ED5-BA76-0FFFAEFDB88A}" dt="2025-09-25T01:46:33.923" v="3590" actId="47"/>
        <pc:sldMkLst>
          <pc:docMk/>
          <pc:sldMk cId="4257322909" sldId="581"/>
        </pc:sldMkLst>
        <pc:spChg chg="del">
          <ac:chgData name="Zonghua Gu" userId="9a7e1853e1951ef5" providerId="LiveId" clId="{CF1FAA12-072C-4ED5-BA76-0FFFAEFDB88A}" dt="2025-09-25T01:29:36.546" v="3355" actId="478"/>
          <ac:spMkLst>
            <pc:docMk/>
            <pc:sldMk cId="4257322909" sldId="581"/>
            <ac:spMk id="4" creationId="{E9B9295F-A6D0-8227-891A-B0E6EC56A867}"/>
          </ac:spMkLst>
        </pc:spChg>
        <pc:graphicFrameChg chg="add mod modGraphic">
          <ac:chgData name="Zonghua Gu" userId="9a7e1853e1951ef5" providerId="LiveId" clId="{CF1FAA12-072C-4ED5-BA76-0FFFAEFDB88A}" dt="2025-09-25T01:30:22.938" v="3371" actId="14100"/>
          <ac:graphicFrameMkLst>
            <pc:docMk/>
            <pc:sldMk cId="4257322909" sldId="581"/>
            <ac:graphicFrameMk id="5" creationId="{2D3D5FF7-AE46-5694-0096-D19AF4FA228A}"/>
          </ac:graphicFrameMkLst>
        </pc:graphicFrameChg>
      </pc:sldChg>
      <pc:sldChg chg="addSp delSp modSp add mod ord">
        <pc:chgData name="Zonghua Gu" userId="9a7e1853e1951ef5" providerId="LiveId" clId="{CF1FAA12-072C-4ED5-BA76-0FFFAEFDB88A}" dt="2025-09-25T01:45:52.206" v="3581"/>
        <pc:sldMkLst>
          <pc:docMk/>
          <pc:sldMk cId="1535224969" sldId="582"/>
        </pc:sldMkLst>
        <pc:spChg chg="del">
          <ac:chgData name="Zonghua Gu" userId="9a7e1853e1951ef5" providerId="LiveId" clId="{CF1FAA12-072C-4ED5-BA76-0FFFAEFDB88A}" dt="2025-09-25T01:45:46.608" v="3575" actId="478"/>
          <ac:spMkLst>
            <pc:docMk/>
            <pc:sldMk cId="1535224969" sldId="582"/>
            <ac:spMk id="2" creationId="{5B2C3302-0C26-E067-6A67-EE44A39DA76B}"/>
          </ac:spMkLst>
        </pc:spChg>
        <pc:spChg chg="add mod">
          <ac:chgData name="Zonghua Gu" userId="9a7e1853e1951ef5" providerId="LiveId" clId="{CF1FAA12-072C-4ED5-BA76-0FFFAEFDB88A}" dt="2025-09-25T01:45:38.633" v="3574" actId="1076"/>
          <ac:spMkLst>
            <pc:docMk/>
            <pc:sldMk cId="1535224969" sldId="582"/>
            <ac:spMk id="4" creationId="{8C172DA9-F89E-86B9-22FF-347E4B139A9D}"/>
          </ac:spMkLst>
        </pc:spChg>
        <pc:spChg chg="add del mod">
          <ac:chgData name="Zonghua Gu" userId="9a7e1853e1951ef5" providerId="LiveId" clId="{CF1FAA12-072C-4ED5-BA76-0FFFAEFDB88A}" dt="2025-09-25T01:45:49.278" v="3578" actId="478"/>
          <ac:spMkLst>
            <pc:docMk/>
            <pc:sldMk cId="1535224969" sldId="582"/>
            <ac:spMk id="9" creationId="{A8F37E84-BCFF-9135-978A-E17FEF970A98}"/>
          </ac:spMkLst>
        </pc:spChg>
        <pc:spChg chg="add mod">
          <ac:chgData name="Zonghua Gu" userId="9a7e1853e1951ef5" providerId="LiveId" clId="{CF1FAA12-072C-4ED5-BA76-0FFFAEFDB88A}" dt="2025-09-25T01:45:47.446" v="3577"/>
          <ac:spMkLst>
            <pc:docMk/>
            <pc:sldMk cId="1535224969" sldId="582"/>
            <ac:spMk id="10" creationId="{622EFB27-CB55-6A85-C339-D610298DF343}"/>
          </ac:spMkLst>
        </pc:spChg>
        <pc:spChg chg="add mod">
          <ac:chgData name="Zonghua Gu" userId="9a7e1853e1951ef5" providerId="LiveId" clId="{CF1FAA12-072C-4ED5-BA76-0FFFAEFDB88A}" dt="2025-09-25T01:45:49.543" v="3579"/>
          <ac:spMkLst>
            <pc:docMk/>
            <pc:sldMk cId="1535224969" sldId="582"/>
            <ac:spMk id="11" creationId="{BE83309C-FA8B-6F99-8A51-4E5D49379006}"/>
          </ac:spMkLst>
        </pc:spChg>
        <pc:graphicFrameChg chg="del">
          <ac:chgData name="Zonghua Gu" userId="9a7e1853e1951ef5" providerId="LiveId" clId="{CF1FAA12-072C-4ED5-BA76-0FFFAEFDB88A}" dt="2025-09-25T01:39:07.856" v="3483" actId="478"/>
          <ac:graphicFrameMkLst>
            <pc:docMk/>
            <pc:sldMk cId="1535224969" sldId="582"/>
            <ac:graphicFrameMk id="6" creationId="{4505F823-BA46-6ABE-68D3-E3D70E6A8D9C}"/>
          </ac:graphicFrameMkLst>
        </pc:graphicFrameChg>
        <pc:graphicFrameChg chg="mod modGraphic">
          <ac:chgData name="Zonghua Gu" userId="9a7e1853e1951ef5" providerId="LiveId" clId="{CF1FAA12-072C-4ED5-BA76-0FFFAEFDB88A}" dt="2025-09-25T01:44:24.186" v="3516" actId="20577"/>
          <ac:graphicFrameMkLst>
            <pc:docMk/>
            <pc:sldMk cId="1535224969" sldId="582"/>
            <ac:graphicFrameMk id="7" creationId="{473EDD55-4B34-E9B0-90CE-5D12E387F5DE}"/>
          </ac:graphicFrameMkLst>
        </pc:graphicFrameChg>
        <pc:graphicFrameChg chg="del">
          <ac:chgData name="Zonghua Gu" userId="9a7e1853e1951ef5" providerId="LiveId" clId="{CF1FAA12-072C-4ED5-BA76-0FFFAEFDB88A}" dt="2025-09-25T01:39:07.856" v="3483" actId="478"/>
          <ac:graphicFrameMkLst>
            <pc:docMk/>
            <pc:sldMk cId="1535224969" sldId="582"/>
            <ac:graphicFrameMk id="8" creationId="{336DF400-B5D8-B4F6-03B5-8E85AC58F29C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/>
              <a:t>ORR r6, r6, #0x1001  @ Set bits 0, 4, and 12 (0x1001 = binary 1000000010001)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00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r0 = 0xffffffff</a:t>
            </a:r>
          </a:p>
          <a:p>
            <a:pPr lvl="1"/>
            <a:r>
              <a:rPr lang="en-US" dirty="0"/>
              <a:t>r1 = 0x00000001</a:t>
            </a:r>
          </a:p>
          <a:p>
            <a:pPr lvl="1"/>
            <a:r>
              <a:rPr lang="en-US" dirty="0"/>
              <a:t>r2 = 0x00000003</a:t>
            </a:r>
          </a:p>
          <a:p>
            <a:pPr lvl="1"/>
            <a:r>
              <a:rPr lang="en-US" dirty="0"/>
              <a:t>r3 = 0xfffffff0</a:t>
            </a:r>
          </a:p>
          <a:p>
            <a:endParaRPr lang="en-US" dirty="0"/>
          </a:p>
          <a:p>
            <a:r>
              <a:rPr lang="en-US" dirty="0"/>
              <a:t>The N, Z, C, and V flags start out as zero.</a:t>
            </a:r>
          </a:p>
          <a:p>
            <a:r>
              <a:rPr lang="en-US" dirty="0"/>
              <a:t>After the execution of the following instructions, fill in the flag values.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97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Useful for multiword shifts and certain crypto/bit-</a:t>
            </a:r>
            <a:r>
              <a:rPr lang="en-US" dirty="0" err="1">
                <a:latin typeface="Gill Sans Light"/>
              </a:rPr>
              <a:t>manip</a:t>
            </a:r>
            <a:r>
              <a:rPr lang="en-US" dirty="0">
                <a:latin typeface="Gill Sans Light"/>
              </a:rPr>
              <a:t> patterns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LSR (used here)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Always fills with zeros, converting the negative value to a large positive number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Would preserve the sign bit, maintaining the negative value (-4096)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50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 solution:</a:t>
            </a:r>
          </a:p>
          <a:p>
            <a:pPr lvl="1"/>
            <a:r>
              <a:rPr lang="pt-BR" dirty="0"/>
              <a:t>AND r1, r0, #0xF0</a:t>
            </a:r>
          </a:p>
          <a:p>
            <a:pPr lvl="1"/>
            <a:r>
              <a:rPr lang="pt-BR" dirty="0"/>
              <a:t>MOV r1, r1, LSR #4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65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93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66557-E30C-AF68-CD82-F4D490909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206F9-A8D8-B695-0EB9-4F91C56B9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E6A2AB-BEA2-B89F-9BAD-960432F9E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8607F-4039-82BD-5A6F-95CCF817EC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73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9ED06-CB4D-495B-C694-4C1B6E74B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8BA59D-F778-B6DB-A073-14EAC72E42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C57544-8E4A-41E5-8E60-89D98A2070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R2 = 0x01122334, R3 = 0x00112233, R4 = 0x00001122, R5 = 0x01122334, R6 = 0x00112233, R7 = 0x00001122.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15DA1-B8B2-6177-0798-B0B79A26A3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62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ANS: count ones, then subtract from 32</a:t>
            </a:r>
          </a:p>
          <a:p>
            <a:r>
              <a:rPr lang="pt-BR" dirty="0"/>
              <a:t>Or </a:t>
            </a:r>
            <a:r>
              <a:rPr lang="en-US" dirty="0"/>
              <a:t>Invert r0 to get r4, then count 0’s in r4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14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C is cleared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Times New Roman" pitchFamily="18" charset="0"/>
              </a:rPr>
              <a:t>upon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an </a:t>
            </a: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unsigned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subtract if the answer is wrong</a:t>
            </a:r>
            <a:endParaRPr kumimoji="0" lang="en-US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50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Here, adding a small positive number 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 to a large value didn't overflow beyond 32 bits. So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, i.e., signs of inputs are same, but result sign differs.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Here, adding a small positive number 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</a:rPr>
                  <a:t> to a large value didn't overflow beyond 32 bits. So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, i.e., signs of inputs are same, but result sign differs.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19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966FEA0E-C2DF-4252-97AD-54F2B7E07EAC}" type="datetime1">
              <a:rPr lang="en-US" smtClean="0"/>
              <a:pPr eaLnBrk="1" latinLnBrk="0" hangingPunct="1"/>
              <a:t>9/26/2025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9EF9524-0CAA-4F98-BAC2-CE6B712F5E94}" type="datetime1">
              <a:rPr lang="en-US" smtClean="0"/>
              <a:pPr eaLnBrk="1" latinLnBrk="0" hangingPunct="1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B20516D-6F89-4C89-8307-32A716E22875}" type="datetime1">
              <a:rPr lang="en-US" smtClean="0"/>
              <a:pPr eaLnBrk="1" latinLnBrk="0" hangingPunct="1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D88620-7329-4FC3-B65D-4EA691138F1B}" type="datetime1">
              <a:rPr lang="en-US" smtClean="0"/>
              <a:pPr eaLnBrk="1" latinLnBrk="0" hangingPunct="1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0E46F3A1-5653-427D-9F78-56077401431A}" type="datetime1">
              <a:rPr lang="en-US" smtClean="0"/>
              <a:pPr eaLnBrk="1" latinLnBrk="0" hangingPunct="1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B67FC03-415A-45F0-B002-DF181377F7DC}" type="datetime1">
              <a:rPr lang="en-US" smtClean="0"/>
              <a:pPr eaLnBrk="1" latinLnBrk="0" hangingPunct="1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B6FC726-A0B4-4FC7-90F5-F17415A5C1A3}" type="datetime1">
              <a:rPr lang="en-US" smtClean="0"/>
              <a:pPr eaLnBrk="1" latinLnBrk="0" hangingPunct="1"/>
              <a:t>9/26/2025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E217211-C3F9-4892-9CC3-C7105638567D}" type="datetime1">
              <a:rPr lang="en-US" smtClean="0"/>
              <a:pPr eaLnBrk="1" latinLnBrk="0" hangingPunct="1"/>
              <a:t>9/26/2025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A713E6A-6B26-4373-A75B-EF395DC64F9E}" type="datetime1">
              <a:rPr lang="en-US" smtClean="0"/>
              <a:pPr eaLnBrk="1" latinLnBrk="0" hangingPunct="1"/>
              <a:t>9/26/2025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7EB41EF-4260-415A-8DD6-FEDCC46E7EFC}" type="datetime1">
              <a:rPr lang="en-US" smtClean="0"/>
              <a:pPr eaLnBrk="1" latinLnBrk="0" hangingPunct="1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BDA80A0-06CC-4492-94A0-E8516751045E}" type="datetime1">
              <a:rPr lang="en-US" smtClean="0"/>
              <a:pPr eaLnBrk="1" latinLnBrk="0" hangingPunct="1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A25B5B4B-57EE-495D-8E74-A657CFD8BB6C}" type="datetime1">
              <a:rPr lang="en-US" smtClean="0"/>
              <a:pPr eaLnBrk="1" latinLnBrk="0" hangingPunct="1"/>
              <a:t>9/26/2025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eece.maine.edu/~zhu/book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In6iyYIGio&amp;list=PLRJhV4hUhIymmp5CCeIFPyxbknsdcXCc8&amp;index=3" TargetMode="External"/><Relationship Id="rId2" Type="http://schemas.openxmlformats.org/officeDocument/2006/relationships/hyperlink" Target="https://www.youtube.com/watch?v=MxGW2WurKuM&amp;list=PLRJhV4hUhIymmp5CCeIFPyxbknsdcXCc8&amp;index=2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Z. Gu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5111" y="1828800"/>
            <a:ext cx="5814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4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ARM Arithmetic and Logic Instructions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Exercises 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69590-944C-2F0D-5FE5-A89C06E0D2BF}"/>
              </a:ext>
            </a:extLst>
          </p:cNvPr>
          <p:cNvSpPr txBox="1"/>
          <p:nvPr/>
        </p:nvSpPr>
        <p:spPr>
          <a:xfrm>
            <a:off x="709138" y="6355080"/>
            <a:ext cx="7725724" cy="461665"/>
          </a:xfrm>
          <a:prstGeom prst="rect">
            <a:avLst/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Acknowledgement: Lecture slides based on Embedded Systems with ARM Cortex-M Microcontrollers in Assembly Language and C, University of Maine 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  <a:hlinkClick r:id="rId2"/>
              </a:rPr>
              <a:t>https://web.eece.maine.edu/~zhu/book/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 </a:t>
            </a:r>
            <a:endParaRPr lang="en-SE" sz="1200" dirty="0">
              <a:solidFill>
                <a:schemeClr val="tx1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74415-1D59-D54C-AAA5-43110D422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474F-F6FD-D4BC-236C-33597AE2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two 128-bit numbers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68F60-170B-C439-5529-D4FFE383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B9F09-071E-CC84-8518-D0A895AF267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 two 128-bit numbers, assuming one number is stored in r4, r5, r6, r7 registers and the other stored in r8, r9, r10, r11. Store the result in r0, r1, r2, </a:t>
            </a:r>
            <a:r>
              <a:rPr lang="en-US"/>
              <a:t>r3.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59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72A67-D3E0-8D9E-1017-79B66424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two 128-bit numbers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DED093-E954-3579-9417-B11C86F7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2B818-9E8A-D4F7-35C5-0DE946EE80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 two 128-bit numbers, assuming one number is stored in r4, r5, r6, r7 registers and the other stored in r8, r9, r10, r11. Store the result in r0, r1, r2, r3.</a:t>
            </a:r>
          </a:p>
          <a:p>
            <a:r>
              <a:rPr lang="en-US" dirty="0"/>
              <a:t>ANS: </a:t>
            </a:r>
          </a:p>
          <a:p>
            <a:pPr lvl="1"/>
            <a:r>
              <a:rPr lang="pt-BR" dirty="0"/>
              <a:t>@ Add 128-bit numbers (r4,r5,r6,r7) + (r8,r9,r10,r11) = (r0,r1,r2,r3)</a:t>
            </a:r>
          </a:p>
          <a:p>
            <a:pPr lvl="1"/>
            <a:r>
              <a:rPr lang="pt-BR" dirty="0"/>
              <a:t>ADDS r0, r4, r8     @ Add lowest 32 bits with carry flag update</a:t>
            </a:r>
          </a:p>
          <a:p>
            <a:pPr lvl="1"/>
            <a:r>
              <a:rPr lang="pt-BR" dirty="0"/>
              <a:t>ADCS r1, r5, r9     @ Add with carry</a:t>
            </a:r>
          </a:p>
          <a:p>
            <a:pPr lvl="1"/>
            <a:r>
              <a:rPr lang="pt-BR" dirty="0"/>
              <a:t>ADCS r2, r6, r10    @ Add with carry</a:t>
            </a:r>
          </a:p>
          <a:p>
            <a:pPr lvl="1"/>
            <a:r>
              <a:rPr lang="pt-BR" dirty="0"/>
              <a:t>ADC r3, r7, r11     @ Add with carry (final)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2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FA36-801E-6E7F-57F4-2BD21817F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dirty="0"/>
              <a:t>bsolute value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C6F1F3-3211-DD87-BF7B-B9BC7FFC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864E1-964B-A3AB-442A-DD3628D6986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a program to calculate the absolute value of a number by using only two instructions (HINT: Check CMP and RSB)</a:t>
            </a:r>
          </a:p>
        </p:txBody>
      </p:sp>
    </p:spTree>
    <p:extLst>
      <p:ext uri="{BB962C8B-B14F-4D97-AF65-F5344CB8AC3E}">
        <p14:creationId xmlns:p14="http://schemas.microsoft.com/office/powerpoint/2010/main" val="4213128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5A481-55B1-F5F7-6B58-52A41CE62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3EADC-BA4A-4303-25AD-FB3AC0C9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dirty="0"/>
              <a:t>bsolute value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19E0ED-F752-B243-A066-B0DE70884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46EEC-0834-DAC4-3147-4F3D501AA71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a program to calculate the absolute value of a number by using only two instructions (HINT: Check CMP and RSB)</a:t>
            </a:r>
          </a:p>
          <a:p>
            <a:r>
              <a:rPr lang="en-US" dirty="0"/>
              <a:t>ANS</a:t>
            </a:r>
          </a:p>
          <a:p>
            <a:pPr lvl="1"/>
            <a:r>
              <a:rPr lang="pt-BR" dirty="0"/>
              <a:t>CMP r0, #0      @ Compare with zero</a:t>
            </a:r>
          </a:p>
          <a:p>
            <a:pPr lvl="1"/>
            <a:r>
              <a:rPr lang="pt-BR" dirty="0"/>
              <a:t>RSBLT r0, r0, #0 @ If less than zero, r0 = 0 - r0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98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F502-DB5A-8F9C-A5EB-10BBD924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Barrel Shifter: Explanations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5D8ACB-98F6-A4F1-CB73-635D27AD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C9F849-B760-6B86-0795-1026F14FB21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latin typeface="Gill Sans Light"/>
                  </a:rPr>
                  <a:t>LSL (logical shift left):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shifts left, fills zeros on the right; </a:t>
                </a:r>
                <a:r>
                  <a:rPr lang="en-US" dirty="0">
                    <a:latin typeface="Gill Sans Light"/>
                  </a:rPr>
                  <a:t>C gets the last bit shifted out of bit 31. This is multiply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latin typeface="Gill Sans Light"/>
                  </a:rPr>
                  <a:t> </a:t>
                </a:r>
                <a:r>
                  <a:rPr lang="en-US" dirty="0">
                    <a:latin typeface="Gill Sans Light"/>
                  </a:rPr>
                  <a:t>for non-overflowing values.</a:t>
                </a:r>
              </a:p>
              <a:p>
                <a:r>
                  <a:rPr lang="en-US" dirty="0">
                    <a:latin typeface="Gill Sans Light"/>
                  </a:rPr>
                  <a:t>LSR (logical shift right):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shifts right, fills zeros on the left; </a:t>
                </a:r>
                <a:r>
                  <a:rPr lang="en-US" dirty="0">
                    <a:latin typeface="Gill Sans Light"/>
                  </a:rPr>
                  <a:t>C gets the last bit shifted out of bit 0. This is unsigned division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latin typeface="Gill Sans Light"/>
                  </a:rPr>
                  <a:t>.</a:t>
                </a:r>
                <a:r>
                  <a:rPr lang="en-US" dirty="0">
                    <a:latin typeface="Gill Sans Light"/>
                  </a:rPr>
                  <a:t> </a:t>
                </a:r>
              </a:p>
              <a:p>
                <a:r>
                  <a:rPr lang="en-US" dirty="0">
                    <a:latin typeface="Gill Sans Light"/>
                  </a:rPr>
                  <a:t>ASR (arithmetic shift right):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shifts right, fills the sign bit on the left </a:t>
                </a:r>
                <a:r>
                  <a:rPr lang="en-US" dirty="0">
                    <a:latin typeface="Gill Sans Light"/>
                  </a:rPr>
                  <a:t>to preserving the sign; C gets the last bit shifted out of bit 0. This is signed division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latin typeface="Gill Sans Light"/>
                  </a:rPr>
                  <a:t> </a:t>
                </a:r>
                <a:r>
                  <a:rPr lang="en-US" dirty="0">
                    <a:latin typeface="Gill Sans Light"/>
                  </a:rPr>
                  <a:t>with sign extension</a:t>
                </a:r>
              </a:p>
              <a:p>
                <a:r>
                  <a:rPr lang="en-US" dirty="0">
                    <a:latin typeface="Gill Sans Light"/>
                  </a:rPr>
                  <a:t>ROR (rotate right):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rotates bits right with wraparound</a:t>
                </a:r>
                <a:r>
                  <a:rPr lang="en-US" dirty="0">
                    <a:latin typeface="Gill Sans Light"/>
                  </a:rPr>
                  <a:t>; bits leaving bit 0 re-enter at bit 31, and C receives the bit that wrapped. This is a pure rotation without data loss.</a:t>
                </a:r>
              </a:p>
              <a:p>
                <a:r>
                  <a:rPr lang="en-US" dirty="0">
                    <a:latin typeface="Gill Sans Light"/>
                  </a:rPr>
                  <a:t>RRX (rotate right extended):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rotates right by one through the carry flag</a:t>
                </a:r>
                <a:r>
                  <a:rPr lang="en-US" dirty="0">
                    <a:latin typeface="Gill Sans Light"/>
                  </a:rPr>
                  <a:t>, treating C as a 33rd bit; new bit 31 comes from old C, and C receives old bit 0.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C9F849-B760-6B86-0795-1026F14FB2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519" t="-2222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Horizontal Scroll 12">
            <a:extLst>
              <a:ext uri="{FF2B5EF4-FFF2-40B4-BE49-F238E27FC236}">
                <a16:creationId xmlns:a16="http://schemas.microsoft.com/office/drawing/2014/main" id="{E5E988BA-EC48-9C00-F0B8-EA356F0F3223}"/>
              </a:ext>
            </a:extLst>
          </p:cNvPr>
          <p:cNvSpPr/>
          <p:nvPr/>
        </p:nvSpPr>
        <p:spPr>
          <a:xfrm>
            <a:off x="76200" y="-19878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716811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B880-04B3-ECE3-3ABD-F3356701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with Shifts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14B1B2-C5F4-2713-F5B6-3B26A2BA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7521E-4543-F7E4-701C-9D4CAFA526F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Assuimg 32-bit registers:</a:t>
            </a:r>
          </a:p>
          <a:p>
            <a:r>
              <a:rPr lang="pt-BR" dirty="0"/>
              <a:t>Q1: </a:t>
            </a:r>
          </a:p>
          <a:p>
            <a:pPr lvl="1"/>
            <a:r>
              <a:rPr lang="pt-BR" dirty="0"/>
              <a:t>LDR r0, =0x00000007</a:t>
            </a:r>
          </a:p>
          <a:p>
            <a:pPr lvl="1"/>
            <a:r>
              <a:rPr lang="pt-BR" dirty="0"/>
              <a:t>MOV r0, r0, LSL 7</a:t>
            </a:r>
          </a:p>
          <a:p>
            <a:r>
              <a:rPr lang="pt-BR" dirty="0"/>
              <a:t>Q2:</a:t>
            </a:r>
          </a:p>
          <a:p>
            <a:pPr lvl="1"/>
            <a:r>
              <a:rPr lang="pt-BR" dirty="0"/>
              <a:t>LDR r0, =0x00000400</a:t>
            </a:r>
          </a:p>
          <a:p>
            <a:pPr lvl="1"/>
            <a:r>
              <a:rPr lang="pt-BR" dirty="0"/>
              <a:t>MOV r0, r0, LSR 2</a:t>
            </a:r>
          </a:p>
          <a:p>
            <a:r>
              <a:rPr lang="pt-BR" dirty="0"/>
              <a:t>Q3:</a:t>
            </a:r>
          </a:p>
          <a:p>
            <a:pPr lvl="1"/>
            <a:r>
              <a:rPr lang="pt-BR" dirty="0"/>
              <a:t>LDR r0, =</a:t>
            </a:r>
            <a:r>
              <a:rPr lang="en-US" dirty="0"/>
              <a:t>0xFFFFC000</a:t>
            </a:r>
          </a:p>
          <a:p>
            <a:pPr lvl="1"/>
            <a:r>
              <a:rPr lang="pt-BR" dirty="0"/>
              <a:t>MOV r0, r0, LSR 2</a:t>
            </a:r>
            <a:endParaRPr lang="en-US" dirty="0"/>
          </a:p>
          <a:p>
            <a:r>
              <a:rPr lang="pt-BR" dirty="0"/>
              <a:t>Q4:</a:t>
            </a:r>
          </a:p>
          <a:p>
            <a:pPr lvl="1"/>
            <a:r>
              <a:rPr lang="pt-BR" dirty="0"/>
              <a:t>LDR r0, =</a:t>
            </a:r>
            <a:r>
              <a:rPr lang="en-US" dirty="0"/>
              <a:t>0xFFFFC000</a:t>
            </a:r>
          </a:p>
          <a:p>
            <a:pPr lvl="1"/>
            <a:r>
              <a:rPr lang="pt-BR" dirty="0"/>
              <a:t>MOV r0, r0, ASR 2</a:t>
            </a:r>
          </a:p>
          <a:p>
            <a:r>
              <a:rPr lang="pt-BR" dirty="0"/>
              <a:t>Q5:</a:t>
            </a:r>
          </a:p>
          <a:p>
            <a:pPr lvl="1"/>
            <a:r>
              <a:rPr lang="pt-BR" dirty="0"/>
              <a:t>LDR r0, =0x00000007</a:t>
            </a:r>
          </a:p>
          <a:p>
            <a:pPr lvl="1"/>
            <a:r>
              <a:rPr lang="pt-BR" dirty="0"/>
              <a:t>MOV r0, r0, ROR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6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E3F0F-A7BA-9DDA-1E58-F95F1967C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CD60A-F4CC-C593-9C3D-32E1A059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57A4F2-6A40-EE02-A589-CB00C69D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16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5C410-5B5B-9673-EACF-102D341F62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Q1: </a:t>
            </a:r>
          </a:p>
          <a:p>
            <a:pPr lvl="1"/>
            <a:r>
              <a:rPr lang="pt-BR" dirty="0"/>
              <a:t>LDR r0, =0x00000007</a:t>
            </a:r>
          </a:p>
          <a:p>
            <a:pPr lvl="1"/>
            <a:r>
              <a:rPr lang="pt-BR" dirty="0"/>
              <a:t>MOV r0, r0, LSL 7</a:t>
            </a:r>
          </a:p>
          <a:p>
            <a:r>
              <a:rPr lang="pt-BR" dirty="0"/>
              <a:t>ANS: </a:t>
            </a:r>
          </a:p>
          <a:p>
            <a:pPr lvl="1"/>
            <a:r>
              <a:rPr lang="en-US" dirty="0"/>
              <a:t>Original r0 = 0000 0000 0000 0000 0000 0000 0000 0111</a:t>
            </a:r>
          </a:p>
          <a:p>
            <a:pPr lvl="1"/>
            <a:r>
              <a:rPr lang="en-US" dirty="0"/>
              <a:t>After LSL 7, r0 = 0000 0000 0000 0000 0000 0011 1000 0000 = </a:t>
            </a:r>
            <a:r>
              <a:rPr lang="pt-BR" dirty="0"/>
              <a:t>0x0380 (896 in decimal)</a:t>
            </a:r>
          </a:p>
          <a:p>
            <a:pPr lvl="1"/>
            <a:r>
              <a:rPr lang="en-US" dirty="0"/>
              <a:t>In decimal: 7 × 2^7 = 7 × 128 = 896 (Not required for exam)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296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3F67D-B45B-2717-6385-5EB8F1161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DE60-E213-C841-CE66-6B08D43F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DCD85D-5330-5C16-C4BD-607AE265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17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7637E-01BA-8126-601A-84479B0807A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Q2:</a:t>
            </a:r>
          </a:p>
          <a:p>
            <a:pPr lvl="1"/>
            <a:r>
              <a:rPr lang="pt-BR" dirty="0"/>
              <a:t>LDR r0, =0x00000400</a:t>
            </a:r>
          </a:p>
          <a:p>
            <a:pPr lvl="1"/>
            <a:r>
              <a:rPr lang="pt-BR" dirty="0"/>
              <a:t>MOV r0, r0, LSR 2</a:t>
            </a:r>
          </a:p>
          <a:p>
            <a:r>
              <a:rPr lang="pt-BR" dirty="0"/>
              <a:t>ANS:</a:t>
            </a:r>
          </a:p>
          <a:p>
            <a:pPr lvl="1"/>
            <a:r>
              <a:rPr lang="en-US" dirty="0"/>
              <a:t>Original r0 = 0000 0000 0000 0000 0000 0100 0000 0000</a:t>
            </a:r>
          </a:p>
          <a:p>
            <a:pPr lvl="1"/>
            <a:r>
              <a:rPr lang="en-US" dirty="0"/>
              <a:t>After LSR 2, r0 = 0000 0000 0000 0000 0000 0001 0000 0000 = 0x00000100 (256 in decimal)</a:t>
            </a:r>
          </a:p>
          <a:p>
            <a:pPr lvl="1"/>
            <a:r>
              <a:rPr lang="en-US" dirty="0"/>
              <a:t>In decimal: 1024 ÷ 2² = 256 (Not required for exam)</a:t>
            </a:r>
          </a:p>
        </p:txBody>
      </p:sp>
    </p:spTree>
    <p:extLst>
      <p:ext uri="{BB962C8B-B14F-4D97-AF65-F5344CB8AC3E}">
        <p14:creationId xmlns:p14="http://schemas.microsoft.com/office/powerpoint/2010/main" val="2350803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C036-2869-0E69-8B9A-E1933A631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1DD10A-EF4D-96C9-153C-371D4E6C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18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0DF07-A9DB-A45E-E865-E3DA1A2E9A1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Q3:</a:t>
            </a:r>
          </a:p>
          <a:p>
            <a:pPr lvl="1"/>
            <a:r>
              <a:rPr lang="pt-BR" dirty="0"/>
              <a:t>LDR r0, =</a:t>
            </a:r>
            <a:r>
              <a:rPr lang="en-US" dirty="0"/>
              <a:t>0xFFFFC000</a:t>
            </a:r>
          </a:p>
          <a:p>
            <a:pPr lvl="1"/>
            <a:r>
              <a:rPr lang="pt-BR" dirty="0"/>
              <a:t>MOV r0, r0, LSR 2</a:t>
            </a:r>
            <a:endParaRPr lang="en-US" dirty="0"/>
          </a:p>
          <a:p>
            <a:r>
              <a:rPr lang="pt-BR" dirty="0"/>
              <a:t>ANS:</a:t>
            </a:r>
          </a:p>
          <a:p>
            <a:pPr lvl="1"/>
            <a:r>
              <a:rPr lang="en-US" dirty="0"/>
              <a:t>Original r0 = 1111 1111 1111 1111 1111 1100 0000 0000</a:t>
            </a:r>
          </a:p>
          <a:p>
            <a:pPr lvl="1"/>
            <a:r>
              <a:rPr lang="en-US" dirty="0"/>
              <a:t>After LSR 2, r0 = </a:t>
            </a:r>
            <a:r>
              <a:rPr lang="en-US" dirty="0">
                <a:solidFill>
                  <a:srgbClr val="FF0000"/>
                </a:solidFill>
              </a:rPr>
              <a:t>00</a:t>
            </a:r>
            <a:r>
              <a:rPr lang="en-US" dirty="0"/>
              <a:t>11 1111 1111 1111 1111 1111 0000 0000 = 0x3FFFF000</a:t>
            </a:r>
          </a:p>
          <a:p>
            <a:pPr lvl="1"/>
            <a:r>
              <a:rPr lang="en-US" dirty="0"/>
              <a:t>In decimal: 4,294,951,424 ÷ 4 = 1,073,737,728 (Not required for exam)</a:t>
            </a:r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33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780EF-5EA1-3126-9F72-DBC3BB5CA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28A9-784B-2788-2972-41B5BBF91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4A7CFC-639E-5CD7-AD17-ED109B732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53D22-7664-ED5A-1A06-11937BAAD8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Q3:</a:t>
            </a:r>
          </a:p>
          <a:p>
            <a:pPr lvl="1"/>
            <a:r>
              <a:rPr lang="pt-BR" dirty="0"/>
              <a:t>LDR r0, =</a:t>
            </a:r>
            <a:r>
              <a:rPr lang="en-US" dirty="0"/>
              <a:t>0xFFFFC000</a:t>
            </a:r>
          </a:p>
          <a:p>
            <a:pPr lvl="1"/>
            <a:r>
              <a:rPr lang="pt-BR" dirty="0"/>
              <a:t>MOV r0, r0, ASR 2</a:t>
            </a:r>
            <a:endParaRPr lang="en-US" dirty="0"/>
          </a:p>
          <a:p>
            <a:r>
              <a:rPr lang="pt-BR" dirty="0"/>
              <a:t>ANS:</a:t>
            </a:r>
          </a:p>
          <a:p>
            <a:pPr lvl="1"/>
            <a:r>
              <a:rPr lang="en-US" dirty="0"/>
              <a:t>Original r0 = 1111 1111 1111 1111 1111 1100 0000 0000</a:t>
            </a:r>
          </a:p>
          <a:p>
            <a:pPr lvl="1"/>
            <a:r>
              <a:rPr lang="en-US" dirty="0"/>
              <a:t>After ASR 2, r0 = </a:t>
            </a:r>
            <a:r>
              <a:rPr lang="en-US" dirty="0">
                <a:solidFill>
                  <a:srgbClr val="FF0000"/>
                </a:solidFill>
              </a:rPr>
              <a:t>11</a:t>
            </a:r>
            <a:r>
              <a:rPr lang="en-US" dirty="0"/>
              <a:t>11 1111 1111 1111 1111 1111 0000 0000 = 0xFFFFFF00 (-256 in decimal)</a:t>
            </a:r>
          </a:p>
          <a:p>
            <a:pPr lvl="1"/>
            <a:r>
              <a:rPr lang="en-US" dirty="0"/>
              <a:t>In decimal: -16384 ÷ 2² = -4096 (Not required for exam)</a:t>
            </a:r>
          </a:p>
          <a:p>
            <a:endParaRPr lang="pt-B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244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72BA-4E36-5939-EA5D-65E91EDB3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Manipulations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2DE8FE-731E-0AC7-29AB-17D9745E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B9D86-D583-CABE-4B85-A5314A655FC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Compute register values after each instruction</a:t>
            </a:r>
          </a:p>
          <a:p>
            <a:r>
              <a:rPr lang="pt-BR" dirty="0"/>
              <a:t>MOV R0, #0xABC</a:t>
            </a:r>
          </a:p>
          <a:p>
            <a:r>
              <a:rPr lang="pt-BR" dirty="0"/>
              <a:t>MOV R1, #0xDEF</a:t>
            </a:r>
          </a:p>
          <a:p>
            <a:r>
              <a:rPr lang="pt-BR" dirty="0"/>
              <a:t>AND R2, R0, R1</a:t>
            </a:r>
          </a:p>
          <a:p>
            <a:r>
              <a:rPr lang="pt-BR" dirty="0"/>
              <a:t>ORR R3, R0, R1</a:t>
            </a:r>
          </a:p>
          <a:p>
            <a:r>
              <a:rPr lang="pt-BR" dirty="0"/>
              <a:t>EOR R4, R0, R1</a:t>
            </a:r>
          </a:p>
          <a:p>
            <a:r>
              <a:rPr lang="pt-BR" dirty="0"/>
              <a:t>ORN R5, R0, R1</a:t>
            </a:r>
          </a:p>
          <a:p>
            <a:r>
              <a:rPr lang="pt-BR" dirty="0"/>
              <a:t>BIC r6, R0, R1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22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94F7E-B72B-03F3-82BC-5ADF55A6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F2938-6A94-824D-979C-92A72D7A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20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7C57D-5681-1E7F-C90E-C2A6E62DD37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Q4:</a:t>
            </a:r>
          </a:p>
          <a:p>
            <a:pPr lvl="1"/>
            <a:r>
              <a:rPr lang="pt-BR" dirty="0"/>
              <a:t>LDR r0, =0x00000007</a:t>
            </a:r>
          </a:p>
          <a:p>
            <a:pPr lvl="1"/>
            <a:r>
              <a:rPr lang="pt-BR" dirty="0"/>
              <a:t>MOV r0, r0, ROR 2</a:t>
            </a:r>
          </a:p>
          <a:p>
            <a:r>
              <a:rPr lang="pt-BR" dirty="0"/>
              <a:t>ANS:</a:t>
            </a:r>
          </a:p>
          <a:p>
            <a:pPr lvl="1"/>
            <a:r>
              <a:rPr lang="en-US" dirty="0"/>
              <a:t>Original r0 = 0000 0000 0000 0000 0000 0000 0000 0111</a:t>
            </a:r>
          </a:p>
          <a:p>
            <a:pPr lvl="1"/>
            <a:r>
              <a:rPr lang="en-US" dirty="0"/>
              <a:t>After ROR r0 = 1100 0000 0000 0000 0000 0000 0000 0001 = 0xC0000001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216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33DF-9610-809C-11B2-6E559AD6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Programming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51F047-7DC1-1269-97CA-1BFB3E38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21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194D1-447C-6A4E-281D-DAB9A59A84C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ARMv7 assembly for pseudocode</a:t>
            </a:r>
          </a:p>
          <a:p>
            <a:pPr lvl="1"/>
            <a:r>
              <a:rPr lang="en-US" dirty="0"/>
              <a:t>r1 = (r0 &gt;&gt; 4) &amp; 15</a:t>
            </a:r>
          </a:p>
        </p:txBody>
      </p:sp>
    </p:spTree>
    <p:extLst>
      <p:ext uri="{BB962C8B-B14F-4D97-AF65-F5344CB8AC3E}">
        <p14:creationId xmlns:p14="http://schemas.microsoft.com/office/powerpoint/2010/main" val="1087481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45031-374F-3949-2E75-E92EE2E1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Programming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611C0-FFA9-1E42-0C9B-E1F57360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22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3D2E6-2CBC-36E7-D723-501E1827F82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ARMv7 assembly for pseudocode</a:t>
            </a:r>
          </a:p>
          <a:p>
            <a:pPr lvl="1"/>
            <a:r>
              <a:rPr lang="en-US" dirty="0"/>
              <a:t>r1 = (r0 &gt;&gt; 4) &amp; 15</a:t>
            </a:r>
          </a:p>
          <a:p>
            <a:r>
              <a:rPr lang="pt-BR"/>
              <a:t>ANS:</a:t>
            </a:r>
          </a:p>
          <a:p>
            <a:pPr lvl="1"/>
            <a:r>
              <a:rPr lang="pt-BR" dirty="0"/>
              <a:t>MOV r1, r0, LSR #4</a:t>
            </a:r>
          </a:p>
          <a:p>
            <a:pPr lvl="1"/>
            <a:r>
              <a:rPr lang="pt-BR" dirty="0"/>
              <a:t>AND r1, r1, #15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34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A276C-A661-6DC1-DE38-563A3E2C7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LSL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C51E37-E0A0-F2D9-EFE6-91A91F49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23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EC62D-8983-5B00-CA77-5B8D7EF4098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/>
          </a:bodyPr>
          <a:lstStyle/>
          <a:p>
            <a:r>
              <a:rPr lang="pt-BR" dirty="0"/>
              <a:t>Compute register values:</a:t>
            </a:r>
          </a:p>
          <a:p>
            <a:pPr lvl="1"/>
            <a:r>
              <a:rPr lang="pt-BR" dirty="0"/>
              <a:t>LDR R1, =0X11223344</a:t>
            </a:r>
          </a:p>
          <a:p>
            <a:pPr lvl="1"/>
            <a:r>
              <a:rPr lang="pt-BR" dirty="0"/>
              <a:t>MOV R2, R1, LSL #4</a:t>
            </a:r>
          </a:p>
          <a:p>
            <a:pPr lvl="1"/>
            <a:r>
              <a:rPr lang="pt-BR" dirty="0"/>
              <a:t>MOV R3, R1, LSL #8</a:t>
            </a:r>
          </a:p>
          <a:p>
            <a:pPr lvl="1"/>
            <a:r>
              <a:rPr lang="pt-BR" dirty="0"/>
              <a:t>MOV R4, R1, LSL #16</a:t>
            </a:r>
          </a:p>
          <a:p>
            <a:pPr lvl="1"/>
            <a:r>
              <a:rPr lang="en-US" dirty="0"/>
              <a:t>MOV R5, R1, LSL #6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9289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FBB5F-8CF5-FEDE-3113-D15C58A40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BD31-36DB-8B14-43C7-875373D2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LSL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E66FCC-3D4C-1AF2-16FA-EB082CA0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24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05CE6-6347-A24A-DCDF-0579A282CE4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Compute register values:</a:t>
            </a:r>
          </a:p>
          <a:p>
            <a:pPr lvl="1"/>
            <a:r>
              <a:rPr lang="pt-BR" dirty="0"/>
              <a:t>LDR R1, =0X11223344</a:t>
            </a:r>
          </a:p>
          <a:p>
            <a:pPr lvl="1"/>
            <a:r>
              <a:rPr lang="pt-BR" dirty="0"/>
              <a:t>MOV R2, R1, LSL #4</a:t>
            </a:r>
          </a:p>
          <a:p>
            <a:pPr lvl="1"/>
            <a:r>
              <a:rPr lang="pt-BR" dirty="0"/>
              <a:t>MOV R3, R1, LSL #8</a:t>
            </a:r>
          </a:p>
          <a:p>
            <a:pPr lvl="1"/>
            <a:r>
              <a:rPr lang="pt-BR" dirty="0"/>
              <a:t>MOV R4, R1, LSL #16</a:t>
            </a:r>
          </a:p>
          <a:p>
            <a:r>
              <a:rPr lang="pt-BR" dirty="0"/>
              <a:t>ANS:</a:t>
            </a:r>
          </a:p>
          <a:p>
            <a:pPr lvl="1"/>
            <a:r>
              <a:rPr lang="en-US" dirty="0"/>
              <a:t>Pseudo-instruction LDR R1, =0x11223344 loads 32-bit constant 0x11223344 into R1.</a:t>
            </a:r>
          </a:p>
          <a:p>
            <a:pPr lvl="1"/>
            <a:r>
              <a:rPr lang="en-US" dirty="0"/>
              <a:t>LSL performs a logical left shift of Rm by the immediate count and writes the result to Rd, zero-filling low bits and discarding overflow in 32-bit registers</a:t>
            </a:r>
          </a:p>
          <a:p>
            <a:pPr lvl="1"/>
            <a:r>
              <a:rPr lang="en-US" dirty="0"/>
              <a:t>MOV R2, R1, LSL #4 performs a logical left shift of R1 by 4 bits, inserting zeros; 0x11223344 &lt;&lt; 4 = 0x12233440.</a:t>
            </a:r>
          </a:p>
          <a:p>
            <a:pPr lvl="1"/>
            <a:r>
              <a:rPr lang="en-US" dirty="0"/>
              <a:t>MOV R3, R1, LSL #8 shifts by 8 bits; 0x11223344 &lt;&lt; 8 = 0x22334400.</a:t>
            </a:r>
          </a:p>
          <a:p>
            <a:pPr lvl="1"/>
            <a:r>
              <a:rPr lang="en-US" dirty="0"/>
              <a:t>MOV R4, R1, LSL #16 shifts by 16 bits; 0x11223344 &lt;&lt; 16 = 0x33440000.</a:t>
            </a:r>
          </a:p>
          <a:p>
            <a:pPr lvl="1"/>
            <a:r>
              <a:rPr lang="en-US" dirty="0"/>
              <a:t>MOV R5, R1, LSL #6 shifts by 6 bits; 0x11223344 &lt;&lt; 6 = 0x488CD100. (convert to binary and back)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116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06A51-A439-F103-49BD-FDEA556B4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2DBC-650F-2FD6-D799-9D9632A6E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LSR ASR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91C5B6-51F3-7333-86A4-FA1F19558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25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6A0C6-9296-BA88-C598-6B260416FC4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Compute register values:</a:t>
            </a:r>
          </a:p>
          <a:p>
            <a:pPr lvl="1"/>
            <a:r>
              <a:rPr lang="pt-BR" dirty="0"/>
              <a:t>LDR R1, =0X11223344</a:t>
            </a:r>
          </a:p>
          <a:p>
            <a:pPr lvl="1"/>
            <a:r>
              <a:rPr lang="pt-BR" dirty="0"/>
              <a:t>MOV R2, R1, LSR #4</a:t>
            </a:r>
          </a:p>
          <a:p>
            <a:pPr lvl="1"/>
            <a:r>
              <a:rPr lang="pt-BR" dirty="0"/>
              <a:t>MOV R3, R1, LSR #8</a:t>
            </a:r>
          </a:p>
          <a:p>
            <a:pPr lvl="1"/>
            <a:r>
              <a:rPr lang="pt-BR" dirty="0"/>
              <a:t>MOV R4, R1, LSR #16</a:t>
            </a:r>
          </a:p>
          <a:p>
            <a:pPr lvl="1"/>
            <a:r>
              <a:rPr lang="pt-BR" dirty="0"/>
              <a:t>MOV R5, R1, </a:t>
            </a:r>
            <a:r>
              <a:rPr lang="en-US" altLang="zh-CN" dirty="0"/>
              <a:t>A</a:t>
            </a:r>
            <a:r>
              <a:rPr lang="pt-BR" dirty="0"/>
              <a:t>SR #4</a:t>
            </a:r>
          </a:p>
          <a:p>
            <a:pPr lvl="1"/>
            <a:r>
              <a:rPr lang="pt-BR" dirty="0"/>
              <a:t>MOV R6, R1, ASR #8</a:t>
            </a:r>
          </a:p>
          <a:p>
            <a:pPr lvl="1"/>
            <a:r>
              <a:rPr lang="pt-BR" dirty="0"/>
              <a:t>MOV R7, R1, ASR #16</a:t>
            </a:r>
          </a:p>
          <a:p>
            <a:r>
              <a:rPr lang="pt-BR" dirty="0"/>
              <a:t>ANS: </a:t>
            </a:r>
          </a:p>
          <a:p>
            <a:pPr lvl="1"/>
            <a:r>
              <a:rPr lang="en-US" dirty="0"/>
              <a:t>Pseudo-instruction LDR R1, =0x11223344 loads 32-bit constant 0x11223344 into R1.</a:t>
            </a:r>
          </a:p>
          <a:p>
            <a:pPr lvl="1"/>
            <a:r>
              <a:rPr lang="pt-BR" dirty="0"/>
              <a:t>LSR #4: R2 = 0x11223344 &gt;&gt; 4 = 0x01122334.</a:t>
            </a:r>
          </a:p>
          <a:p>
            <a:pPr lvl="1"/>
            <a:r>
              <a:rPr lang="pt-BR" dirty="0"/>
              <a:t>LSR #8: R3 = 0x11223344 &gt;&gt; 8 = 0x00112233.</a:t>
            </a:r>
          </a:p>
          <a:p>
            <a:pPr lvl="1"/>
            <a:r>
              <a:rPr lang="pt-BR" dirty="0"/>
              <a:t>LSR #16: R4 = 0x11223344 &gt;&gt; 16 = 0x00001122.</a:t>
            </a:r>
          </a:p>
          <a:p>
            <a:pPr lvl="1"/>
            <a:r>
              <a:rPr lang="pt-BR" dirty="0"/>
              <a:t>ASR #4: R5 = 0x11223344 &gt;&gt; 4 = 0x01122334.</a:t>
            </a:r>
          </a:p>
          <a:p>
            <a:pPr lvl="1"/>
            <a:r>
              <a:rPr lang="pt-BR" dirty="0"/>
              <a:t>ASR #8: R6 = 0x11223344 &gt;&gt; 8 = 0x00112233.</a:t>
            </a:r>
          </a:p>
          <a:p>
            <a:pPr lvl="1"/>
            <a:r>
              <a:rPr lang="pt-BR" dirty="0"/>
              <a:t>ASR #16: R7 = 0x11223344 &gt;&gt; 16 = 0x00001122.</a:t>
            </a:r>
          </a:p>
          <a:p>
            <a:pPr lvl="1"/>
            <a:r>
              <a:rPr lang="en-US" dirty="0"/>
              <a:t>ASR (arithmetic shift right) replicates the sign bit; for a positive value like 0x11223344 (bit 31 is 0), ASR behaves exactly like LSR and shifts in zeros.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0752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1839C-F6D4-9964-61E4-7718ED85E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A20A-F498-3EB6-F940-C1894F1C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ASR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B4EF46-F247-D5D5-B0F5-6E0D2001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26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383C9-4457-CE5C-9276-DDEA44D3054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Compute register values:</a:t>
            </a:r>
          </a:p>
          <a:p>
            <a:r>
              <a:rPr lang="pt-BR" dirty="0"/>
              <a:t>LDR R1, =0x81223344</a:t>
            </a:r>
          </a:p>
          <a:p>
            <a:r>
              <a:rPr lang="pt-BR" dirty="0"/>
              <a:t>MOV R2, R1, ASR #4</a:t>
            </a:r>
          </a:p>
          <a:p>
            <a:r>
              <a:rPr lang="pt-BR" dirty="0"/>
              <a:t>MOV R3, R1, ASR #8</a:t>
            </a:r>
          </a:p>
          <a:p>
            <a:r>
              <a:rPr lang="pt-BR" dirty="0"/>
              <a:t>MOV R4, R1, ASR #16</a:t>
            </a:r>
          </a:p>
        </p:txBody>
      </p:sp>
    </p:spTree>
    <p:extLst>
      <p:ext uri="{BB962C8B-B14F-4D97-AF65-F5344CB8AC3E}">
        <p14:creationId xmlns:p14="http://schemas.microsoft.com/office/powerpoint/2010/main" val="1151160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CB07-1D04-C38F-A34B-D46C4EA4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ASR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B2234B-D9FF-D51C-F98D-7FCAE62D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27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31EC3-9A82-D4F4-6333-68B05484200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Compute register values:</a:t>
            </a:r>
          </a:p>
          <a:p>
            <a:r>
              <a:rPr lang="pt-BR" dirty="0"/>
              <a:t>LDR R1, =0x81223344</a:t>
            </a:r>
          </a:p>
          <a:p>
            <a:r>
              <a:rPr lang="pt-BR" dirty="0"/>
              <a:t>MOV R2, R1, ASR #4</a:t>
            </a:r>
          </a:p>
          <a:p>
            <a:r>
              <a:rPr lang="pt-BR" dirty="0"/>
              <a:t>MOV R3, R1, ASR #8</a:t>
            </a:r>
          </a:p>
          <a:p>
            <a:r>
              <a:rPr lang="pt-BR" dirty="0"/>
              <a:t>MOV R4, R1, ASR #16</a:t>
            </a:r>
          </a:p>
          <a:p>
            <a:r>
              <a:rPr lang="pt-BR" dirty="0"/>
              <a:t>ANS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R2 = R1 ASR #4 = 0xF8122334 (right shift 4; top nibble becomes F due to sign extension).</a:t>
            </a:r>
          </a:p>
          <a:p>
            <a:pPr lvl="1"/>
            <a:r>
              <a:rPr lang="en-US" dirty="0"/>
              <a:t>R3 = R1 ASR #8 = 0xFF812233 (right shift 8; top byte becomes FF).</a:t>
            </a:r>
          </a:p>
          <a:p>
            <a:pPr lvl="1"/>
            <a:r>
              <a:rPr lang="en-US" dirty="0"/>
              <a:t>R4 = R1 ASR #16 = 0xFFFF8122 (right shift 16; top halfword becomes FFFF)</a:t>
            </a:r>
          </a:p>
        </p:txBody>
      </p:sp>
    </p:spTree>
    <p:extLst>
      <p:ext uri="{BB962C8B-B14F-4D97-AF65-F5344CB8AC3E}">
        <p14:creationId xmlns:p14="http://schemas.microsoft.com/office/powerpoint/2010/main" val="2226504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E5212-EBBF-507A-8939-5B24EAC6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Multiply without MUL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282959-239B-7B59-648D-A0210CB0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28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6A678-F78A-5E7F-A0E9-3A3B773CE73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Without using MUL instruction, give instructions that multiply a register, r3 by</a:t>
            </a:r>
          </a:p>
          <a:p>
            <a:pPr lvl="1"/>
            <a:r>
              <a:rPr lang="en-US" dirty="0"/>
              <a:t>135</a:t>
            </a:r>
          </a:p>
          <a:p>
            <a:pPr lvl="1"/>
            <a:r>
              <a:rPr lang="en-US" dirty="0"/>
              <a:t>153</a:t>
            </a:r>
          </a:p>
          <a:p>
            <a:pPr lvl="1"/>
            <a:r>
              <a:rPr lang="en-US" dirty="0"/>
              <a:t>255</a:t>
            </a:r>
          </a:p>
          <a:p>
            <a:pPr lvl="1"/>
            <a:r>
              <a:rPr lang="en-US" dirty="0"/>
              <a:t>18</a:t>
            </a:r>
          </a:p>
          <a:p>
            <a:pPr lvl="1"/>
            <a:r>
              <a:rPr lang="en-US" dirty="0"/>
              <a:t>16384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84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27702-AA68-AFC9-05E8-6A7817689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8FC1-052B-F011-D5E5-525504D7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Multiply without MUL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A8F778-6A22-5F8A-A058-93D44EDF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29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AC4D7-2D14-2E25-93CD-623479AB15D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Without using MUL instruction, give instructions that multiply a register, r3 by:</a:t>
            </a:r>
          </a:p>
          <a:p>
            <a:pPr lvl="1"/>
            <a:r>
              <a:rPr lang="en-US" dirty="0"/>
              <a:t>135</a:t>
            </a:r>
          </a:p>
          <a:p>
            <a:pPr lvl="1"/>
            <a:r>
              <a:rPr lang="en-US" dirty="0"/>
              <a:t>153</a:t>
            </a:r>
          </a:p>
          <a:p>
            <a:pPr lvl="1"/>
            <a:r>
              <a:rPr lang="en-US" dirty="0"/>
              <a:t>255</a:t>
            </a:r>
          </a:p>
          <a:p>
            <a:pPr lvl="1"/>
            <a:r>
              <a:rPr lang="en-US" dirty="0"/>
              <a:t>18</a:t>
            </a:r>
          </a:p>
          <a:p>
            <a:pPr lvl="1"/>
            <a:r>
              <a:rPr lang="en-US" dirty="0"/>
              <a:t>1025</a:t>
            </a:r>
          </a:p>
          <a:p>
            <a:r>
              <a:rPr lang="en-US" dirty="0"/>
              <a:t>ANS:  Decompose 135 = 128 + 4 + 2 + 1</a:t>
            </a:r>
          </a:p>
          <a:p>
            <a:pPr lvl="1"/>
            <a:r>
              <a:rPr lang="pt-BR" dirty="0"/>
              <a:t>MOV   r0, r3, LSL #7    @ 128*r3</a:t>
            </a:r>
          </a:p>
          <a:p>
            <a:pPr lvl="1"/>
            <a:r>
              <a:rPr lang="pt-BR" dirty="0"/>
              <a:t>ADD   r0, r0, r3, LSL #2 @ +4*r3  -&gt; 132*r3</a:t>
            </a:r>
          </a:p>
          <a:p>
            <a:pPr lvl="1"/>
            <a:r>
              <a:rPr lang="pt-BR" dirty="0"/>
              <a:t>ADD   r0, r0, r3, LSL #1 @ +2*r3  -&gt; 134*r3</a:t>
            </a:r>
          </a:p>
          <a:p>
            <a:pPr lvl="1"/>
            <a:r>
              <a:rPr lang="pt-BR" dirty="0"/>
              <a:t>ADD   r0, r0, r3         @ +1*r3  -&gt; 135*r3</a:t>
            </a:r>
          </a:p>
          <a:p>
            <a:r>
              <a:rPr lang="en-US" dirty="0"/>
              <a:t>Decompose 153 = (8 + 1) * (16 + 1)</a:t>
            </a:r>
          </a:p>
          <a:p>
            <a:pPr lvl="1"/>
            <a:r>
              <a:rPr lang="en-US" dirty="0"/>
              <a:t>ADD r0, r3, r3, LSL#3   @ r0 = r3 + 8*r3 = 9*r3</a:t>
            </a:r>
            <a:br>
              <a:rPr lang="en-US" dirty="0"/>
            </a:br>
            <a:r>
              <a:rPr lang="en-US" dirty="0"/>
              <a:t>ADD r0, r0, r0, LSL#4   @ r0 = 9*r3 + 16*9*r3 = 135*r3</a:t>
            </a:r>
          </a:p>
          <a:p>
            <a:r>
              <a:rPr lang="en-US" dirty="0"/>
              <a:t>Decompose 255 = 256 - 1</a:t>
            </a:r>
          </a:p>
          <a:p>
            <a:pPr lvl="1"/>
            <a:r>
              <a:rPr lang="en-US" dirty="0"/>
              <a:t>RSB r0, r3, r3, LSL#8   @ r0 = 256*r3 - r3 = 255*r3</a:t>
            </a:r>
          </a:p>
          <a:p>
            <a:r>
              <a:rPr lang="en-US" dirty="0"/>
              <a:t>Decompose 1025=2^10+1:</a:t>
            </a:r>
          </a:p>
          <a:p>
            <a:pPr lvl="1"/>
            <a:r>
              <a:rPr lang="en-US" dirty="0"/>
              <a:t>ADD r0, r3, r3, LSL#10   @ r0 = r3 + 1024*r3 = 1025*r3</a:t>
            </a:r>
          </a:p>
          <a:p>
            <a:r>
              <a:rPr lang="en-US" dirty="0"/>
              <a:t>Decompose 18 = (16 + 1) + 1</a:t>
            </a:r>
          </a:p>
          <a:p>
            <a:pPr lvl="1"/>
            <a:r>
              <a:rPr lang="en-US" dirty="0"/>
              <a:t>ADD r0, r3, r3, LSL#4   @ r0 = r3 + 16*r3 = 17*r3</a:t>
            </a:r>
            <a:br>
              <a:rPr lang="en-US" dirty="0"/>
            </a:br>
            <a:r>
              <a:rPr lang="en-US" dirty="0"/>
              <a:t>ADD r0, r0, r3          @ r0 = 17*r3 + r3 = 18*r3</a:t>
            </a:r>
          </a:p>
        </p:txBody>
      </p:sp>
    </p:spTree>
    <p:extLst>
      <p:ext uri="{BB962C8B-B14F-4D97-AF65-F5344CB8AC3E}">
        <p14:creationId xmlns:p14="http://schemas.microsoft.com/office/powerpoint/2010/main" val="210341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FCCDD-F534-1679-8F38-7DE37BF40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06104-88B9-F7DD-C7CF-BD3C5A8D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Manipulations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6BEFCD-466A-CEA5-3D17-4D6AE991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07159-9E90-34FC-FD37-707ADD2978C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505200" cy="4557932"/>
          </a:xfrm>
        </p:spPr>
        <p:txBody>
          <a:bodyPr>
            <a:normAutofit/>
          </a:bodyPr>
          <a:lstStyle/>
          <a:p>
            <a:r>
              <a:rPr lang="pt-BR" dirty="0"/>
              <a:t>MOV R0, #0xABC</a:t>
            </a:r>
          </a:p>
          <a:p>
            <a:r>
              <a:rPr lang="pt-BR" dirty="0"/>
              <a:t>MOV R1, #0xDEF</a:t>
            </a:r>
          </a:p>
          <a:p>
            <a:r>
              <a:rPr lang="pt-BR" dirty="0"/>
              <a:t>AND R2, R0, R1</a:t>
            </a:r>
          </a:p>
          <a:p>
            <a:r>
              <a:rPr lang="pt-BR" dirty="0"/>
              <a:t>ORR R3, R0, R1</a:t>
            </a:r>
          </a:p>
          <a:p>
            <a:r>
              <a:rPr lang="pt-BR" dirty="0"/>
              <a:t>EOR R4, R0, R1</a:t>
            </a:r>
          </a:p>
          <a:p>
            <a:r>
              <a:rPr lang="pt-BR" dirty="0"/>
              <a:t>ORN R5, R0, R1</a:t>
            </a:r>
          </a:p>
          <a:p>
            <a:r>
              <a:rPr lang="pt-BR" dirty="0"/>
              <a:t>BIC r6, R0, R1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62F52E9-C913-0809-7AFE-FB9B6517BE16}"/>
              </a:ext>
            </a:extLst>
          </p:cNvPr>
          <p:cNvSpPr txBox="1">
            <a:spLocks/>
          </p:cNvSpPr>
          <p:nvPr/>
        </p:nvSpPr>
        <p:spPr>
          <a:xfrm>
            <a:off x="4038600" y="1219200"/>
            <a:ext cx="4572000" cy="36576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R0 = 0x0ABC</a:t>
            </a:r>
          </a:p>
          <a:p>
            <a:r>
              <a:rPr lang="pt-BR" dirty="0"/>
              <a:t>R1 = 0x0DEF</a:t>
            </a:r>
          </a:p>
          <a:p>
            <a:r>
              <a:rPr lang="pt-BR" dirty="0"/>
              <a:t>R2 = R0 AND R1 = 0x08AC</a:t>
            </a:r>
          </a:p>
          <a:p>
            <a:r>
              <a:rPr lang="pt-BR" dirty="0"/>
              <a:t>R3 = R0 ORR R1 = 0x0FFF</a:t>
            </a:r>
          </a:p>
          <a:p>
            <a:r>
              <a:rPr lang="pt-BR" dirty="0"/>
              <a:t>R4 = R0 EOR R1 = 0x0753</a:t>
            </a:r>
          </a:p>
          <a:p>
            <a:r>
              <a:rPr lang="pt-BR" dirty="0"/>
              <a:t>R5 = R0 ORN R1 = R0 | (~R1) = 0xF210 (assuming 32-bit registers)</a:t>
            </a:r>
          </a:p>
          <a:p>
            <a:r>
              <a:rPr lang="pt-BR" dirty="0"/>
              <a:t>r6 = r0 BIC R1 = r0 &amp; (~R1) = 0x0533</a:t>
            </a:r>
            <a:endParaRPr 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362AD7A-A16D-A5D7-1F8E-3C4D2AEFE54C}"/>
              </a:ext>
            </a:extLst>
          </p:cNvPr>
          <p:cNvSpPr txBox="1">
            <a:spLocks/>
          </p:cNvSpPr>
          <p:nvPr/>
        </p:nvSpPr>
        <p:spPr bwMode="auto">
          <a:xfrm>
            <a:off x="1603248" y="4724400"/>
            <a:ext cx="6285109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AND Rn Operand2 performs bitwise conjunction on Rn and Operand2.</a:t>
            </a:r>
          </a:p>
          <a:p>
            <a:pPr marL="0" indent="0">
              <a:buNone/>
            </a:pPr>
            <a:r>
              <a:rPr lang="en-US" sz="1600" dirty="0"/>
              <a:t>ORR performs bitwise OR on Rn and Operand2.</a:t>
            </a:r>
          </a:p>
          <a:p>
            <a:pPr marL="0" indent="0">
              <a:buNone/>
            </a:pPr>
            <a:r>
              <a:rPr lang="en-US" sz="1600" dirty="0"/>
              <a:t>EOR performs bitwise XOR on Rn and Operand2.</a:t>
            </a:r>
          </a:p>
          <a:p>
            <a:pPr marL="0" indent="0">
              <a:buNone/>
            </a:pPr>
            <a:r>
              <a:rPr lang="en-US" sz="1600" dirty="0"/>
              <a:t>ORN computes Rn OR NOT Operand2, i.e., Rn | (~Rm). </a:t>
            </a:r>
          </a:p>
          <a:p>
            <a:pPr marL="0" indent="0">
              <a:buNone/>
            </a:pPr>
            <a:r>
              <a:rPr lang="en-US" sz="1600" dirty="0"/>
              <a:t>BIC computes Rn AND NOT Operand2, i.e., Rn &amp; (~Rm).</a:t>
            </a:r>
          </a:p>
          <a:p>
            <a:pPr marL="0" indent="0">
              <a:buNone/>
            </a:pPr>
            <a:r>
              <a:rPr lang="en-US" sz="1600" dirty="0"/>
              <a:t>(Hint: convert hex to binary, perform operation, and convert back to hex.)</a:t>
            </a:r>
          </a:p>
        </p:txBody>
      </p:sp>
    </p:spTree>
    <p:extLst>
      <p:ext uri="{BB962C8B-B14F-4D97-AF65-F5344CB8AC3E}">
        <p14:creationId xmlns:p14="http://schemas.microsoft.com/office/powerpoint/2010/main" val="3198797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0680A-E82D-BBE9-C61F-EB0A6FEB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number of ones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C6C243-F37B-89BF-2B6A-9A56B69C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30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41A2D-28FB-F7BC-6CAD-42CE944332B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program to count the number of ones in a 32-bit register r0.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654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DCB25-8749-9152-E8F2-28CF8B240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82E3E-5E2B-A3DE-AE04-01ED4350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the number of ones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575E3B-15FA-54D0-5AC7-DB417661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31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9879D-131C-C42E-D9BE-DA4B7A44B6F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Write a program to count the number of ones in a 32-bit register r0. </a:t>
            </a:r>
          </a:p>
          <a:p>
            <a:r>
              <a:rPr lang="en-US" dirty="0"/>
              <a:t>ANS:</a:t>
            </a:r>
          </a:p>
          <a:p>
            <a:pPr lvl="1"/>
            <a:r>
              <a:rPr lang="en-US" dirty="0"/>
              <a:t>@ Count ones in r0, result in r3</a:t>
            </a:r>
          </a:p>
          <a:p>
            <a:pPr lvl="1"/>
            <a:r>
              <a:rPr lang="en-US" dirty="0"/>
              <a:t>MOV r3, #0      @ Initialize counter</a:t>
            </a:r>
          </a:p>
          <a:p>
            <a:pPr lvl="1"/>
            <a:r>
              <a:rPr lang="en-US" dirty="0" err="1"/>
              <a:t>count_loop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   CMP r0, #0</a:t>
            </a:r>
          </a:p>
          <a:p>
            <a:pPr lvl="1"/>
            <a:r>
              <a:rPr lang="en-US" dirty="0"/>
              <a:t>    BEQ </a:t>
            </a:r>
            <a:r>
              <a:rPr lang="en-US" dirty="0" err="1"/>
              <a:t>count_end</a:t>
            </a:r>
            <a:endParaRPr lang="en-US" dirty="0"/>
          </a:p>
          <a:p>
            <a:pPr lvl="1"/>
            <a:r>
              <a:rPr lang="en-US" dirty="0"/>
              <a:t>    AND r1, r0, #1  @ Check LSB</a:t>
            </a:r>
          </a:p>
          <a:p>
            <a:pPr lvl="1"/>
            <a:r>
              <a:rPr lang="en-US" dirty="0"/>
              <a:t>    ADD r3, r3, r1  @ Add to counter</a:t>
            </a:r>
          </a:p>
          <a:p>
            <a:pPr lvl="1"/>
            <a:r>
              <a:rPr lang="en-US" dirty="0"/>
              <a:t>    LSR r0, r0, #1  @ Shift right</a:t>
            </a:r>
          </a:p>
          <a:p>
            <a:pPr lvl="1"/>
            <a:r>
              <a:rPr lang="en-US" dirty="0"/>
              <a:t>    B </a:t>
            </a:r>
            <a:r>
              <a:rPr lang="en-US" dirty="0" err="1"/>
              <a:t>count_loop</a:t>
            </a:r>
            <a:endParaRPr lang="en-US" dirty="0"/>
          </a:p>
          <a:p>
            <a:pPr lvl="1"/>
            <a:r>
              <a:rPr lang="en-US" dirty="0" err="1"/>
              <a:t>count_end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071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47DC9-FEC2-35B7-BE17-C80023277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3014-01D8-9E5D-845A-870F048F2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the number of zeros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D51E58-1BCE-C9D5-7122-108C438E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32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59F7F-A91F-C3AC-6F2E-7E041BC2CCC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/>
              <a:t>Based on the program that counts 1’s, modify it to count the number of zeros a 32-bit register r0. </a:t>
            </a:r>
          </a:p>
        </p:txBody>
      </p:sp>
    </p:spTree>
    <p:extLst>
      <p:ext uri="{BB962C8B-B14F-4D97-AF65-F5344CB8AC3E}">
        <p14:creationId xmlns:p14="http://schemas.microsoft.com/office/powerpoint/2010/main" val="2952282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AC34C-948A-7331-C0B5-36BC58757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76027-E858-BDF6-8FD3-20349087B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the number of zeros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2439C1-63DF-4DC1-EB71-439694FB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33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8F09B-0D79-10B8-9B5A-BD5E2ECFCCE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Based on the program that counts 1’s, modify it to count the number of zeros a 32-bit register r0. </a:t>
            </a:r>
          </a:p>
          <a:p>
            <a:r>
              <a:rPr lang="en-US" dirty="0"/>
              <a:t>ANS: count ones, then subtract from 32</a:t>
            </a:r>
          </a:p>
          <a:p>
            <a:pPr lvl="1"/>
            <a:r>
              <a:rPr lang="en-US" dirty="0"/>
              <a:t>@ Count zeros in r0, result in r3</a:t>
            </a:r>
          </a:p>
          <a:p>
            <a:pPr lvl="1"/>
            <a:r>
              <a:rPr lang="en-US" dirty="0"/>
              <a:t>MOV r3, #0      @ Initialize counter</a:t>
            </a:r>
          </a:p>
          <a:p>
            <a:pPr lvl="1"/>
            <a:r>
              <a:rPr lang="en-US" dirty="0" err="1"/>
              <a:t>count_loop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   CMP r0, #0</a:t>
            </a:r>
          </a:p>
          <a:p>
            <a:pPr lvl="1"/>
            <a:r>
              <a:rPr lang="en-US" dirty="0"/>
              <a:t>    BEQ </a:t>
            </a:r>
            <a:r>
              <a:rPr lang="en-US" dirty="0" err="1"/>
              <a:t>count_end</a:t>
            </a:r>
            <a:endParaRPr lang="en-US" dirty="0"/>
          </a:p>
          <a:p>
            <a:pPr lvl="1"/>
            <a:r>
              <a:rPr lang="en-US" dirty="0"/>
              <a:t>    AND r1, r0, #1  @ Check LSB</a:t>
            </a:r>
          </a:p>
          <a:p>
            <a:pPr lvl="1"/>
            <a:r>
              <a:rPr lang="en-US" dirty="0"/>
              <a:t>    ADD r3, r3, r1  @ Add to counter</a:t>
            </a:r>
          </a:p>
          <a:p>
            <a:pPr lvl="1"/>
            <a:r>
              <a:rPr lang="en-US" dirty="0"/>
              <a:t>    LSR r0, r0, #1  @ Shift right</a:t>
            </a:r>
          </a:p>
          <a:p>
            <a:pPr lvl="1"/>
            <a:r>
              <a:rPr lang="en-US" dirty="0"/>
              <a:t>    B </a:t>
            </a:r>
            <a:r>
              <a:rPr lang="en-US" dirty="0" err="1"/>
              <a:t>count_loop</a:t>
            </a:r>
            <a:endParaRPr lang="en-US" dirty="0"/>
          </a:p>
          <a:p>
            <a:pPr lvl="1"/>
            <a:r>
              <a:rPr lang="en-US" dirty="0" err="1"/>
              <a:t>count_end</a:t>
            </a:r>
            <a:r>
              <a:rPr lang="en-US" dirty="0"/>
              <a:t>: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RSB r3, r3, #32 @ zeros = 32 – ones</a:t>
            </a:r>
          </a:p>
          <a:p>
            <a:r>
              <a:rPr lang="pt-BR" dirty="0"/>
              <a:t>Or </a:t>
            </a:r>
            <a:r>
              <a:rPr lang="en-US" dirty="0"/>
              <a:t>Invert all bits of r0, then count 1’s</a:t>
            </a:r>
            <a:endParaRPr lang="pt-BR" dirty="0"/>
          </a:p>
          <a:p>
            <a:pPr lvl="1"/>
            <a:r>
              <a:rPr lang="en-US" dirty="0"/>
              <a:t>@ Count zeros in r0, result in r3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MVN r0, r0 </a:t>
            </a:r>
          </a:p>
          <a:p>
            <a:pPr lvl="1"/>
            <a:r>
              <a:rPr lang="en-US" dirty="0"/>
              <a:t>MOV r3, #0      @ Initialize counter</a:t>
            </a:r>
          </a:p>
          <a:p>
            <a:pPr lvl="1"/>
            <a:r>
              <a:rPr lang="en-US" dirty="0" err="1"/>
              <a:t>count_loop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   CMP r0, #0</a:t>
            </a:r>
          </a:p>
          <a:p>
            <a:pPr lvl="1"/>
            <a:r>
              <a:rPr lang="en-US" dirty="0"/>
              <a:t>    BEQ </a:t>
            </a:r>
            <a:r>
              <a:rPr lang="en-US" dirty="0" err="1"/>
              <a:t>count_end</a:t>
            </a:r>
            <a:endParaRPr lang="en-US" dirty="0"/>
          </a:p>
          <a:p>
            <a:pPr lvl="1"/>
            <a:r>
              <a:rPr lang="en-US" dirty="0"/>
              <a:t>    AND r1, r0, #1  @ Check LSB</a:t>
            </a:r>
          </a:p>
          <a:p>
            <a:pPr lvl="1"/>
            <a:r>
              <a:rPr lang="en-US" dirty="0"/>
              <a:t>    ADD r3, r3, r1  @ Add to counter</a:t>
            </a:r>
          </a:p>
          <a:p>
            <a:pPr lvl="1"/>
            <a:r>
              <a:rPr lang="en-US" dirty="0"/>
              <a:t>    LSR r0, r0, #1  @ Shift right</a:t>
            </a:r>
          </a:p>
          <a:p>
            <a:pPr lvl="1"/>
            <a:r>
              <a:rPr lang="en-US" dirty="0"/>
              <a:t>    B </a:t>
            </a:r>
            <a:r>
              <a:rPr lang="en-US" dirty="0" err="1"/>
              <a:t>count_loop</a:t>
            </a:r>
            <a:endParaRPr lang="en-US" dirty="0"/>
          </a:p>
          <a:p>
            <a:pPr lvl="1"/>
            <a:r>
              <a:rPr lang="en-US" dirty="0" err="1"/>
              <a:t>count_end</a:t>
            </a:r>
            <a:r>
              <a:rPr lang="en-US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C9950-623A-C446-86E3-ABAF4DE8E5CB}"/>
              </a:ext>
            </a:extLst>
          </p:cNvPr>
          <p:cNvSpPr txBox="1"/>
          <p:nvPr/>
        </p:nvSpPr>
        <p:spPr>
          <a:xfrm>
            <a:off x="3962400" y="3581400"/>
            <a:ext cx="4917500" cy="147732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Note that SUB r3, #32, r3 is not valid ARM syntax,</a:t>
            </a:r>
          </a:p>
          <a:p>
            <a:r>
              <a:rPr lang="en-US" dirty="0"/>
              <a:t>Since the middle operand cannot be an immediate.</a:t>
            </a:r>
          </a:p>
          <a:p>
            <a:r>
              <a:rPr lang="en-US" dirty="0"/>
              <a:t>You can load 32 into a register and subtract:</a:t>
            </a:r>
          </a:p>
          <a:p>
            <a:r>
              <a:rPr lang="pt-BR" dirty="0"/>
              <a:t>MOV r2, #32</a:t>
            </a:r>
            <a:br>
              <a:rPr lang="pt-BR" dirty="0"/>
            </a:br>
            <a:r>
              <a:rPr lang="pt-BR" dirty="0"/>
              <a:t>SUB r3, r2, r3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5696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08DE-522A-498D-6E3F-C54CB6A4D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Polynomial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5F70D3-620B-5782-021B-474F6936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34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68C4B-C7E5-9534-B165-9B7E9107CB9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a program that computes 6x^2 – 9x + 2 and stores the result in register r2.  Assume x is stored in register r3.</a:t>
            </a:r>
          </a:p>
        </p:txBody>
      </p:sp>
    </p:spTree>
    <p:extLst>
      <p:ext uri="{BB962C8B-B14F-4D97-AF65-F5344CB8AC3E}">
        <p14:creationId xmlns:p14="http://schemas.microsoft.com/office/powerpoint/2010/main" val="714092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787A4-0DA7-C173-0538-DAB6342D8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190458-C6F5-FEBF-1A62-E300A742A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600" y="6388979"/>
            <a:ext cx="1981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35</a:t>
            </a:fld>
            <a:endParaRPr kumimoji="0"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73EDD55-4B34-E9B0-90CE-5D12E387F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32029"/>
              </p:ext>
            </p:extLst>
          </p:nvPr>
        </p:nvGraphicFramePr>
        <p:xfrm>
          <a:off x="1295400" y="1289489"/>
          <a:ext cx="6629400" cy="2133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6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076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Option A: Direct Translation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7711">
                <a:tc>
                  <a:txBody>
                    <a:bodyPr/>
                    <a:lstStyle/>
                    <a:p>
                      <a:r>
                        <a:rPr kumimoji="0" lang="pt-BR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r3 = x, result -&gt; r2</a:t>
                      </a:r>
                    </a:p>
                    <a:p>
                      <a:r>
                        <a:rPr lang="pt-B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MUL r0, r3, r3      @ r0 = x²</a:t>
                      </a:r>
                    </a:p>
                    <a:p>
                      <a:r>
                        <a:rPr lang="pt-B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 r1, #6</a:t>
                      </a:r>
                    </a:p>
                    <a:p>
                      <a:r>
                        <a:rPr lang="pt-B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MUL r0, r0, r1      @ r0 = 6x²</a:t>
                      </a:r>
                    </a:p>
                    <a:p>
                      <a:r>
                        <a:rPr lang="pt-B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 r1, #9</a:t>
                      </a:r>
                    </a:p>
                    <a:p>
                      <a:r>
                        <a:rPr lang="pt-B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MUL r1, r1, r3      @ r1 = 9x</a:t>
                      </a:r>
                    </a:p>
                    <a:p>
                      <a:r>
                        <a:rPr lang="pt-B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 r2, r0, r1      @ r2 = 6x² - 9x</a:t>
                      </a:r>
                    </a:p>
                    <a:p>
                      <a:r>
                        <a:rPr lang="pt-B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r2, r2, #2      @ r2 = 6x² - 9x + 2</a:t>
                      </a:r>
                    </a:p>
                    <a:p>
                      <a:endParaRPr lang="en-US" sz="1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C172DA9-F89E-86B9-22FF-347E4B139A9D}"/>
              </a:ext>
            </a:extLst>
          </p:cNvPr>
          <p:cNvSpPr txBox="1"/>
          <p:nvPr/>
        </p:nvSpPr>
        <p:spPr>
          <a:xfrm>
            <a:off x="2362200" y="3657600"/>
            <a:ext cx="4912242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Note that MUL r0, r0, #6 is not a valid instruction.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83309C-FA8B-6F99-8A51-4E5D4937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Compute Polynomial</a:t>
            </a:r>
          </a:p>
        </p:txBody>
      </p:sp>
    </p:spTree>
    <p:extLst>
      <p:ext uri="{BB962C8B-B14F-4D97-AF65-F5344CB8AC3E}">
        <p14:creationId xmlns:p14="http://schemas.microsoft.com/office/powerpoint/2010/main" val="15352249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3554BE-2738-205C-F3A8-BC35BC86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600" y="6388979"/>
            <a:ext cx="1981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36</a:t>
            </a:fld>
            <a:endParaRPr kumimoji="0"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AFCFA25-F4A6-2026-7853-D78B19A98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243186"/>
              </p:ext>
            </p:extLst>
          </p:nvPr>
        </p:nvGraphicFramePr>
        <p:xfrm>
          <a:off x="1257300" y="3136998"/>
          <a:ext cx="6629400" cy="152654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6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743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Option C: Horner form 6x^2 − 9x + 2 = x(6x − 9) + 2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3183">
                <a:tc>
                  <a:txBody>
                    <a:bodyPr/>
                    <a:lstStyle/>
                    <a:p>
                      <a:r>
                        <a:rPr kumimoji="0" lang="pt-BR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r3 = x, result -&gt; r2</a:t>
                      </a:r>
                    </a:p>
                    <a:p>
                      <a:r>
                        <a:rPr kumimoji="0" lang="pt-BR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ADD     r0, r3, r3, LSL #1 // r0 = 3x</a:t>
                      </a:r>
                    </a:p>
                    <a:p>
                      <a:r>
                        <a:rPr kumimoji="0" lang="pt-BR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ADD     r0, r0, r0         // r0 = 6x</a:t>
                      </a:r>
                    </a:p>
                    <a:p>
                      <a:r>
                        <a:rPr kumimoji="0" lang="pt-BR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     r0, r0, #9           // r0 = 6x - 9</a:t>
                      </a:r>
                    </a:p>
                    <a:p>
                      <a:r>
                        <a:rPr kumimoji="0" lang="pt-BR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MUL     r2, r3, r0         // r2 = x*(6x - 9)</a:t>
                      </a:r>
                    </a:p>
                    <a:p>
                      <a:r>
                        <a:rPr kumimoji="0" lang="pt-BR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ADD     r2, r2, #2         // r2 = 6x^2 - 9x + 2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E53F05-AEE5-4C73-59D1-FB738C8FC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696301"/>
              </p:ext>
            </p:extLst>
          </p:nvPr>
        </p:nvGraphicFramePr>
        <p:xfrm>
          <a:off x="1257300" y="1264996"/>
          <a:ext cx="6629400" cy="181107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6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076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Option B: Minimal multiplies with a single MUL and shift-adds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7711">
                <a:tc>
                  <a:txBody>
                    <a:bodyPr/>
                    <a:lstStyle/>
                    <a:p>
                      <a:r>
                        <a:rPr kumimoji="0" lang="pt-BR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r3 = x, result -&gt; r2</a:t>
                      </a:r>
                    </a:p>
                    <a:p>
                      <a:r>
                        <a:rPr kumimoji="0" lang="pt-BR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MUL     r0, r3, r3         // r0 = x*x</a:t>
                      </a:r>
                    </a:p>
                    <a:p>
                      <a:r>
                        <a:rPr kumimoji="0" lang="pt-BR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ADD     r0, r0, r0, LSL #1 // r0 = 3*x*x</a:t>
                      </a:r>
                    </a:p>
                    <a:p>
                      <a:r>
                        <a:rPr kumimoji="0" lang="pt-BR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ADD     r0, r0, r0         // r0 = 6*x*x</a:t>
                      </a:r>
                    </a:p>
                    <a:p>
                      <a:r>
                        <a:rPr kumimoji="0" lang="pt-BR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ADD     r1, r3, r3, LSL #3 // r1 = x + 8x = 9x</a:t>
                      </a:r>
                    </a:p>
                    <a:p>
                      <a:r>
                        <a:rPr kumimoji="0" lang="pt-BR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     r2, r0, r1         // r2 = 6x^2 - 9x</a:t>
                      </a:r>
                    </a:p>
                    <a:p>
                      <a:r>
                        <a:rPr kumimoji="0" lang="pt-BR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ADD     r2, r2, #2         // r2 = 6x^2 - 9x + 2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0108726-902A-C6CC-1647-A81D62B61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87922"/>
              </p:ext>
            </p:extLst>
          </p:nvPr>
        </p:nvGraphicFramePr>
        <p:xfrm>
          <a:off x="1257300" y="4729275"/>
          <a:ext cx="6629400" cy="165970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62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13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Option D: Use MLA (multiply-accumulate) and Horner form x(6x − 9) + 2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2984">
                <a:tc>
                  <a:txBody>
                    <a:bodyPr/>
                    <a:lstStyle/>
                    <a:p>
                      <a:r>
                        <a:rPr kumimoji="0" lang="pt-BR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r3 = x, result -&gt; r2</a:t>
                      </a:r>
                    </a:p>
                    <a:p>
                      <a:r>
                        <a:rPr kumimoji="0" lang="pt-BR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ADD     r0, r3, r3, LSL #1 // r0 = 3x</a:t>
                      </a:r>
                    </a:p>
                    <a:p>
                      <a:r>
                        <a:rPr kumimoji="0" lang="pt-BR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ADD     r0, r0, r0         // r0 = 6x</a:t>
                      </a:r>
                    </a:p>
                    <a:p>
                      <a:r>
                        <a:rPr kumimoji="0" lang="pt-BR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     r0, r0, #9           // r0 = 6x - 9</a:t>
                      </a:r>
                    </a:p>
                    <a:p>
                      <a:r>
                        <a:rPr kumimoji="0" lang="pt-BR" sz="14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MLA     r2, r3, r0, #2       // r2 = r3*r0 + 2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99AD0913-B118-F87E-249C-6E68B0892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Compute Polynomial</a:t>
            </a:r>
          </a:p>
        </p:txBody>
      </p:sp>
    </p:spTree>
    <p:extLst>
      <p:ext uri="{BB962C8B-B14F-4D97-AF65-F5344CB8AC3E}">
        <p14:creationId xmlns:p14="http://schemas.microsoft.com/office/powerpoint/2010/main" val="25921134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4745" y="39747"/>
            <a:ext cx="8229600" cy="990600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  <a:latin typeface="Gill Sans MT"/>
                <a:cs typeface="Times New Roman" pitchFamily="18" charset="0"/>
              </a:rPr>
              <a:t>Summary of Carry and Overflow Flags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56C4D0-D1DD-434F-9E39-17578F101405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323586" name="Date Placeholder 3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EEECE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23587" name="Slide Number Placeholder 5"/>
          <p:cNvSpPr txBox="1">
            <a:spLocks noGrp="1"/>
          </p:cNvSpPr>
          <p:nvPr/>
        </p:nvSpPr>
        <p:spPr bwMode="auto">
          <a:xfrm>
            <a:off x="6553200" y="5864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3D14BE-FE52-4332-969F-3696FB65ED39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EEECE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609600" y="3370151"/>
            <a:ext cx="8083550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Carry flag C = 1 upon an </a:t>
            </a: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unsigned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 addition if the answer is wrong (true result &gt; 2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-1)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Carry flag </a:t>
            </a:r>
            <a:r>
              <a:rPr lang="en-US" b="0" dirty="0">
                <a:solidFill>
                  <a:prstClr val="black"/>
                </a:solidFill>
                <a:latin typeface="Gill Sans MT"/>
              </a:rPr>
              <a:t>C = 0 (Borrow flag = 1) </a:t>
            </a:r>
            <a:r>
              <a:rPr lang="en-US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upon </a:t>
            </a:r>
            <a:r>
              <a:rPr lang="en-US" b="0" dirty="0">
                <a:solidFill>
                  <a:prstClr val="black"/>
                </a:solidFill>
                <a:latin typeface="Gill Sans MT"/>
              </a:rPr>
              <a:t>an </a:t>
            </a:r>
            <a:r>
              <a:rPr lang="en-US" u="sng" dirty="0">
                <a:solidFill>
                  <a:srgbClr val="800000"/>
                </a:solidFill>
                <a:latin typeface="Gill Sans MT"/>
              </a:rPr>
              <a:t>unsigned</a:t>
            </a:r>
            <a:r>
              <a:rPr lang="en-US" b="0" dirty="0">
                <a:solidFill>
                  <a:prstClr val="black"/>
                </a:solidFill>
                <a:latin typeface="Gill Sans MT"/>
              </a:rPr>
              <a:t> subtraction </a:t>
            </a:r>
            <a:r>
              <a:rPr lang="en-US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if the answer is wrong </a:t>
            </a:r>
            <a:r>
              <a:rPr lang="en-US" b="0" dirty="0">
                <a:solidFill>
                  <a:prstClr val="black"/>
                </a:solidFill>
                <a:latin typeface="Gill Sans MT"/>
              </a:rPr>
              <a:t> (</a:t>
            </a:r>
            <a:r>
              <a:rPr lang="en-US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true result &lt; 0)</a:t>
            </a:r>
            <a:endParaRPr lang="en-US" sz="700" b="0" dirty="0">
              <a:solidFill>
                <a:prstClr val="black"/>
              </a:solidFill>
              <a:latin typeface="Gill Sans MT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Overflow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 flag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V =1 upon a </a:t>
            </a: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signed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 addition </a:t>
            </a:r>
            <a:r>
              <a:rPr lang="en-US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if the answer is wrong (true result &gt; 2</a:t>
            </a:r>
            <a:r>
              <a:rPr lang="en-US" b="0" baseline="3000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n</a:t>
            </a:r>
            <a:r>
              <a:rPr lang="en-US" altLang="zh-CN" b="0" baseline="3000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-1</a:t>
            </a:r>
            <a:r>
              <a:rPr lang="en-US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-1 </a:t>
            </a:r>
            <a:r>
              <a:rPr lang="en-US" altLang="zh-CN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or true result &lt; -</a:t>
            </a:r>
            <a:r>
              <a:rPr lang="en-US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2</a:t>
            </a:r>
            <a:r>
              <a:rPr lang="en-US" b="0" baseline="3000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n</a:t>
            </a:r>
            <a:r>
              <a:rPr lang="en-US" altLang="zh-CN" b="0" baseline="3000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-1</a:t>
            </a:r>
            <a:r>
              <a:rPr lang="en-US" altLang="zh-CN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)</a:t>
            </a:r>
            <a:endParaRPr kumimoji="0" lang="en-US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cs typeface="Times New Roman" pitchFamily="18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cs typeface="Times New Roman" pitchFamily="18" charset="0"/>
            </a:endParaRPr>
          </a:p>
        </p:txBody>
      </p:sp>
      <p:graphicFrame>
        <p:nvGraphicFramePr>
          <p:cNvPr id="39012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443522"/>
              </p:ext>
            </p:extLst>
          </p:nvPr>
        </p:nvGraphicFramePr>
        <p:xfrm>
          <a:off x="1447800" y="1143000"/>
          <a:ext cx="5715000" cy="236220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85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9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Meaning after add or sub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negative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result is negative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Z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zero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result is zero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overflow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signed overflow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carry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unsigned overflow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3340970" y="5575300"/>
            <a:ext cx="1943100" cy="4000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3271914" y="5336505"/>
            <a:ext cx="380232" cy="3231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b="0">
                <a:solidFill>
                  <a:prstClr val="black"/>
                </a:solidFill>
                <a:latin typeface="Calibri"/>
              </a:rPr>
              <a:t>31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4998320" y="5325789"/>
            <a:ext cx="282450" cy="3231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b="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40970" y="5575300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03092" y="5575022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Z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65215" y="5574465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24956" y="5574464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V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878666" y="6009879"/>
            <a:ext cx="29418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CPSR (Current Program Status Register)</a:t>
            </a:r>
          </a:p>
        </p:txBody>
      </p:sp>
      <p:sp>
        <p:nvSpPr>
          <p:cNvPr id="16" name="Horizontal Scroll 15"/>
          <p:cNvSpPr/>
          <p:nvPr/>
        </p:nvSpPr>
        <p:spPr>
          <a:xfrm>
            <a:off x="76200" y="-23210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62399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B23D-EFE6-FA45-DAF9-9FF26087A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66A56-D44E-D648-C861-46FA398FDE4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Lecture 2: Carry flag for unsigned addition and subtraction</a:t>
            </a:r>
          </a:p>
          <a:p>
            <a:pPr lvl="1"/>
            <a:r>
              <a:rPr lang="en-US" dirty="0">
                <a:hlinkClick r:id="rId2"/>
              </a:rPr>
              <a:t>https://www.youtube.com/watch?v=MxGW2WurKuM&amp;list=PLRJhV4hUhIymmp5CCeIFPyxbknsdcXCc8&amp;index=2</a:t>
            </a:r>
            <a:endParaRPr lang="en-US" dirty="0"/>
          </a:p>
          <a:p>
            <a:r>
              <a:rPr lang="en-US" dirty="0"/>
              <a:t>Lecture 3: Overflow flag for signed addition and subtraction</a:t>
            </a:r>
          </a:p>
          <a:p>
            <a:pPr lvl="1"/>
            <a:r>
              <a:rPr lang="en-US" dirty="0">
                <a:hlinkClick r:id="rId3"/>
              </a:rPr>
              <a:t>https://www.youtube.com/watch?v=BIn6iyYIGio&amp;list=PLRJhV4hUhIymmp5CCeIFPyxbknsdcXCc8&amp;index=3</a:t>
            </a:r>
            <a:r>
              <a:rPr lang="en-US" dirty="0"/>
              <a:t> </a:t>
            </a:r>
          </a:p>
        </p:txBody>
      </p:sp>
      <p:sp>
        <p:nvSpPr>
          <p:cNvPr id="4" name="Horizontal Scroll 15">
            <a:extLst>
              <a:ext uri="{FF2B5EF4-FFF2-40B4-BE49-F238E27FC236}">
                <a16:creationId xmlns:a16="http://schemas.microsoft.com/office/drawing/2014/main" id="{91B1BB63-1586-6983-A850-9ABE39B4AF7D}"/>
              </a:ext>
            </a:extLst>
          </p:cNvPr>
          <p:cNvSpPr/>
          <p:nvPr/>
        </p:nvSpPr>
        <p:spPr>
          <a:xfrm>
            <a:off x="76200" y="-23210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40097541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2526-FDDF-35FA-A44E-1A233444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 ANDS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B70333-70B3-0D05-E999-759739E5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39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95D49-573C-6129-4E24-762AAEB6BD0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are value of r2, and NZCV flags after execution, assuming all flags are initially 0.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B598EB-3D73-A532-9DE0-CBC965E702FA}"/>
              </a:ext>
            </a:extLst>
          </p:cNvPr>
          <p:cNvSpPr/>
          <p:nvPr/>
        </p:nvSpPr>
        <p:spPr>
          <a:xfrm>
            <a:off x="860298" y="2213036"/>
            <a:ext cx="34671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LDR r0, =0xFFFFFFF00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LDR r1, =0x00000001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ANDS r2, r1, r0, LSL #1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44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8AA0-0F84-7DF4-92EB-BAB974776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Manipulations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0E95F9-96B3-6E8B-DE8A-BBFC8F51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60A19-0F6C-A6C2-28CD-C5006FC479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Find the Register Value to Complement, CLEAR &amp; SET 5th, 7th, 12th bit of the given value and also find the result: 0xDECB.</a:t>
            </a:r>
          </a:p>
        </p:txBody>
      </p:sp>
    </p:spTree>
    <p:extLst>
      <p:ext uri="{BB962C8B-B14F-4D97-AF65-F5344CB8AC3E}">
        <p14:creationId xmlns:p14="http://schemas.microsoft.com/office/powerpoint/2010/main" val="32316326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E5FAD-9A08-0CCB-CFB7-78E0DB9DB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212C-AC3A-BD60-BBB1-8FEACA894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 ANDS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8B6C76-EADD-C77E-1FF4-98C0CAB0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40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18A86-8DB2-795C-FF88-161C2A00B31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are value of r2, and NZCV flags after execution, assuming all flags are initially 0.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ANS: </a:t>
            </a:r>
            <a:r>
              <a:rPr lang="pt-BR" dirty="0"/>
              <a:t>r2 = 0x00000000</a:t>
            </a:r>
          </a:p>
          <a:p>
            <a:r>
              <a:rPr lang="pt-BR" dirty="0"/>
              <a:t>NZCV = 0110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4CB201-5D7D-1A95-A3C5-0B501ADFE4ED}"/>
              </a:ext>
            </a:extLst>
          </p:cNvPr>
          <p:cNvSpPr/>
          <p:nvPr/>
        </p:nvSpPr>
        <p:spPr>
          <a:xfrm>
            <a:off x="860298" y="2074783"/>
            <a:ext cx="34671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LDR r0, =0xFFFFFFF00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LDR r1, =0x00000001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ANDS r2, r1, r0, LSL #1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A200113-936A-759C-DAEA-A0CA7E874220}"/>
              </a:ext>
            </a:extLst>
          </p:cNvPr>
          <p:cNvSpPr txBox="1">
            <a:spLocks/>
          </p:cNvSpPr>
          <p:nvPr/>
        </p:nvSpPr>
        <p:spPr>
          <a:xfrm>
            <a:off x="457200" y="4055358"/>
            <a:ext cx="8348605" cy="265024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Left shift (LSL #1) moves the bits in r0 left by 1 bit. The bitwise AND is then computed: r2 = r1 &amp; (r0 &lt;&lt; 1).</a:t>
            </a:r>
          </a:p>
          <a:p>
            <a:r>
              <a:rPr lang="en-US" sz="1600" dirty="0"/>
              <a:t>N (Negative flag): Set to 0 because result r2 = 0x00000000, which is not negative.</a:t>
            </a:r>
          </a:p>
          <a:p>
            <a:r>
              <a:rPr lang="en-US" sz="1600" dirty="0"/>
              <a:t>Z (Zero flag): Set to 1 because the result is zero (r2 = 0).</a:t>
            </a:r>
          </a:p>
          <a:p>
            <a:r>
              <a:rPr lang="en-US" sz="1600" dirty="0"/>
              <a:t>C (Carry flag): Set to 1. The carry flag is updated based on the last bit shifted out during the left shift operation on r0. Since the left shift of 0xFFFFFFF00 by 1 bit causes a '1' to be shifted out, the carry flag is set to 1.</a:t>
            </a:r>
          </a:p>
          <a:p>
            <a:r>
              <a:rPr lang="en-US" sz="1600" dirty="0"/>
              <a:t>V (Overflow flag): Unchanged by AND operation.</a:t>
            </a:r>
          </a:p>
        </p:txBody>
      </p:sp>
    </p:spTree>
    <p:extLst>
      <p:ext uri="{BB962C8B-B14F-4D97-AF65-F5344CB8AC3E}">
        <p14:creationId xmlns:p14="http://schemas.microsoft.com/office/powerpoint/2010/main" val="35922270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709F9-4905-FD89-18E1-B8EB2F60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 ADDS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E8A52C-2E2E-54F3-49AA-2CABED2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41</a:t>
            </a:fld>
            <a:endParaRPr kumimoji="0"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21BD5E1-8C43-5CBF-BEB4-B430BDD4D73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dirty="0"/>
              <a:t>What are value of r2, and NZCV flags after execution, assuming all flags are initially 0.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3F8B0C-9B9C-5AAA-26B5-003AE580EB61}"/>
              </a:ext>
            </a:extLst>
          </p:cNvPr>
          <p:cNvSpPr/>
          <p:nvPr/>
        </p:nvSpPr>
        <p:spPr>
          <a:xfrm>
            <a:off x="860298" y="2133600"/>
            <a:ext cx="34671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LDR r0, =0xFFFFFFF00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LDR r1, =0x00000001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ADDS r2, r1, r0, LSL #1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5450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7C940-4E30-82BE-8EE2-628F3E656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91BF-E76C-EDC4-020F-C2C90681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 ADDS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A33420-26DD-E8AD-EAB4-EE45F105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42</a:t>
            </a:fld>
            <a:endParaRPr kumimoji="0"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B3059B3-E7CA-6A88-ECC8-ADFF4594B56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dirty="0"/>
              <a:t>What are value of r2, and NZCV flags after execution, assuming all flags are initially 0.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ANS: </a:t>
            </a:r>
            <a:r>
              <a:rPr lang="pt-BR" dirty="0"/>
              <a:t>r2 = 0xFFFFFFE01</a:t>
            </a:r>
          </a:p>
          <a:p>
            <a:r>
              <a:rPr lang="pt-BR" dirty="0"/>
              <a:t>NZCV = 1000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728C00-95CC-7E30-18AF-775A46A3C6BF}"/>
              </a:ext>
            </a:extLst>
          </p:cNvPr>
          <p:cNvSpPr/>
          <p:nvPr/>
        </p:nvSpPr>
        <p:spPr>
          <a:xfrm>
            <a:off x="860298" y="2054905"/>
            <a:ext cx="34671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LDR r0, =0xFFFFFFF00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LDR r1, =0x00000001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ADDS r2, r1, r0, LSL #1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2C864CC-AEF5-15FA-F8F8-33E8C3B922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6205" y="4055358"/>
                <a:ext cx="8229600" cy="2802642"/>
              </a:xfrm>
              <a:prstGeom prst="rect">
                <a:avLst/>
              </a:prstGeom>
            </p:spPr>
            <p:txBody>
              <a:bodyPr vert="horz">
                <a:normAutofit fontScale="62500" lnSpcReduction="20000"/>
              </a:bodyPr>
              <a:lstStyle>
                <a:lvl1pPr marL="274320" indent="-274320" algn="l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Char char="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Char char=""/>
                  <a:defRPr kumimoji="0" sz="23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Char char="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Char char="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Char char="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182880" algn="l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011680" indent="-182880" algn="l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Char char=""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94560" indent="-182880" algn="l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Char char=""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Left shift (LSL #1) moves the bits in r0 left by 1 bit, so r0 = 0xFFFFFFE00. The ADDS is then computed: r2 = r1 + (r0 &lt;&lt; 1) = 0xFFFFFFE01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N (Negative): Since </a:t>
                </a:r>
                <a:r>
                  <a:rPr lang="en-US" dirty="0"/>
                  <a:t>result r2 = 0xFFFFFFE01 </a:t>
                </a:r>
                <a:r>
                  <a:rPr lang="en-US" dirty="0">
                    <a:solidFill>
                      <a:schemeClr val="tx1"/>
                    </a:solidFill>
                  </a:rPr>
                  <a:t>when interpreted as signed 32-bit (two's complement) is negative (most significant bit is 1), N = 1.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Z (Zero): Result is not zero, Z = 0.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 (Carry): Carry is set if there is an unsigned overflow. Here carry flag C = 0.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V (Overflow): Overflow is set if there is a signed overflow. 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 is positive;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&lt;&lt;</m:t>
                    </m:r>
                    <m:r>
                      <a:rPr 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 is negative since high bit is set; 2 operands have different signs, no overflow, so V = 0.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Recall “Overflow cannot occur when adding 2 operands with different signs or when subtracting 2 operands with the same sign. ”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2C864CC-AEF5-15FA-F8F8-33E8C3B92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05" y="4055358"/>
                <a:ext cx="8229600" cy="2802642"/>
              </a:xfrm>
              <a:prstGeom prst="rect">
                <a:avLst/>
              </a:prstGeom>
              <a:blipFill>
                <a:blip r:embed="rId3"/>
                <a:stretch>
                  <a:fillRect t="-2391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6924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E9CC-DEC3-BC36-FF0A-FD088EB33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DFB2C4-0E87-791F-5E7D-1A0D8DB2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43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1DA5F-0B0C-5E4B-FFBA-4A8692F7A97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registers have the following values:</a:t>
            </a:r>
          </a:p>
          <a:p>
            <a:r>
              <a:rPr lang="en-US" dirty="0"/>
              <a:t>What are value of r4, and NZCV flags after execution, assuming all flags are initially 0. (Each instruction runs individually.)</a:t>
            </a:r>
          </a:p>
          <a:p>
            <a:r>
              <a:rPr lang="pt-BR" dirty="0"/>
              <a:t>(a) ADD r4, r0, r2, ASR #3</a:t>
            </a:r>
          </a:p>
          <a:p>
            <a:r>
              <a:rPr lang="pt-BR" dirty="0"/>
              <a:t>(b) ADDS r4, r0, r1</a:t>
            </a:r>
          </a:p>
          <a:p>
            <a:r>
              <a:rPr lang="pt-BR" dirty="0"/>
              <a:t>(c) LSRS r4, r0, #1</a:t>
            </a:r>
          </a:p>
          <a:p>
            <a:r>
              <a:rPr lang="pt-BR" dirty="0"/>
              <a:t>(d) ANDS r4, r0, r3</a:t>
            </a:r>
          </a:p>
          <a:p>
            <a:r>
              <a:rPr lang="en-US" dirty="0"/>
              <a:t>(e) CMP r2, #3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6C027E4-0F54-2503-6E54-155E1BC92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088588"/>
              </p:ext>
            </p:extLst>
          </p:nvPr>
        </p:nvGraphicFramePr>
        <p:xfrm>
          <a:off x="7070034" y="69573"/>
          <a:ext cx="198451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128">
                  <a:extLst>
                    <a:ext uri="{9D8B030D-6E8A-4147-A177-3AD203B41FA5}">
                      <a16:colId xmlns:a16="http://schemas.microsoft.com/office/drawing/2014/main" val="1977830853"/>
                    </a:ext>
                  </a:extLst>
                </a:gridCol>
                <a:gridCol w="1488385">
                  <a:extLst>
                    <a:ext uri="{9D8B030D-6E8A-4147-A177-3AD203B41FA5}">
                      <a16:colId xmlns:a16="http://schemas.microsoft.com/office/drawing/2014/main" val="1289645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0xffffffff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72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0x00000001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8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0x00000003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044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0xfffffff0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018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1661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7231-82FF-C0A5-9383-A83CE251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DD9D39-93B6-A1E2-EA7F-5C474F57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44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AF534B-2417-B92D-61EA-CC2082CC62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(a) ADD r4, r0, r2, ASR #3</a:t>
            </a:r>
            <a:endParaRPr lang="en-US" dirty="0"/>
          </a:p>
          <a:p>
            <a:pPr lvl="1"/>
            <a:r>
              <a:rPr lang="en-US" dirty="0"/>
              <a:t>First, r2 ASR #3: 0x00000003 &gt;&gt; 3 = 0x00000000 (arithmetic shift preserves sign)</a:t>
            </a:r>
          </a:p>
          <a:p>
            <a:pPr lvl="1"/>
            <a:r>
              <a:rPr lang="en-US" dirty="0"/>
              <a:t>Then: r4 = r0 + 0 = 0xffffffff + 0 = 0xffffffff</a:t>
            </a:r>
          </a:p>
          <a:p>
            <a:pPr lvl="1"/>
            <a:r>
              <a:rPr lang="en-US" dirty="0"/>
              <a:t>Result: r4 = 0xffffffff, NZCV = 0000 (ADD doesn't affect flags)</a:t>
            </a:r>
          </a:p>
          <a:p>
            <a:r>
              <a:rPr lang="pt-BR" dirty="0"/>
              <a:t>(b) ADDS r4, r0, r1</a:t>
            </a:r>
          </a:p>
          <a:p>
            <a:pPr lvl="1"/>
            <a:r>
              <a:rPr lang="en-US" dirty="0"/>
              <a:t>r4 = 0xffffffff + 0x00000001 = 0x00000000 (truncated to 32-bit)</a:t>
            </a:r>
          </a:p>
          <a:p>
            <a:pPr lvl="1"/>
            <a:r>
              <a:rPr lang="en-US" dirty="0"/>
              <a:t>N = 0 (result bit 31 = 0, not negative)</a:t>
            </a:r>
          </a:p>
          <a:p>
            <a:pPr lvl="1"/>
            <a:r>
              <a:rPr lang="en-US" dirty="0"/>
              <a:t>Z = 1 (result is zero)</a:t>
            </a:r>
          </a:p>
          <a:p>
            <a:pPr lvl="1"/>
            <a:r>
              <a:rPr lang="en-US" dirty="0"/>
              <a:t>C = 1 (carry out from bit 31: 0xffffffff + 1 produces carry)</a:t>
            </a:r>
          </a:p>
          <a:p>
            <a:pPr lvl="1"/>
            <a:r>
              <a:rPr lang="en-US" dirty="0"/>
              <a:t>V = 0 (no signed overflow: -1 + 1 = 0, valid in 32-bit signed range)</a:t>
            </a:r>
          </a:p>
          <a:p>
            <a:pPr lvl="1"/>
            <a:r>
              <a:rPr lang="en-US" dirty="0"/>
              <a:t>Result: r4 = 0x00000000, NZCV = 0110</a:t>
            </a:r>
          </a:p>
          <a:p>
            <a:r>
              <a:rPr lang="pt-BR" dirty="0"/>
              <a:t>(c) LSRS r4, r0, #1</a:t>
            </a:r>
          </a:p>
          <a:p>
            <a:pPr lvl="1"/>
            <a:r>
              <a:rPr lang="en-US" dirty="0"/>
              <a:t>Logical shift right with flag update: 0xffffffff &gt;&gt; 1 = 0x7fffffff</a:t>
            </a:r>
          </a:p>
          <a:p>
            <a:pPr lvl="1"/>
            <a:r>
              <a:rPr lang="en-US" dirty="0"/>
              <a:t>N = 0 (result bit 31 = 0)</a:t>
            </a:r>
          </a:p>
          <a:p>
            <a:pPr lvl="1"/>
            <a:r>
              <a:rPr lang="en-US" dirty="0"/>
              <a:t>Z = 0 (result is not zero)</a:t>
            </a:r>
          </a:p>
          <a:p>
            <a:pPr lvl="1"/>
            <a:r>
              <a:rPr lang="en-US" dirty="0"/>
              <a:t>C = 1 (last bit shifted out was 1)</a:t>
            </a:r>
          </a:p>
          <a:p>
            <a:pPr lvl="1"/>
            <a:r>
              <a:rPr lang="en-US" dirty="0"/>
              <a:t>V = 0 (logical shifts don't affect overflow flag)</a:t>
            </a:r>
          </a:p>
          <a:p>
            <a:pPr lvl="1"/>
            <a:r>
              <a:rPr lang="en-US" dirty="0"/>
              <a:t>Result: r4 = 0x7fffffff, NZCV = 0010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3E2C1E-31D7-D8FB-CE9D-0E062ADEF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088588"/>
              </p:ext>
            </p:extLst>
          </p:nvPr>
        </p:nvGraphicFramePr>
        <p:xfrm>
          <a:off x="7070034" y="69573"/>
          <a:ext cx="198451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128">
                  <a:extLst>
                    <a:ext uri="{9D8B030D-6E8A-4147-A177-3AD203B41FA5}">
                      <a16:colId xmlns:a16="http://schemas.microsoft.com/office/drawing/2014/main" val="1977830853"/>
                    </a:ext>
                  </a:extLst>
                </a:gridCol>
                <a:gridCol w="1488385">
                  <a:extLst>
                    <a:ext uri="{9D8B030D-6E8A-4147-A177-3AD203B41FA5}">
                      <a16:colId xmlns:a16="http://schemas.microsoft.com/office/drawing/2014/main" val="1289645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0xffffffff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72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0x00000001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8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0x00000003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044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0xfffffff0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018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1529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76F90-35DA-C6B2-DA8D-B8A77EB63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33923-A3D7-3DF6-0FD1-40B2D707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648110-879A-1649-F5F1-EE26EAC3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45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5CD76-A90D-FFA9-784E-A81C0CBBBD1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(d) ANDS r4, r0, r3</a:t>
            </a:r>
          </a:p>
          <a:p>
            <a:pPr lvl="1"/>
            <a:r>
              <a:rPr lang="en-US" dirty="0"/>
              <a:t>Bitwise AND with flag update: 0xffffffff &amp; 0xfffffff0 = 0xfffffff0</a:t>
            </a:r>
          </a:p>
          <a:p>
            <a:pPr lvl="1"/>
            <a:r>
              <a:rPr lang="en-US" dirty="0"/>
              <a:t>N = 1 (result bit 31 = 1, negative)</a:t>
            </a:r>
          </a:p>
          <a:p>
            <a:pPr lvl="1"/>
            <a:r>
              <a:rPr lang="en-US" dirty="0"/>
              <a:t>Z = 0 (result is not zero)</a:t>
            </a:r>
          </a:p>
          <a:p>
            <a:pPr lvl="1"/>
            <a:r>
              <a:rPr lang="en-US" dirty="0"/>
              <a:t>C = 0 (logical operations clear carry flag)</a:t>
            </a:r>
          </a:p>
          <a:p>
            <a:pPr lvl="1"/>
            <a:r>
              <a:rPr lang="en-US" dirty="0"/>
              <a:t>V = 0 (logical operations don't affect overflow)</a:t>
            </a:r>
          </a:p>
          <a:p>
            <a:pPr lvl="1"/>
            <a:r>
              <a:rPr lang="en-US" dirty="0"/>
              <a:t>Result: r4 = 0xfffffff0, NZCV = 1000</a:t>
            </a:r>
          </a:p>
          <a:p>
            <a:r>
              <a:rPr lang="en-US" dirty="0"/>
              <a:t>(e) CMP r2, #3</a:t>
            </a:r>
          </a:p>
          <a:p>
            <a:pPr lvl="1"/>
            <a:r>
              <a:rPr lang="en-US" dirty="0"/>
              <a:t>Compare operation: r2 - 3 = 3 - 3 = 0 (result not stored, only flags updated)</a:t>
            </a:r>
          </a:p>
          <a:p>
            <a:pPr lvl="1"/>
            <a:r>
              <a:rPr lang="en-US" dirty="0"/>
              <a:t>N = 0 (subtraction result is 0, bit 31 = 0)</a:t>
            </a:r>
          </a:p>
          <a:p>
            <a:pPr lvl="1"/>
            <a:r>
              <a:rPr lang="en-US" dirty="0"/>
              <a:t>Z = 1 (subtraction result is 0)</a:t>
            </a:r>
          </a:p>
          <a:p>
            <a:pPr lvl="1"/>
            <a:r>
              <a:rPr lang="en-US" dirty="0"/>
              <a:t>C = 1 (no borrow: 3 ≥ 3, so C = 1 = not borrow)</a:t>
            </a:r>
          </a:p>
          <a:p>
            <a:pPr lvl="1"/>
            <a:r>
              <a:rPr lang="en-US" dirty="0"/>
              <a:t>V = 0 (no signed overflow in 3 - 3)</a:t>
            </a:r>
          </a:p>
          <a:p>
            <a:pPr lvl="1"/>
            <a:r>
              <a:rPr lang="en-US" dirty="0"/>
              <a:t>Result: NZCV = 0110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FC7784-AC7A-8159-74B8-C94D84BE4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785733"/>
              </p:ext>
            </p:extLst>
          </p:nvPr>
        </p:nvGraphicFramePr>
        <p:xfrm>
          <a:off x="7070034" y="69573"/>
          <a:ext cx="198451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128">
                  <a:extLst>
                    <a:ext uri="{9D8B030D-6E8A-4147-A177-3AD203B41FA5}">
                      <a16:colId xmlns:a16="http://schemas.microsoft.com/office/drawing/2014/main" val="1977830853"/>
                    </a:ext>
                  </a:extLst>
                </a:gridCol>
                <a:gridCol w="1488385">
                  <a:extLst>
                    <a:ext uri="{9D8B030D-6E8A-4147-A177-3AD203B41FA5}">
                      <a16:colId xmlns:a16="http://schemas.microsoft.com/office/drawing/2014/main" val="1289645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0xffffffff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72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0x00000001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8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0x00000003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044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0xfffffff0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018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05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2D76F-A387-28AA-7D80-1357E328F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AA65-B209-1287-7606-ED7A0C24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Manipulations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605C08-0E9F-A61E-3D89-FD0DE9CFB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1C0D2-DA1A-E3F6-EAF4-BA1DF53BEE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Find the Register Value to Complement, CLEAR &amp; SET 5th, 7th, 12th bit of the given value and also find the result: 0xDECB.</a:t>
            </a:r>
          </a:p>
          <a:p>
            <a:r>
              <a:rPr lang="en-US" dirty="0"/>
              <a:t>ANS: </a:t>
            </a:r>
          </a:p>
          <a:p>
            <a:r>
              <a:rPr lang="en-US" dirty="0"/>
              <a:t>Set/Clear/Complement</a:t>
            </a:r>
          </a:p>
          <a:p>
            <a:pPr lvl="1"/>
            <a:r>
              <a:rPr lang="en-US" dirty="0"/>
              <a:t>Set a bit: x |= mask, which forces those bit positions to 1 without changing others. (| is OR)</a:t>
            </a:r>
          </a:p>
          <a:p>
            <a:pPr lvl="1"/>
            <a:r>
              <a:rPr lang="en-US" dirty="0"/>
              <a:t>Clear a bit: x &amp;= ~mask, which forces those bit positions to 0. (&amp; is AND)</a:t>
            </a:r>
          </a:p>
          <a:p>
            <a:pPr lvl="1"/>
            <a:r>
              <a:rPr lang="en-US" dirty="0"/>
              <a:t>Complement (toggle) a bit: x ^= mask, which flips those bit positions. (^ is XOR)</a:t>
            </a:r>
          </a:p>
          <a:p>
            <a:r>
              <a:rPr lang="en-US" dirty="0"/>
              <a:t>Masks for 5th, 7th, 12th</a:t>
            </a:r>
          </a:p>
          <a:p>
            <a:pPr lvl="1"/>
            <a:r>
              <a:rPr lang="en-US" dirty="0"/>
              <a:t>Bit 5 → 1&lt;&lt;5 = 0x20.</a:t>
            </a:r>
          </a:p>
          <a:p>
            <a:pPr lvl="1"/>
            <a:r>
              <a:rPr lang="en-US" dirty="0"/>
              <a:t>Bit 7 → 1&lt;&lt;7 = 0x80.</a:t>
            </a:r>
          </a:p>
          <a:p>
            <a:pPr lvl="1"/>
            <a:r>
              <a:rPr lang="en-US" dirty="0"/>
              <a:t>Bit 12 → 1&lt;&lt;12 = 0x1000.</a:t>
            </a:r>
          </a:p>
          <a:p>
            <a:r>
              <a:rPr lang="en-US" dirty="0"/>
              <a:t>Combined mask = 0x1000 | 0x80 | 0x20 = 0x10A0 = 0b0001 0000 1010 0000 </a:t>
            </a:r>
          </a:p>
          <a:p>
            <a:r>
              <a:rPr lang="en-US" dirty="0"/>
              <a:t>Apply to 0xDECB</a:t>
            </a:r>
          </a:p>
          <a:p>
            <a:pPr lvl="1"/>
            <a:r>
              <a:rPr lang="en-US" dirty="0"/>
              <a:t>Set: 0xDECB | 0x10A0 = 0xEEEB. </a:t>
            </a:r>
          </a:p>
          <a:p>
            <a:pPr lvl="1"/>
            <a:r>
              <a:rPr lang="en-US" dirty="0"/>
              <a:t>Clear: 0xDECB &amp; ~0x10A0 = 0xD84B.</a:t>
            </a:r>
          </a:p>
          <a:p>
            <a:pPr lvl="1"/>
            <a:r>
              <a:rPr lang="en-US" dirty="0"/>
              <a:t>Complement: 0xDECB ^ 0x10A0 = 0xC46B</a:t>
            </a:r>
          </a:p>
        </p:txBody>
      </p:sp>
    </p:spTree>
    <p:extLst>
      <p:ext uri="{BB962C8B-B14F-4D97-AF65-F5344CB8AC3E}">
        <p14:creationId xmlns:p14="http://schemas.microsoft.com/office/powerpoint/2010/main" val="300121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8574D-6CB2-432B-DAD7-C3017391D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a Register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9D246E-9C61-6404-3827-3323EB63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E4A31-F545-9835-7A37-FDD37464641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different ways by which all bits in register r12 can be cleared? No other register is to be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28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5DEE3-999D-1EAF-5DC2-A8F08CED2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9A8F-E6AE-D7A6-6FBF-16368A2F6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a Register ANS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E8CD8A-0816-D45A-B3F1-5B558F32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9501F-592C-5813-E379-F3D65F5F6FE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different ways by which all bits in register r12 can be cleared? No other register is to be used.</a:t>
            </a:r>
          </a:p>
          <a:p>
            <a:r>
              <a:rPr lang="en-US" dirty="0"/>
              <a:t>Method 1: XOR with itself</a:t>
            </a:r>
          </a:p>
          <a:p>
            <a:pPr lvl="1"/>
            <a:r>
              <a:rPr lang="en-US" dirty="0"/>
              <a:t>EOR r12, r12, r12</a:t>
            </a:r>
          </a:p>
          <a:p>
            <a:r>
              <a:rPr lang="en-US" dirty="0"/>
              <a:t>Method 2: AND with zero</a:t>
            </a:r>
          </a:p>
          <a:p>
            <a:pPr lvl="1"/>
            <a:r>
              <a:rPr lang="en-US" dirty="0"/>
              <a:t>AND r12, r12, #0</a:t>
            </a:r>
          </a:p>
          <a:p>
            <a:r>
              <a:rPr lang="en-US" dirty="0"/>
              <a:t>Method 3: Move zero</a:t>
            </a:r>
          </a:p>
          <a:p>
            <a:pPr lvl="1"/>
            <a:r>
              <a:rPr lang="en-US" dirty="0"/>
              <a:t>MOV r12, #0</a:t>
            </a:r>
          </a:p>
          <a:p>
            <a:r>
              <a:rPr lang="en-US" dirty="0"/>
              <a:t>Method 4: Subtract from itself</a:t>
            </a:r>
          </a:p>
          <a:p>
            <a:pPr lvl="1"/>
            <a:r>
              <a:rPr lang="en-US" dirty="0"/>
              <a:t>SUB r12, r12, r12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485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2185E-E5D0-53FE-9025-6E1E1F544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1E9D1-8834-4A04-E3FB-A8A89293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bits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AF3843-F3F6-8D87-7E25-5C354332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617DE-1F04-17A2-9FAA-2F9FDE23E53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an instruction that sets bits 0, 4, and 12 in register r6 and leave the remaining bits unchanged</a:t>
            </a:r>
          </a:p>
          <a:p>
            <a:r>
              <a:rPr lang="en-US" dirty="0"/>
              <a:t>Write an instruction that clears bits 0, 4, and 12 in register r6 and leave the remaining bits unchanged</a:t>
            </a:r>
          </a:p>
        </p:txBody>
      </p:sp>
    </p:spTree>
    <p:extLst>
      <p:ext uri="{BB962C8B-B14F-4D97-AF65-F5344CB8AC3E}">
        <p14:creationId xmlns:p14="http://schemas.microsoft.com/office/powerpoint/2010/main" val="197479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A9A8-82E2-4F95-D8FB-0D4CE486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bits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3A293A-4DA6-4704-C03F-18E36CC3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630C7-7636-313D-8356-C87C2A00863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an instruction that sets bits 0, 4, and 12 in register r6 and leave the remaining bits unchanged</a:t>
            </a:r>
          </a:p>
          <a:p>
            <a:r>
              <a:rPr lang="en-US" dirty="0"/>
              <a:t>ANS:</a:t>
            </a:r>
          </a:p>
          <a:p>
            <a:pPr lvl="1"/>
            <a:r>
              <a:rPr lang="pt-BR" dirty="0"/>
              <a:t>ORR r6, r6, #(1&lt;&lt;0) | (1&lt;&lt;4) | (1&lt;&lt;12)</a:t>
            </a:r>
          </a:p>
          <a:p>
            <a:r>
              <a:rPr lang="en-US" dirty="0"/>
              <a:t>Write an instruction that clears bits 0, 4, and 12 in register r6 and leave the remaining bits unchanged</a:t>
            </a:r>
          </a:p>
          <a:p>
            <a:r>
              <a:rPr lang="en-US" dirty="0"/>
              <a:t>ANS:</a:t>
            </a:r>
          </a:p>
          <a:p>
            <a:pPr lvl="1"/>
            <a:r>
              <a:rPr lang="pt-BR" dirty="0"/>
              <a:t>BIC r6, r6, #(1&lt;&lt;0) | (1&lt;&lt;4) | (1&lt;&lt;12)</a:t>
            </a:r>
          </a:p>
          <a:p>
            <a:pPr lvl="1"/>
            <a:r>
              <a:rPr lang="pt-BR" dirty="0"/>
              <a:t>Or: AND r6, r6, #~( (1&lt;&lt;0) | (1&lt;&lt;4) | (1&lt;&lt;12)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856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3453</TotalTime>
  <Words>4701</Words>
  <Application>Microsoft Office PowerPoint</Application>
  <PresentationFormat>On-screen Show (4:3)</PresentationFormat>
  <Paragraphs>550</Paragraphs>
  <Slides>45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Bookman Old Style (Headings)</vt:lpstr>
      <vt:lpstr>Gill Sans Light</vt:lpstr>
      <vt:lpstr>Arial</vt:lpstr>
      <vt:lpstr>Bookman Old Style</vt:lpstr>
      <vt:lpstr>Calibri</vt:lpstr>
      <vt:lpstr>Cambria Math</vt:lpstr>
      <vt:lpstr>Consolas</vt:lpstr>
      <vt:lpstr>Gill Sans MT</vt:lpstr>
      <vt:lpstr>Wingdings</vt:lpstr>
      <vt:lpstr>Wingdings 3</vt:lpstr>
      <vt:lpstr>Origin</vt:lpstr>
      <vt:lpstr>Z. Gu</vt:lpstr>
      <vt:lpstr>Bit Manipulations</vt:lpstr>
      <vt:lpstr>Bit Manipulations ANS</vt:lpstr>
      <vt:lpstr>Bit Manipulations</vt:lpstr>
      <vt:lpstr>Bit Manipulations ANS</vt:lpstr>
      <vt:lpstr>Clearing a Register </vt:lpstr>
      <vt:lpstr>Clearing a Register ANS </vt:lpstr>
      <vt:lpstr>Set bits</vt:lpstr>
      <vt:lpstr>Set bits ANS</vt:lpstr>
      <vt:lpstr>Add two 128-bit numbers</vt:lpstr>
      <vt:lpstr>Add two 128-bit numbers ANS</vt:lpstr>
      <vt:lpstr>Absolute value</vt:lpstr>
      <vt:lpstr>Absolute value ANS</vt:lpstr>
      <vt:lpstr>Barrel Shifter: Explanations</vt:lpstr>
      <vt:lpstr>Arithmetic with Shifts</vt:lpstr>
      <vt:lpstr>Q1 ANS</vt:lpstr>
      <vt:lpstr>Q2 ANS</vt:lpstr>
      <vt:lpstr>Q3 ANS</vt:lpstr>
      <vt:lpstr>Q4 ANS</vt:lpstr>
      <vt:lpstr>Q5 ANS</vt:lpstr>
      <vt:lpstr>Assembly Programming</vt:lpstr>
      <vt:lpstr>Assembly Programming ANS</vt:lpstr>
      <vt:lpstr>Shift LSL</vt:lpstr>
      <vt:lpstr>Shift LSL ANS</vt:lpstr>
      <vt:lpstr>Shift LSR ASR ANS</vt:lpstr>
      <vt:lpstr>Shift ASR</vt:lpstr>
      <vt:lpstr>Shift ASR ANS</vt:lpstr>
      <vt:lpstr>Multiply without MUL</vt:lpstr>
      <vt:lpstr>Multiply without MUL ANS</vt:lpstr>
      <vt:lpstr>Count number of ones</vt:lpstr>
      <vt:lpstr>Count the number of ones ANS</vt:lpstr>
      <vt:lpstr>Count the number of zeros</vt:lpstr>
      <vt:lpstr>Count the number of zeros ANS</vt:lpstr>
      <vt:lpstr>Compute Polynomial</vt:lpstr>
      <vt:lpstr>Compute Polynomial</vt:lpstr>
      <vt:lpstr>Compute Polynomial</vt:lpstr>
      <vt:lpstr>Summary of Carry and Overflow Flags</vt:lpstr>
      <vt:lpstr>References</vt:lpstr>
      <vt:lpstr>Flags ANDS</vt:lpstr>
      <vt:lpstr>Flags ANDS ANS</vt:lpstr>
      <vt:lpstr>Flags ADDS</vt:lpstr>
      <vt:lpstr>Flags ADDS ANS</vt:lpstr>
      <vt:lpstr>Flags</vt:lpstr>
      <vt:lpstr>Flags ANS</vt:lpstr>
      <vt:lpstr>Flags 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345</cp:revision>
  <dcterms:created xsi:type="dcterms:W3CDTF">2014-02-05T02:41:42Z</dcterms:created>
  <dcterms:modified xsi:type="dcterms:W3CDTF">2025-09-26T20:52:44Z</dcterms:modified>
</cp:coreProperties>
</file>