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58" r:id="rId38"/>
    <p:sldId id="332" r:id="rId39"/>
    <p:sldId id="357" r:id="rId40"/>
    <p:sldId id="334" r:id="rId41"/>
    <p:sldId id="336" r:id="rId42"/>
    <p:sldId id="341" r:id="rId43"/>
    <p:sldId id="344" r:id="rId44"/>
    <p:sldId id="342" r:id="rId45"/>
    <p:sldId id="345" r:id="rId46"/>
    <p:sldId id="346" r:id="rId47"/>
    <p:sldId id="343" r:id="rId48"/>
    <p:sldId id="34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599" dt="2025-09-23T21:01:4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1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8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3T21:11:03.504" v="2183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addSp modSp">
        <pc:chgData name="Zonghua Gu" userId="9a7e1853e1951ef5" providerId="LiveId" clId="{CF1FAA12-072C-4ED5-BA76-0FFFAEFDB88A}" dt="2025-09-23T02:43:17.212" v="1966" actId="14100"/>
        <pc:sldMkLst>
          <pc:docMk/>
          <pc:sldMk cId="3668909280" sldId="283"/>
        </pc:sldMkLst>
        <pc:picChg chg="add mod">
          <ac:chgData name="Zonghua Gu" userId="9a7e1853e1951ef5" providerId="LiveId" clId="{CF1FAA12-072C-4ED5-BA76-0FFFAEFDB88A}" dt="2025-09-23T02:43:17.212" v="1966" actId="14100"/>
          <ac:picMkLst>
            <pc:docMk/>
            <pc:sldMk cId="3668909280" sldId="283"/>
            <ac:picMk id="1026" creationId="{2DECE8B2-6865-CA36-DB38-841DC09A3241}"/>
          </ac:picMkLst>
        </pc:pic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17T21:46:57.381" v="519" actId="27636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17T21:46:27.624" v="499" actId="20577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15.694" v="487" actId="207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5:34.411" v="480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7T21:53:46.645" v="655" actId="20577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7T21:53:46.645" v="655" actId="20577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17T21:53:07.029" v="632" actId="27636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17T21:53:07.029" v="632" actId="27636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3T21:11:03.504" v="2183" actId="20577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3T21:11:03.504" v="2183" actId="20577"/>
          <ac:spMkLst>
            <pc:docMk/>
            <pc:sldMk cId="4134758979" sldId="332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2" creationId="{00000000-0000-0000-0000-000000000000}"/>
          </ac:spMkLst>
        </pc:spChg>
        <pc:spChg chg="del mod">
          <ac:chgData name="Zonghua Gu" userId="9a7e1853e1951ef5" providerId="LiveId" clId="{CF1FAA12-072C-4ED5-BA76-0FFFAEFDB88A}" dt="2025-09-22T02:23:31.310" v="1953" actId="478"/>
          <ac:spMkLst>
            <pc:docMk/>
            <pc:sldMk cId="4134758979" sldId="332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5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22T02:23:28.278" v="1952" actId="478"/>
          <ac:spMkLst>
            <pc:docMk/>
            <pc:sldMk cId="4134758979" sldId="332"/>
            <ac:spMk id="17" creationId="{AC9FDFF5-0975-E44E-2B77-BF2A769BFF05}"/>
          </ac:spMkLst>
        </pc:spChg>
        <pc:graphicFrameChg chg="mod">
          <ac:chgData name="Zonghua Gu" userId="9a7e1853e1951ef5" providerId="LiveId" clId="{CF1FAA12-072C-4ED5-BA76-0FFFAEFDB88A}" dt="2025-09-23T21:01:51.167" v="2182" actId="1076"/>
          <ac:graphicFrameMkLst>
            <pc:docMk/>
            <pc:sldMk cId="4134758979" sldId="332"/>
            <ac:graphicFrameMk id="4" creationId="{00000000-0000-0000-0000-000000000000}"/>
          </ac:graphicFrameMkLst>
        </pc:graphicFrame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9" creationId="{00000000-0000-0000-0000-000000000000}"/>
          </ac:picMkLst>
        </pc:picChg>
        <pc:picChg chg="del">
          <ac:chgData name="Zonghua Gu" userId="9a7e1853e1951ef5" providerId="LiveId" clId="{CF1FAA12-072C-4ED5-BA76-0FFFAEFDB88A}" dt="2025-09-22T02:23:31.310" v="1953" actId="478"/>
          <ac:picMkLst>
            <pc:docMk/>
            <pc:sldMk cId="4134758979" sldId="332"/>
            <ac:picMk id="10" creationId="{00000000-0000-0000-0000-000000000000}"/>
          </ac:picMkLst>
        </pc:picChg>
        <pc:picChg chg="add del mod">
          <ac:chgData name="Zonghua Gu" userId="9a7e1853e1951ef5" providerId="LiveId" clId="{CF1FAA12-072C-4ED5-BA76-0FFFAEFDB88A}" dt="2025-09-23T21:01:39.659" v="2180" actId="21"/>
          <ac:picMkLst>
            <pc:docMk/>
            <pc:sldMk cId="4134758979" sldId="332"/>
            <ac:picMk id="13" creationId="{FD8C8616-B7E7-A3BB-0015-5BEF34E08A0A}"/>
          </ac:picMkLst>
        </pc:picChg>
        <pc:picChg chg="add">
          <ac:chgData name="Zonghua Gu" userId="9a7e1853e1951ef5" providerId="LiveId" clId="{CF1FAA12-072C-4ED5-BA76-0FFFAEFDB88A}" dt="2025-09-23T20:59:02.003" v="2162"/>
          <ac:picMkLst>
            <pc:docMk/>
            <pc:sldMk cId="4134758979" sldId="332"/>
            <ac:picMk id="1026" creationId="{C7117BA0-70A3-E8BA-2A7A-F41E816FB8A3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17T22:47:28.458" v="1103" actId="552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17T22:45:53.790" v="1092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">
        <pc:chgData name="Zonghua Gu" userId="9a7e1853e1951ef5" providerId="LiveId" clId="{CF1FAA12-072C-4ED5-BA76-0FFFAEFDB88A}" dt="2025-09-17T22:48:16.102" v="1109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17T22:46:52.598" v="1100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  <pc:sldChg chg="modSp new mod">
        <pc:chgData name="Zonghua Gu" userId="9a7e1853e1951ef5" providerId="LiveId" clId="{CF1FAA12-072C-4ED5-BA76-0FFFAEFDB88A}" dt="2025-09-23T20:53:26.874" v="2161" actId="20577"/>
        <pc:sldMkLst>
          <pc:docMk/>
          <pc:sldMk cId="759734560" sldId="358"/>
        </pc:sldMkLst>
        <pc:spChg chg="mod">
          <ac:chgData name="Zonghua Gu" userId="9a7e1853e1951ef5" providerId="LiveId" clId="{CF1FAA12-072C-4ED5-BA76-0FFFAEFDB88A}" dt="2025-09-23T20:53:19.867" v="2159" actId="20577"/>
          <ac:spMkLst>
            <pc:docMk/>
            <pc:sldMk cId="759734560" sldId="358"/>
            <ac:spMk id="2" creationId="{00D5DA4B-E91D-E17A-8214-41F9CBB2302E}"/>
          </ac:spMkLst>
        </pc:spChg>
        <pc:spChg chg="mod">
          <ac:chgData name="Zonghua Gu" userId="9a7e1853e1951ef5" providerId="LiveId" clId="{CF1FAA12-072C-4ED5-BA76-0FFFAEFDB88A}" dt="2025-09-23T20:53:26.874" v="2161" actId="20577"/>
          <ac:spMkLst>
            <pc:docMk/>
            <pc:sldMk cId="759734560" sldId="358"/>
            <ac:spMk id="4" creationId="{C22D6A4C-9A58-2739-559E-A48801D0DB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9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05773" y="29187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64-bit Addition: </a:t>
            </a:r>
            <a:r>
              <a:rPr lang="en-US" b="1" dirty="0">
                <a:solidFill>
                  <a:srgbClr val="FF0000"/>
                </a:solidFill>
              </a:rPr>
              <a:t>Carry C=1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3146780" y="5638166"/>
            <a:ext cx="331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64-bit Subtraction: </a:t>
            </a:r>
            <a:r>
              <a:rPr lang="en-US" b="1" dirty="0">
                <a:solidFill>
                  <a:srgbClr val="FF0000"/>
                </a:solidFill>
              </a:rPr>
              <a:t>Borrow=0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(Carry C=1)</a:t>
            </a: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0x00.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235748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A4B-E91D-E17A-8214-41F9CBB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Array Access with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7FAA-3533-0204-E8C5-28200D7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6A4C-9A58-2739-559E-A48801D0DB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calculate the address of element array[</a:t>
            </a:r>
            <a:r>
              <a:rPr lang="en-US" sz="2400" dirty="0" err="1"/>
              <a:t>i</a:t>
            </a:r>
            <a:r>
              <a:rPr lang="en-US" sz="2400" dirty="0"/>
              <a:t>] of 32-bit integers, we calculate (base address of array) + </a:t>
            </a:r>
            <a:r>
              <a:rPr lang="en-US" sz="2400" dirty="0" err="1"/>
              <a:t>i</a:t>
            </a:r>
            <a:r>
              <a:rPr lang="en-US" sz="2400" dirty="0"/>
              <a:t>*4 for an array of words. Since multiplication is a slow operation, we can shift i’s value left two bit positions. For example:</a:t>
            </a:r>
          </a:p>
          <a:p>
            <a:pPr lvl="1"/>
            <a:r>
              <a:rPr lang="en-US" sz="1800" dirty="0"/>
              <a:t>ADR r3, ARRAY @ load base address of ARRAY into r3 (ARRAY contains 4-byte </a:t>
            </a:r>
            <a:r>
              <a:rPr lang="en-US" sz="1800" dirty="0" err="1"/>
              <a:t>ints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MOV r2, #6          @ Suppose we want to access ARRAY[6]</a:t>
            </a:r>
          </a:p>
          <a:p>
            <a:pPr lvl="1"/>
            <a:r>
              <a:rPr lang="en-US" sz="1800" dirty="0"/>
              <a:t>MOV r4, r2, LSL #2  @ logical shift i’s value in r2 by 2 to multiply its value by 4</a:t>
            </a:r>
          </a:p>
          <a:p>
            <a:pPr lvl="1"/>
            <a:r>
              <a:rPr lang="en-US" sz="1800" dirty="0"/>
              <a:t>ADD r5, r3, r4         @ finish calculation of the address of element array[</a:t>
            </a:r>
            <a:r>
              <a:rPr lang="en-US" sz="1800" dirty="0" err="1"/>
              <a:t>i</a:t>
            </a:r>
            <a:r>
              <a:rPr lang="en-US" sz="1800" dirty="0"/>
              <a:t>] in r5</a:t>
            </a:r>
          </a:p>
          <a:p>
            <a:pPr lvl="1"/>
            <a:r>
              <a:rPr lang="en-US" sz="1800" dirty="0"/>
              <a:t>LDR r6, [r5]            @ load value of array[</a:t>
            </a:r>
            <a:r>
              <a:rPr lang="en-US" sz="1800" dirty="0" err="1"/>
              <a:t>i</a:t>
            </a:r>
            <a:r>
              <a:rPr lang="en-US" sz="1800" dirty="0"/>
              <a:t>] into r6 using the address in r5</a:t>
            </a:r>
          </a:p>
          <a:p>
            <a:r>
              <a:rPr lang="en-US" sz="2400" dirty="0"/>
              <a:t>Alternatively, we can perform this same address calculation with a single ADD:</a:t>
            </a:r>
          </a:p>
          <a:p>
            <a:pPr lvl="1"/>
            <a:r>
              <a:rPr lang="en-US" sz="1800" dirty="0"/>
              <a:t>ADD r5, r3, r2, LSL #2 # calculate address of array[</a:t>
            </a:r>
            <a:r>
              <a:rPr lang="en-US" sz="1800" dirty="0" err="1"/>
              <a:t>i</a:t>
            </a:r>
            <a:r>
              <a:rPr lang="en-US" sz="1800" dirty="0"/>
              <a:t>] in r5 with single ADD</a:t>
            </a:r>
          </a:p>
          <a:p>
            <a:pPr lvl="1"/>
            <a:r>
              <a:rPr lang="en-US" sz="1800" dirty="0"/>
              <a:t>LDR r6, [r5] # load the value of array[</a:t>
            </a:r>
            <a:r>
              <a:rPr lang="en-US" sz="1800" dirty="0" err="1"/>
              <a:t>i</a:t>
            </a:r>
            <a:r>
              <a:rPr lang="en-US" sz="1800" dirty="0"/>
              <a:t>] into r4 using the address in r5</a:t>
            </a:r>
          </a:p>
          <a:p>
            <a:r>
              <a:rPr lang="en-US" sz="2400" dirty="0"/>
              <a:t>Alternatively, ARM has some nice addressing modes to speedup array item access:</a:t>
            </a:r>
          </a:p>
          <a:p>
            <a:pPr lvl="1"/>
            <a:r>
              <a:rPr lang="en-US" sz="1800" dirty="0"/>
              <a:t>LDR r6, [r3, r2, LSL #2] # load value of array[</a:t>
            </a:r>
            <a:r>
              <a:rPr lang="en-US" sz="1800" dirty="0" err="1"/>
              <a:t>i</a:t>
            </a:r>
            <a:r>
              <a:rPr lang="en-US" sz="1800" dirty="0"/>
              <a:t>] into r4</a:t>
            </a:r>
          </a:p>
        </p:txBody>
      </p:sp>
    </p:spTree>
    <p:extLst>
      <p:ext uri="{BB962C8B-B14F-4D97-AF65-F5344CB8AC3E}">
        <p14:creationId xmlns:p14="http://schemas.microsoft.com/office/powerpoint/2010/main" val="759734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PSR </a:t>
            </a:r>
            <a:r>
              <a:rPr lang="en-US" dirty="0"/>
              <a:t>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767"/>
              </p:ext>
            </p:extLst>
          </p:nvPr>
        </p:nvGraphicFramePr>
        <p:xfrm>
          <a:off x="886822" y="2191608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" y="339617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" y="431208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741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57" y="413970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2069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3622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245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2214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 dirty="0">
                <a:hlinkClick r:id="rId2"/>
              </a:rPr>
              <a:t>https://www.youtube.com/watch?v=H-vOP2yRUj4&amp;list=PLRJhV4hUhIymmp5CCeIFPyxbknsdcXCc8&amp;index=25</a:t>
            </a:r>
            <a:r>
              <a:rPr lang="en-US" dirty="0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  <p:pic>
        <p:nvPicPr>
          <p:cNvPr id="1026" name="Picture 2" descr="Flags diagram showing N, Z, C and V flag bits.">
            <a:extLst>
              <a:ext uri="{FF2B5EF4-FFF2-40B4-BE49-F238E27FC236}">
                <a16:creationId xmlns:a16="http://schemas.microsoft.com/office/drawing/2014/main" id="{2DECE8B2-6865-CA36-DB38-841DC09A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628376"/>
            <a:ext cx="2590800" cy="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3363</TotalTime>
  <Words>8921</Words>
  <Application>Microsoft Office PowerPoint</Application>
  <PresentationFormat>On-screen Show (4:3)</PresentationFormat>
  <Paragraphs>1076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Examples: shifting by 4</vt:lpstr>
      <vt:lpstr>Examples: shifting by 4</vt:lpstr>
      <vt:lpstr>Barrel Shifter Examples</vt:lpstr>
      <vt:lpstr>Integer Array Access with LSL</vt:lpstr>
      <vt:lpstr>Updating 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2025-09-23T21:11:04Z</dcterms:modified>
</cp:coreProperties>
</file>