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352" r:id="rId3"/>
    <p:sldId id="353" r:id="rId4"/>
    <p:sldId id="354" r:id="rId5"/>
    <p:sldId id="355" r:id="rId6"/>
    <p:sldId id="257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2B227E-31B7-4DEF-A83B-CCC0DBB48D8A}" v="89" dt="2025-09-23T17:55:56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575" autoAdjust="0"/>
  </p:normalViewPr>
  <p:slideViewPr>
    <p:cSldViewPr>
      <p:cViewPr varScale="1">
        <p:scale>
          <a:sx n="70" d="100"/>
          <a:sy n="70" d="100"/>
        </p:scale>
        <p:origin x="122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12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3T17:56:22.992" v="2637" actId="6549"/>
      <pc:docMkLst>
        <pc:docMk/>
      </pc:docMkLst>
      <pc:sldChg chg="addSp modSp mod">
        <pc:chgData name="Zonghua Gu" userId="9a7e1853e1951ef5" providerId="LiveId" clId="{CF1FAA12-072C-4ED5-BA76-0FFFAEFDB88A}" dt="2025-09-18T01:38:38.169" v="1240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18T01:38:30.800" v="1220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1:21:39.717" v="119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8T01:38:38.169" v="1240" actId="20577"/>
          <ac:spMkLst>
            <pc:docMk/>
            <pc:sldMk cId="1683281344" sldId="256"/>
            <ac:spMk id="6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21:25.145" v="1175" actId="1076"/>
          <ac:spMkLst>
            <pc:docMk/>
            <pc:sldMk cId="1683281344" sldId="256"/>
            <ac:spMk id="7" creationId="{CDF938EB-593A-3F78-8471-70DE26383963}"/>
          </ac:spMkLst>
        </pc:spChg>
      </pc:sldChg>
      <pc:sldChg chg="modSp new mod">
        <pc:chgData name="Zonghua Gu" userId="9a7e1853e1951ef5" providerId="LiveId" clId="{CF1FAA12-072C-4ED5-BA76-0FFFAEFDB88A}" dt="2025-09-23T17:46:43.945" v="2575"/>
        <pc:sldMkLst>
          <pc:docMk/>
          <pc:sldMk cId="407878083" sldId="257"/>
        </pc:sldMkLst>
        <pc:spChg chg="mod">
          <ac:chgData name="Zonghua Gu" userId="9a7e1853e1951ef5" providerId="LiveId" clId="{CF1FAA12-072C-4ED5-BA76-0FFFAEFDB88A}" dt="2025-09-18T02:06:45.030" v="1480"/>
          <ac:spMkLst>
            <pc:docMk/>
            <pc:sldMk cId="407878083" sldId="257"/>
            <ac:spMk id="2" creationId="{CCBEC3D6-5403-5D32-35E4-EA516530217B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407878083" sldId="257"/>
            <ac:spMk id="4" creationId="{6E242E21-1FD3-CB05-AD91-461DFAA4741E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66800616" sldId="269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502343479" sldId="275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086055198" sldId="27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46583954" sldId="282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3856419856" sldId="284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3410570449" sldId="285"/>
        </pc:sldMkLst>
      </pc:sldChg>
      <pc:sldChg chg="del modNotesTx">
        <pc:chgData name="Zonghua Gu" userId="9a7e1853e1951ef5" providerId="LiveId" clId="{CF1FAA12-072C-4ED5-BA76-0FFFAEFDB88A}" dt="2025-09-18T01:38:44.397" v="1241" actId="47"/>
        <pc:sldMkLst>
          <pc:docMk/>
          <pc:sldMk cId="1977878706" sldId="292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319237102" sldId="297"/>
        </pc:sldMkLst>
      </pc:sldChg>
      <pc:sldChg chg="modSp del mod modNotesTx">
        <pc:chgData name="Zonghua Gu" userId="9a7e1853e1951ef5" providerId="LiveId" clId="{CF1FAA12-072C-4ED5-BA76-0FFFAEFDB88A}" dt="2025-09-18T01:38:44.397" v="1241" actId="47"/>
        <pc:sldMkLst>
          <pc:docMk/>
          <pc:sldMk cId="2121641431" sldId="298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09600006" sldId="299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03524775" sldId="300"/>
        </pc:sldMkLst>
      </pc:sldChg>
      <pc:sldChg chg="del">
        <pc:chgData name="Zonghua Gu" userId="9a7e1853e1951ef5" providerId="LiveId" clId="{CF1FAA12-072C-4ED5-BA76-0FFFAEFDB88A}" dt="2025-09-17T18:15:27.095" v="199" actId="47"/>
        <pc:sldMkLst>
          <pc:docMk/>
          <pc:sldMk cId="2550961529" sldId="301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735132193" sldId="303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809613256" sldId="304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3184454" sldId="313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7599578" sldId="317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69787402" sldId="318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956433268" sldId="321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653589447" sldId="322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667703659" sldId="323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2924045303" sldId="324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331627715" sldId="325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3293036044" sldId="326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322116273" sldId="32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601302061" sldId="331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02424687" sldId="332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4291846176" sldId="334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4015228595" sldId="335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1520596659" sldId="336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1090868990" sldId="339"/>
        </pc:sldMkLst>
      </pc:sldChg>
      <pc:sldChg chg="addSp delSp modSp del mod modNotesTx">
        <pc:chgData name="Zonghua Gu" userId="9a7e1853e1951ef5" providerId="LiveId" clId="{CF1FAA12-072C-4ED5-BA76-0FFFAEFDB88A}" dt="2025-09-18T01:38:44.397" v="1241" actId="47"/>
        <pc:sldMkLst>
          <pc:docMk/>
          <pc:sldMk cId="1809958305" sldId="340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197208543" sldId="343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051571543" sldId="344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548132547" sldId="345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2237900729" sldId="346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83429436" sldId="34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680559388" sldId="348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162368129" sldId="349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829986606" sldId="350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558414871" sldId="351"/>
        </pc:sldMkLst>
      </pc:sldChg>
      <pc:sldChg chg="modSp add mod modNotes modNotesTx">
        <pc:chgData name="Zonghua Gu" userId="9a7e1853e1951ef5" providerId="LiveId" clId="{CF1FAA12-072C-4ED5-BA76-0FFFAEFDB88A}" dt="2025-09-23T17:46:43.945" v="2575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50:23.848" v="1320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544675658" sldId="352"/>
            <ac:spMk id="4" creationId="{815194D1-447C-6A4E-281D-DAB9A59A84CD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171254142" sldId="352"/>
        </pc:sldMkLst>
      </pc:sldChg>
      <pc:sldChg chg="modSp add mod modNotes">
        <pc:chgData name="Zonghua Gu" userId="9a7e1853e1951ef5" providerId="LiveId" clId="{CF1FAA12-072C-4ED5-BA76-0FFFAEFDB88A}" dt="2025-09-23T17:46:43.945" v="2575"/>
        <pc:sldMkLst>
          <pc:docMk/>
          <pc:sldMk cId="188395404" sldId="353"/>
        </pc:sldMkLst>
        <pc:spChg chg="mod">
          <ac:chgData name="Zonghua Gu" userId="9a7e1853e1951ef5" providerId="LiveId" clId="{CF1FAA12-072C-4ED5-BA76-0FFFAEFDB88A}" dt="2025-09-18T01:50:30.160" v="1323" actId="20577"/>
          <ac:spMkLst>
            <pc:docMk/>
            <pc:sldMk cId="188395404" sldId="353"/>
            <ac:spMk id="2" creationId="{8F445031-374F-3949-2E75-E92EE2E13893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188395404" sldId="353"/>
            <ac:spMk id="4" creationId="{B4C3D2E6-2CBC-36E7-D723-501E1827F828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307188585" sldId="353"/>
        </pc:sldMkLst>
      </pc:sldChg>
      <pc:sldChg chg="modSp new mod">
        <pc:chgData name="Zonghua Gu" userId="9a7e1853e1951ef5" providerId="LiveId" clId="{CF1FAA12-072C-4ED5-BA76-0FFFAEFDB88A}" dt="2025-09-23T17:46:43.945" v="2575"/>
        <pc:sldMkLst>
          <pc:docMk/>
          <pc:sldMk cId="1116486319" sldId="354"/>
        </pc:sldMkLst>
        <pc:spChg chg="mod">
          <ac:chgData name="Zonghua Gu" userId="9a7e1853e1951ef5" providerId="LiveId" clId="{CF1FAA12-072C-4ED5-BA76-0FFFAEFDB88A}" dt="2025-09-18T01:50:35.024" v="1325" actId="20577"/>
          <ac:spMkLst>
            <pc:docMk/>
            <pc:sldMk cId="1116486319" sldId="354"/>
            <ac:spMk id="2" creationId="{283A91CE-CC77-9A35-BF4E-63E1CEF46C29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1116486319" sldId="354"/>
            <ac:spMk id="4" creationId="{2A432836-5391-1803-C991-983B7660679E}"/>
          </ac:spMkLst>
        </pc:spChg>
      </pc:sldChg>
      <pc:sldChg chg="modSp add del mod">
        <pc:chgData name="Zonghua Gu" userId="9a7e1853e1951ef5" providerId="LiveId" clId="{CF1FAA12-072C-4ED5-BA76-0FFFAEFDB88A}" dt="2025-09-17T19:10:46.472" v="630" actId="47"/>
        <pc:sldMkLst>
          <pc:docMk/>
          <pc:sldMk cId="2652182247" sldId="354"/>
        </pc:sldMkLst>
      </pc:sldChg>
      <pc:sldChg chg="modSp add del mod">
        <pc:chgData name="Zonghua Gu" userId="9a7e1853e1951ef5" providerId="LiveId" clId="{CF1FAA12-072C-4ED5-BA76-0FFFAEFDB88A}" dt="2025-09-18T01:38:44.397" v="1241" actId="47"/>
        <pc:sldMkLst>
          <pc:docMk/>
          <pc:sldMk cId="1671373347" sldId="355"/>
        </pc:sldMkLst>
      </pc:sldChg>
      <pc:sldChg chg="modSp add mod">
        <pc:chgData name="Zonghua Gu" userId="9a7e1853e1951ef5" providerId="LiveId" clId="{CF1FAA12-072C-4ED5-BA76-0FFFAEFDB88A}" dt="2025-09-23T17:46:43.945" v="2575"/>
        <pc:sldMkLst>
          <pc:docMk/>
          <pc:sldMk cId="3013293955" sldId="355"/>
        </pc:sldMkLst>
        <pc:spChg chg="mod">
          <ac:chgData name="Zonghua Gu" userId="9a7e1853e1951ef5" providerId="LiveId" clId="{CF1FAA12-072C-4ED5-BA76-0FFFAEFDB88A}" dt="2025-09-18T01:51:24.864" v="1398" actId="20577"/>
          <ac:spMkLst>
            <pc:docMk/>
            <pc:sldMk cId="3013293955" sldId="355"/>
            <ac:spMk id="2" creationId="{1B4EC875-5DE4-CC94-21AF-385E445F4C20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3013293955" sldId="355"/>
            <ac:spMk id="4" creationId="{BDC308AC-7565-4459-9627-04CB00781A6A}"/>
          </ac:spMkLst>
        </pc:spChg>
      </pc:sldChg>
      <pc:sldChg chg="modSp new mod">
        <pc:chgData name="Zonghua Gu" userId="9a7e1853e1951ef5" providerId="LiveId" clId="{CF1FAA12-072C-4ED5-BA76-0FFFAEFDB88A}" dt="2025-09-23T17:46:43.945" v="2575"/>
        <pc:sldMkLst>
          <pc:docMk/>
          <pc:sldMk cId="2876358127" sldId="356"/>
        </pc:sldMkLst>
        <pc:spChg chg="mod">
          <ac:chgData name="Zonghua Gu" userId="9a7e1853e1951ef5" providerId="LiveId" clId="{CF1FAA12-072C-4ED5-BA76-0FFFAEFDB88A}" dt="2025-09-18T02:11:18.124" v="1588" actId="20577"/>
          <ac:spMkLst>
            <pc:docMk/>
            <pc:sldMk cId="2876358127" sldId="356"/>
            <ac:spMk id="2" creationId="{06AFBCAA-DF87-B667-90C8-2F0B5CFD11BA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2876358127" sldId="356"/>
            <ac:spMk id="4" creationId="{95056184-D4E8-1072-434C-E829F7C9B813}"/>
          </ac:spMkLst>
        </pc:spChg>
      </pc:sldChg>
      <pc:sldChg chg="modSp new del mod">
        <pc:chgData name="Zonghua Gu" userId="9a7e1853e1951ef5" providerId="LiveId" clId="{CF1FAA12-072C-4ED5-BA76-0FFFAEFDB88A}" dt="2025-09-18T01:38:44.397" v="1241" actId="47"/>
        <pc:sldMkLst>
          <pc:docMk/>
          <pc:sldMk cId="3734883149" sldId="356"/>
        </pc:sldMkLst>
      </pc:sldChg>
      <pc:sldChg chg="addSp modSp new mod">
        <pc:chgData name="Zonghua Gu" userId="9a7e1853e1951ef5" providerId="LiveId" clId="{CF1FAA12-072C-4ED5-BA76-0FFFAEFDB88A}" dt="2025-09-23T17:46:43.945" v="2575"/>
        <pc:sldMkLst>
          <pc:docMk/>
          <pc:sldMk cId="2809835501" sldId="357"/>
        </pc:sldMkLst>
        <pc:spChg chg="mod">
          <ac:chgData name="Zonghua Gu" userId="9a7e1853e1951ef5" providerId="LiveId" clId="{CF1FAA12-072C-4ED5-BA76-0FFFAEFDB88A}" dt="2025-09-23T02:59:27.093" v="2218" actId="20577"/>
          <ac:spMkLst>
            <pc:docMk/>
            <pc:sldMk cId="2809835501" sldId="357"/>
            <ac:spMk id="2" creationId="{B366A44A-55C3-B775-BDF5-DBBAFA487769}"/>
          </ac:spMkLst>
        </pc:spChg>
        <pc:spChg chg="mod">
          <ac:chgData name="Zonghua Gu" userId="9a7e1853e1951ef5" providerId="LiveId" clId="{CF1FAA12-072C-4ED5-BA76-0FFFAEFDB88A}" dt="2025-09-23T17:46:43.945" v="2575"/>
          <ac:spMkLst>
            <pc:docMk/>
            <pc:sldMk cId="2809835501" sldId="357"/>
            <ac:spMk id="4" creationId="{C93B1293-ADB9-BD5E-3F28-CA9A983DB1CF}"/>
          </ac:spMkLst>
        </pc:spChg>
        <pc:graphicFrameChg chg="add mod">
          <ac:chgData name="Zonghua Gu" userId="9a7e1853e1951ef5" providerId="LiveId" clId="{CF1FAA12-072C-4ED5-BA76-0FFFAEFDB88A}" dt="2025-09-23T02:46:29.238" v="1723"/>
          <ac:graphicFrameMkLst>
            <pc:docMk/>
            <pc:sldMk cId="2809835501" sldId="357"/>
            <ac:graphicFrameMk id="5" creationId="{8A7AF6C0-0B85-1C7F-5561-3B2AB4480320}"/>
          </ac:graphicFrameMkLst>
        </pc:graphicFrameChg>
        <pc:graphicFrameChg chg="add mod modGraphic">
          <ac:chgData name="Zonghua Gu" userId="9a7e1853e1951ef5" providerId="LiveId" clId="{CF1FAA12-072C-4ED5-BA76-0FFFAEFDB88A}" dt="2025-09-23T17:46:43.945" v="2575"/>
          <ac:graphicFrameMkLst>
            <pc:docMk/>
            <pc:sldMk cId="2809835501" sldId="357"/>
            <ac:graphicFrameMk id="6" creationId="{91E2EF3A-0CFB-A04C-C777-25F838793CFD}"/>
          </ac:graphicFrameMkLst>
        </pc:graphicFrameChg>
        <pc:graphicFrameChg chg="add mod modGraphic">
          <ac:chgData name="Zonghua Gu" userId="9a7e1853e1951ef5" providerId="LiveId" clId="{CF1FAA12-072C-4ED5-BA76-0FFFAEFDB88A}" dt="2025-09-23T17:46:43.945" v="2575"/>
          <ac:graphicFrameMkLst>
            <pc:docMk/>
            <pc:sldMk cId="2809835501" sldId="357"/>
            <ac:graphicFrameMk id="7" creationId="{A4459CE1-F656-C404-376E-E4D220603EDA}"/>
          </ac:graphicFrameMkLst>
        </pc:graphicFrameChg>
        <pc:graphicFrameChg chg="add mod modGraphic">
          <ac:chgData name="Zonghua Gu" userId="9a7e1853e1951ef5" providerId="LiveId" clId="{CF1FAA12-072C-4ED5-BA76-0FFFAEFDB88A}" dt="2025-09-23T17:46:43.945" v="2575"/>
          <ac:graphicFrameMkLst>
            <pc:docMk/>
            <pc:sldMk cId="2809835501" sldId="357"/>
            <ac:graphicFrameMk id="8" creationId="{E406CADB-4F7C-3316-85F7-F1FBB67120E7}"/>
          </ac:graphicFrameMkLst>
        </pc:graphicFrameChg>
      </pc:sldChg>
      <pc:sldChg chg="modSp add mod">
        <pc:chgData name="Zonghua Gu" userId="9a7e1853e1951ef5" providerId="LiveId" clId="{CF1FAA12-072C-4ED5-BA76-0FFFAEFDB88A}" dt="2025-09-23T17:46:43.945" v="2575"/>
        <pc:sldMkLst>
          <pc:docMk/>
          <pc:sldMk cId="152100179" sldId="358"/>
        </pc:sldMkLst>
        <pc:spChg chg="mod">
          <ac:chgData name="Zonghua Gu" userId="9a7e1853e1951ef5" providerId="LiveId" clId="{CF1FAA12-072C-4ED5-BA76-0FFFAEFDB88A}" dt="2025-09-23T17:46:43.945" v="2575"/>
          <ac:spMkLst>
            <pc:docMk/>
            <pc:sldMk cId="152100179" sldId="358"/>
            <ac:spMk id="4" creationId="{DAB1A9E9-5521-A49F-71D6-A319ADEF622C}"/>
          </ac:spMkLst>
        </pc:spChg>
        <pc:graphicFrameChg chg="mod">
          <ac:chgData name="Zonghua Gu" userId="9a7e1853e1951ef5" providerId="LiveId" clId="{CF1FAA12-072C-4ED5-BA76-0FFFAEFDB88A}" dt="2025-09-23T17:46:43.945" v="2575"/>
          <ac:graphicFrameMkLst>
            <pc:docMk/>
            <pc:sldMk cId="152100179" sldId="358"/>
            <ac:graphicFrameMk id="6" creationId="{E28C4A95-33F3-BABE-565A-E12BD4DBAF93}"/>
          </ac:graphicFrameMkLst>
        </pc:graphicFrameChg>
        <pc:graphicFrameChg chg="mod modGraphic">
          <ac:chgData name="Zonghua Gu" userId="9a7e1853e1951ef5" providerId="LiveId" clId="{CF1FAA12-072C-4ED5-BA76-0FFFAEFDB88A}" dt="2025-09-23T17:46:43.945" v="2575"/>
          <ac:graphicFrameMkLst>
            <pc:docMk/>
            <pc:sldMk cId="152100179" sldId="358"/>
            <ac:graphicFrameMk id="7" creationId="{61C10A8C-B88B-BA01-723F-3EF7F7464A2A}"/>
          </ac:graphicFrameMkLst>
        </pc:graphicFrameChg>
        <pc:graphicFrameChg chg="mod">
          <ac:chgData name="Zonghua Gu" userId="9a7e1853e1951ef5" providerId="LiveId" clId="{CF1FAA12-072C-4ED5-BA76-0FFFAEFDB88A}" dt="2025-09-23T17:46:43.945" v="2575"/>
          <ac:graphicFrameMkLst>
            <pc:docMk/>
            <pc:sldMk cId="152100179" sldId="358"/>
            <ac:graphicFrameMk id="8" creationId="{D1C02443-040B-0C53-44B2-CAD7E2F6C144}"/>
          </ac:graphicFrameMkLst>
        </pc:graphicFrameChg>
      </pc:sldChg>
      <pc:sldChg chg="delSp modSp add mod">
        <pc:chgData name="Zonghua Gu" userId="9a7e1853e1951ef5" providerId="LiveId" clId="{CF1FAA12-072C-4ED5-BA76-0FFFAEFDB88A}" dt="2025-09-23T17:46:43.945" v="2575"/>
        <pc:sldMkLst>
          <pc:docMk/>
          <pc:sldMk cId="3161200706" sldId="359"/>
        </pc:sldMkLst>
        <pc:spChg chg="mod">
          <ac:chgData name="Zonghua Gu" userId="9a7e1853e1951ef5" providerId="LiveId" clId="{CF1FAA12-072C-4ED5-BA76-0FFFAEFDB88A}" dt="2025-09-23T03:03:33.434" v="2435" actId="20577"/>
          <ac:spMkLst>
            <pc:docMk/>
            <pc:sldMk cId="3161200706" sldId="359"/>
            <ac:spMk id="2" creationId="{8FE88944-D39C-3332-EB2A-C74E13CF2ACC}"/>
          </ac:spMkLst>
        </pc:spChg>
        <pc:spChg chg="mod">
          <ac:chgData name="Zonghua Gu" userId="9a7e1853e1951ef5" providerId="LiveId" clId="{CF1FAA12-072C-4ED5-BA76-0FFFAEFDB88A}" dt="2025-09-23T03:01:30.907" v="2379" actId="20577"/>
          <ac:spMkLst>
            <pc:docMk/>
            <pc:sldMk cId="3161200706" sldId="359"/>
            <ac:spMk id="4" creationId="{9BE65C1E-4BED-C61A-C779-DB76D6C26A22}"/>
          </ac:spMkLst>
        </pc:spChg>
        <pc:graphicFrameChg chg="mod modGraphic">
          <ac:chgData name="Zonghua Gu" userId="9a7e1853e1951ef5" providerId="LiveId" clId="{CF1FAA12-072C-4ED5-BA76-0FFFAEFDB88A}" dt="2025-09-23T17:46:43.945" v="2575"/>
          <ac:graphicFrameMkLst>
            <pc:docMk/>
            <pc:sldMk cId="3161200706" sldId="359"/>
            <ac:graphicFrameMk id="6" creationId="{0A52D138-72F3-E1D6-16A6-0C5877E20770}"/>
          </ac:graphicFrameMkLst>
        </pc:graphicFrameChg>
        <pc:graphicFrameChg chg="del">
          <ac:chgData name="Zonghua Gu" userId="9a7e1853e1951ef5" providerId="LiveId" clId="{CF1FAA12-072C-4ED5-BA76-0FFFAEFDB88A}" dt="2025-09-23T03:00:41.435" v="2297" actId="478"/>
          <ac:graphicFrameMkLst>
            <pc:docMk/>
            <pc:sldMk cId="3161200706" sldId="359"/>
            <ac:graphicFrameMk id="7" creationId="{6E04CCD2-FFD9-71FE-7913-1B83D6E41A2C}"/>
          </ac:graphicFrameMkLst>
        </pc:graphicFrameChg>
        <pc:graphicFrameChg chg="del">
          <ac:chgData name="Zonghua Gu" userId="9a7e1853e1951ef5" providerId="LiveId" clId="{CF1FAA12-072C-4ED5-BA76-0FFFAEFDB88A}" dt="2025-09-23T03:00:41.435" v="2297" actId="478"/>
          <ac:graphicFrameMkLst>
            <pc:docMk/>
            <pc:sldMk cId="3161200706" sldId="359"/>
            <ac:graphicFrameMk id="8" creationId="{A257A2D8-F735-7AC2-3F52-1336F09069B7}"/>
          </ac:graphicFrameMkLst>
        </pc:graphicFrameChg>
      </pc:sldChg>
      <pc:sldChg chg="modSp add">
        <pc:chgData name="Zonghua Gu" userId="9a7e1853e1951ef5" providerId="LiveId" clId="{CF1FAA12-072C-4ED5-BA76-0FFFAEFDB88A}" dt="2025-09-23T17:46:43.945" v="2575"/>
        <pc:sldMkLst>
          <pc:docMk/>
          <pc:sldMk cId="1632579407" sldId="360"/>
        </pc:sldMkLst>
        <pc:graphicFrameChg chg="mod">
          <ac:chgData name="Zonghua Gu" userId="9a7e1853e1951ef5" providerId="LiveId" clId="{CF1FAA12-072C-4ED5-BA76-0FFFAEFDB88A}" dt="2025-09-23T17:46:43.945" v="2575"/>
          <ac:graphicFrameMkLst>
            <pc:docMk/>
            <pc:sldMk cId="1632579407" sldId="360"/>
            <ac:graphicFrameMk id="6" creationId="{03832AA0-E233-FF6A-1E2F-808AF36F42FB}"/>
          </ac:graphicFrameMkLst>
        </pc:graphicFrameChg>
      </pc:sldChg>
      <pc:sldChg chg="addSp modSp new mod">
        <pc:chgData name="Zonghua Gu" userId="9a7e1853e1951ef5" providerId="LiveId" clId="{CF1FAA12-072C-4ED5-BA76-0FFFAEFDB88A}" dt="2025-09-23T17:46:52.788" v="2576"/>
        <pc:sldMkLst>
          <pc:docMk/>
          <pc:sldMk cId="244455839" sldId="361"/>
        </pc:sldMkLst>
        <pc:spChg chg="mod">
          <ac:chgData name="Zonghua Gu" userId="9a7e1853e1951ef5" providerId="LiveId" clId="{CF1FAA12-072C-4ED5-BA76-0FFFAEFDB88A}" dt="2025-09-23T17:45:40.256" v="2568" actId="20577"/>
          <ac:spMkLst>
            <pc:docMk/>
            <pc:sldMk cId="244455839" sldId="361"/>
            <ac:spMk id="2" creationId="{EF163992-2E9D-0FA5-BCCF-C587DE003427}"/>
          </ac:spMkLst>
        </pc:spChg>
        <pc:spChg chg="mod">
          <ac:chgData name="Zonghua Gu" userId="9a7e1853e1951ef5" providerId="LiveId" clId="{CF1FAA12-072C-4ED5-BA76-0FFFAEFDB88A}" dt="2025-09-23T17:42:31.992" v="2515" actId="14100"/>
          <ac:spMkLst>
            <pc:docMk/>
            <pc:sldMk cId="244455839" sldId="361"/>
            <ac:spMk id="4" creationId="{D0B04EC6-DE14-0E80-5C57-8972B043856F}"/>
          </ac:spMkLst>
        </pc:spChg>
        <pc:graphicFrameChg chg="add mod modGraphic">
          <ac:chgData name="Zonghua Gu" userId="9a7e1853e1951ef5" providerId="LiveId" clId="{CF1FAA12-072C-4ED5-BA76-0FFFAEFDB88A}" dt="2025-09-23T17:46:52.788" v="2576"/>
          <ac:graphicFrameMkLst>
            <pc:docMk/>
            <pc:sldMk cId="244455839" sldId="361"/>
            <ac:graphicFrameMk id="5" creationId="{E9861495-0CBB-23AF-BD88-8C94E413DCFA}"/>
          </ac:graphicFrameMkLst>
        </pc:graphicFrameChg>
      </pc:sldChg>
      <pc:sldChg chg="modSp add mod">
        <pc:chgData name="Zonghua Gu" userId="9a7e1853e1951ef5" providerId="LiveId" clId="{CF1FAA12-072C-4ED5-BA76-0FFFAEFDB88A}" dt="2025-09-23T17:47:05.387" v="2580" actId="20577"/>
        <pc:sldMkLst>
          <pc:docMk/>
          <pc:sldMk cId="1907292877" sldId="362"/>
        </pc:sldMkLst>
        <pc:graphicFrameChg chg="mod modGraphic">
          <ac:chgData name="Zonghua Gu" userId="9a7e1853e1951ef5" providerId="LiveId" clId="{CF1FAA12-072C-4ED5-BA76-0FFFAEFDB88A}" dt="2025-09-23T17:47:05.387" v="2580" actId="20577"/>
          <ac:graphicFrameMkLst>
            <pc:docMk/>
            <pc:sldMk cId="1907292877" sldId="362"/>
            <ac:graphicFrameMk id="5" creationId="{CE0A734A-5388-0D64-9AF4-4B261562DC3B}"/>
          </ac:graphicFrameMkLst>
        </pc:graphicFrameChg>
      </pc:sldChg>
      <pc:sldChg chg="modSp add mod">
        <pc:chgData name="Zonghua Gu" userId="9a7e1853e1951ef5" providerId="LiveId" clId="{CF1FAA12-072C-4ED5-BA76-0FFFAEFDB88A}" dt="2025-09-23T17:56:22.992" v="2637" actId="6549"/>
        <pc:sldMkLst>
          <pc:docMk/>
          <pc:sldMk cId="796807376" sldId="363"/>
        </pc:sldMkLst>
        <pc:spChg chg="mod">
          <ac:chgData name="Zonghua Gu" userId="9a7e1853e1951ef5" providerId="LiveId" clId="{CF1FAA12-072C-4ED5-BA76-0FFFAEFDB88A}" dt="2025-09-23T17:56:00.078" v="2629" actId="20577"/>
          <ac:spMkLst>
            <pc:docMk/>
            <pc:sldMk cId="796807376" sldId="363"/>
            <ac:spMk id="2" creationId="{34675490-947F-5AFD-6FE0-9CAFDE4D0FA3}"/>
          </ac:spMkLst>
        </pc:spChg>
        <pc:spChg chg="mod">
          <ac:chgData name="Zonghua Gu" userId="9a7e1853e1951ef5" providerId="LiveId" clId="{CF1FAA12-072C-4ED5-BA76-0FFFAEFDB88A}" dt="2025-09-23T17:54:26.444" v="2627" actId="20577"/>
          <ac:spMkLst>
            <pc:docMk/>
            <pc:sldMk cId="796807376" sldId="363"/>
            <ac:spMk id="4" creationId="{341D3EA2-DC46-3341-8CF9-CFCEF1A12B97}"/>
          </ac:spMkLst>
        </pc:spChg>
        <pc:graphicFrameChg chg="mod modGraphic">
          <ac:chgData name="Zonghua Gu" userId="9a7e1853e1951ef5" providerId="LiveId" clId="{CF1FAA12-072C-4ED5-BA76-0FFFAEFDB88A}" dt="2025-09-23T17:56:22.992" v="2637" actId="6549"/>
          <ac:graphicFrameMkLst>
            <pc:docMk/>
            <pc:sldMk cId="796807376" sldId="363"/>
            <ac:graphicFrameMk id="5" creationId="{F287FE73-3E90-5E25-A781-0E2805872713}"/>
          </ac:graphicFrameMkLst>
        </pc:graphicFrameChg>
      </pc:sldChg>
      <pc:sldChg chg="add">
        <pc:chgData name="Zonghua Gu" userId="9a7e1853e1951ef5" providerId="LiveId" clId="{CF1FAA12-072C-4ED5-BA76-0FFFAEFDB88A}" dt="2025-09-23T17:55:56.207" v="2628"/>
        <pc:sldMkLst>
          <pc:docMk/>
          <pc:sldMk cId="2698422353" sldId="364"/>
        </pc:sldMkLst>
      </pc:sldChg>
      <pc:sldMasterChg chg="delSldLayout">
        <pc:chgData name="Zonghua Gu" userId="9a7e1853e1951ef5" providerId="LiveId" clId="{CF1FAA12-072C-4ED5-BA76-0FFFAEFDB88A}" dt="2025-09-18T01:38:44.397" v="1241" actId="47"/>
        <pc:sldMasterMkLst>
          <pc:docMk/>
          <pc:sldMasterMk cId="0" sldId="2147483660"/>
        </pc:sldMasterMkLst>
        <pc:sldLayoutChg chg="del">
          <pc:chgData name="Zonghua Gu" userId="9a7e1853e1951ef5" providerId="LiveId" clId="{CF1FAA12-072C-4ED5-BA76-0FFFAEFDB88A}" dt="2025-09-18T01:38:44.397" v="1241" actId="47"/>
          <pc:sldLayoutMkLst>
            <pc:docMk/>
            <pc:sldMasterMk cId="0" sldId="2147483660"/>
            <pc:sldLayoutMk cId="1858514557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r0 and r1</a:t>
            </a:r>
          </a:p>
          <a:p>
            <a:r>
              <a:rPr lang="en-US" dirty="0"/>
              <a:t>@ Branch to skip if r0 == r1 (skip the addition)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@ r2 = r2 + r2 (only executed if r0 != r1)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bx lr           @ Branch and exchange, return to caller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E26774B-6488-4259-9342-6CBDB2BFD4E4}" type="datetime1">
              <a:rPr lang="en-US" smtClean="0"/>
              <a:pPr eaLnBrk="1" latinLnBrk="0" hangingPunct="1"/>
              <a:t>9/23/2025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2E7711-0BE3-4AFC-959B-CB5C31A7AE48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5AAB62-A572-4E37-B772-B4A75ADE0B18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0F52420-10F8-488E-969A-A9BE388BE9C4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6E96F24-58CF-47DA-907C-A9CD6353E425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AE4463-726A-4A35-9F46-98893432A3F9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F404D0-E306-4E90-90E3-E44D26246FFC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85DA14-76F0-4D93-83FB-7878C79A1986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5E552D-49E1-496B-B79C-E100986B8B5F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C72505-1551-4A98-97CD-F520B07184AD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218F47B-BA16-4F20-B5BA-73F598D94B51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F3CB514-9CA6-4E48-9463-A430D31CFDE3}" type="datetime1">
              <a:rPr lang="en-US" smtClean="0"/>
              <a:pPr eaLnBrk="1" latinLnBrk="0" hangingPunct="1"/>
              <a:t>9/23/2025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3019" y="1828800"/>
            <a:ext cx="3856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6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Flow Control in Assembly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938EB-593A-3F78-8471-70DE26383963}"/>
              </a:ext>
            </a:extLst>
          </p:cNvPr>
          <p:cNvSpPr txBox="1"/>
          <p:nvPr/>
        </p:nvSpPr>
        <p:spPr>
          <a:xfrm>
            <a:off x="7091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4EAC2-9F15-2B24-C0B1-B9A988733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8944-D39C-3332-EB2A-C74E13CF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379C2D-2D7D-1339-2969-6C4DC024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65C1E-4BED-C61A-C779-DB76D6C26A2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Rewrite the assembly program to use conditional execution statements.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52D138-72F3-E1D6-16A6-0C5877E20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447500"/>
              </p:ext>
            </p:extLst>
          </p:nvPr>
        </p:nvGraphicFramePr>
        <p:xfrm>
          <a:off x="751114" y="2296886"/>
          <a:ext cx="7391400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6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with Cond. Exec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next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20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E3F5-48A1-1259-2939-01C73616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2DFE-415C-E925-2881-4415892C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Execution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D6F19-7B0D-5790-77C2-AB5681AB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3C577B-1FF5-F77F-BF4E-5BAE6A56A14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/>
              <a:t>Rewrite the assembly program to use conditional execution statements.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832AA0-E233-FF6A-1E2F-808AF36F42FB}"/>
              </a:ext>
            </a:extLst>
          </p:cNvPr>
          <p:cNvGraphicFramePr>
            <a:graphicFrameLocks noGrp="1"/>
          </p:cNvGraphicFramePr>
          <p:nvPr/>
        </p:nvGraphicFramePr>
        <p:xfrm>
          <a:off x="751114" y="2296886"/>
          <a:ext cx="7391400" cy="17068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63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7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 with Cond. Exec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next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next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...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r3, #0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ADDNE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r0, r1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SUBNE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r0, r2</a:t>
                      </a:r>
                    </a:p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57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3992-2E9D-0FA5-BCCF-C587DE00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Assembly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3977F-CB71-7224-C20F-01E40F2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04EC6-DE14-0E80-5C57-8972B04385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204216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861495-0CBB-23AF-BD88-8C94E413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93709"/>
              </p:ext>
            </p:extLst>
          </p:nvPr>
        </p:nvGraphicFramePr>
        <p:xfrm>
          <a:off x="457200" y="1219200"/>
          <a:ext cx="8153400" cy="24384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98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//Calculate x such that 2^x = 128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pow = 1;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x = 0;</a:t>
                      </a:r>
                    </a:p>
                    <a:p>
                      <a:endParaRPr kumimoji="0" lang="en-US" sz="16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(pow != 128) {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pow = pow * 2;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x + 1;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r0 = pow, r1 = x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MOV r0, #1 ; pow = 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MOV r1, #0 ; x = 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5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A810-5A85-6DBF-465F-279D9368C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FF15-20BD-DD2B-C761-29053EDBF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Assembly ANS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DA5D2-83BD-3B87-4DC5-348EFA91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2B72-8CD3-1C22-B422-E7966ED0294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14800"/>
            <a:ext cx="8229600" cy="2042160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0A734A-5388-0D64-9AF4-4B261562D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279520"/>
              </p:ext>
            </p:extLst>
          </p:nvPr>
        </p:nvGraphicFramePr>
        <p:xfrm>
          <a:off x="457200" y="1219200"/>
          <a:ext cx="8153400" cy="292608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98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4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//Calculate x such that 2^x = 128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pow = 1;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x = 0;</a:t>
                      </a:r>
                    </a:p>
                    <a:p>
                      <a:endParaRPr kumimoji="0" lang="en-US" sz="16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(pow != 128) {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pow = pow * 2;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x + 1;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r0 = pow, r1 = x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MOV r0, #1 ; pow = 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MOV r1, #0 ; x = 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WHILE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CMP r0, #128 ; r0-128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BEQ DONE ; if (pow==128) exit loop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LSL r0, r0, #1 ; pow = pow * 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ADD r1, r1, #1 ; x = x + 1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 WHILE ; repeat loop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29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DBE30-CE9B-1B6D-6A4A-6B6EA5CC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5490-947F-5AFD-6FE0-9CAFDE4D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Assembly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A3EFE-5323-ACD8-6FE1-AB4B2171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D3EA2-DC46-3341-8CF9-CFCEF1A12B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an array of 32‑bit </a:t>
            </a:r>
            <a:r>
              <a:rPr lang="en-US" dirty="0" err="1"/>
              <a:t>ints</a:t>
            </a:r>
            <a:r>
              <a:rPr lang="en-US" dirty="0"/>
              <a:t>, each element is 4 bytes, so element </a:t>
            </a:r>
            <a:r>
              <a:rPr lang="en-US" dirty="0" err="1"/>
              <a:t>i</a:t>
            </a:r>
            <a:r>
              <a:rPr lang="en-US" dirty="0"/>
              <a:t> lives at base + </a:t>
            </a:r>
            <a:r>
              <a:rPr lang="en-US" dirty="0" err="1"/>
              <a:t>i</a:t>
            </a:r>
            <a:r>
              <a:rPr lang="en-US" dirty="0"/>
              <a:t>*4, which is implemented as base + (</a:t>
            </a:r>
            <a:r>
              <a:rPr lang="en-US" dirty="0" err="1"/>
              <a:t>i</a:t>
            </a:r>
            <a:r>
              <a:rPr lang="en-US" dirty="0"/>
              <a:t> &lt;&lt; 2) via LSL #2 in the addressing mode</a:t>
            </a:r>
          </a:p>
          <a:p>
            <a:r>
              <a:rPr lang="en-US" dirty="0"/>
              <a:t>BPL “Branch if </a:t>
            </a:r>
            <a:r>
              <a:rPr lang="en-US" dirty="0" err="1"/>
              <a:t>PLus</a:t>
            </a:r>
            <a:r>
              <a:rPr lang="en-US" dirty="0"/>
              <a:t>” branches when the N (negative) flag N == 0, meaning the prior result was positive or zero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87FE73-3E90-5E25-A781-0E280587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380933"/>
              </p:ext>
            </p:extLst>
          </p:nvPr>
        </p:nvGraphicFramePr>
        <p:xfrm>
          <a:off x="457200" y="1219200"/>
          <a:ext cx="8229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61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 array[200];</a:t>
                      </a: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 i;</a:t>
                      </a:r>
                    </a:p>
                    <a:p>
                      <a:endParaRPr lang="nn-NO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for (i = 199; i &gt;= 0</a:t>
                      </a:r>
                      <a:r>
                        <a:rPr lang="nn-NO" sz="1600" b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; i=i-1</a:t>
                      </a:r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array[i] = array[i] * 8;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R0 = array base address, R1 = i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R0, 0x60000000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#199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6807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5F016-4C8B-F6CB-CAF4-68B469313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EA6B-8952-40EB-3949-6B580717C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to Assembly ANS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C4BA2-E8FF-80CA-AD47-94FDF9E2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28E5-49A3-66F7-990B-B2B6CBD1939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4191000"/>
            <a:ext cx="8229600" cy="19659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an array of 32‑bit </a:t>
            </a:r>
            <a:r>
              <a:rPr lang="en-US" dirty="0" err="1"/>
              <a:t>ints</a:t>
            </a:r>
            <a:r>
              <a:rPr lang="en-US" dirty="0"/>
              <a:t>, each element is 4 bytes, so element </a:t>
            </a:r>
            <a:r>
              <a:rPr lang="en-US" dirty="0" err="1"/>
              <a:t>i</a:t>
            </a:r>
            <a:r>
              <a:rPr lang="en-US" dirty="0"/>
              <a:t> lives at base + </a:t>
            </a:r>
            <a:r>
              <a:rPr lang="en-US" dirty="0" err="1"/>
              <a:t>i</a:t>
            </a:r>
            <a:r>
              <a:rPr lang="en-US" dirty="0"/>
              <a:t>*4, which is implemented as base + (</a:t>
            </a:r>
            <a:r>
              <a:rPr lang="en-US" dirty="0" err="1"/>
              <a:t>i</a:t>
            </a:r>
            <a:r>
              <a:rPr lang="en-US" dirty="0"/>
              <a:t> &lt;&lt; 2) via LSL #2 in the addressing mode</a:t>
            </a:r>
          </a:p>
          <a:p>
            <a:r>
              <a:rPr lang="en-US" dirty="0"/>
              <a:t>BPL “Branch if </a:t>
            </a:r>
            <a:r>
              <a:rPr lang="en-US" dirty="0" err="1"/>
              <a:t>PLus</a:t>
            </a:r>
            <a:r>
              <a:rPr lang="en-US" dirty="0"/>
              <a:t>” branches when the N (negative) flag N == 0, meaning the prior result was positive or zero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51A6033-F35D-AA78-84E4-0829739E30D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19200"/>
          <a:ext cx="8229600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61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8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 array[200];</a:t>
                      </a: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 i;</a:t>
                      </a:r>
                    </a:p>
                    <a:p>
                      <a:endParaRPr lang="nn-NO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for (i = 199; i &gt;= 0; i = i - 1)</a:t>
                      </a:r>
                    </a:p>
                    <a:p>
                      <a:r>
                        <a:rPr lang="nn-NO" sz="1600" b="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array[i] = array[i] * 8;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R0 = array base address, R1 = i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R0, 0x60000000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#199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LDR R2, [R0, R1, LSL #2] ;R2 = array(i)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LSL R2, R2, #3 ; R2 = R2&lt;&lt;3 = R2*8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STR R2, [R0, R1, LSL #2] ;array(i) = R2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SUBS R1, R1, #1 ; i=i-1 and set flags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i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BPL FOR ; if (i &gt;= 0) repeat loop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2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pt-BR" dirty="0"/>
              <a:t>if (r0 != r1) r2 = r2 + r2</a:t>
            </a:r>
            <a:endParaRPr lang="en-US" dirty="0"/>
          </a:p>
          <a:p>
            <a:r>
              <a:rPr lang="en-US" dirty="0"/>
              <a:t>ANS A:</a:t>
            </a:r>
          </a:p>
          <a:p>
            <a:pPr lvl="1"/>
            <a:r>
              <a:rPr lang="en-US" dirty="0"/>
              <a:t>CMP r0, r1         </a:t>
            </a:r>
          </a:p>
          <a:p>
            <a:pPr lvl="1"/>
            <a:r>
              <a:rPr lang="en-US" dirty="0"/>
              <a:t>BEQ skip</a:t>
            </a:r>
          </a:p>
          <a:p>
            <a:pPr lvl="1"/>
            <a:r>
              <a:rPr lang="en-US" dirty="0"/>
              <a:t>ADD r2, r2, r2      </a:t>
            </a:r>
          </a:p>
          <a:p>
            <a:pPr lvl="1"/>
            <a:r>
              <a:rPr lang="en-US" dirty="0"/>
              <a:t>skip:</a:t>
            </a:r>
          </a:p>
          <a:p>
            <a:r>
              <a:rPr lang="en-US" dirty="0"/>
              <a:t>ANS B:</a:t>
            </a:r>
          </a:p>
          <a:p>
            <a:pPr lvl="1"/>
            <a:r>
              <a:rPr lang="pt-BR" dirty="0"/>
              <a:t>CMP r0, r1            ; Compare r0 and r1</a:t>
            </a:r>
          </a:p>
          <a:p>
            <a:pPr lvl="1"/>
            <a:r>
              <a:rPr lang="pt-BR" dirty="0"/>
              <a:t>ADDNE r2, r2, r2  ; r2 = r2 + r2 if Not Equal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 dirty="0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1CE-CC77-9A35-BF4E-63E1CEF4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D288F-B402-F285-2057-DA59079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2836-5391-1803-C991-983B766067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What is r0 equal to after running this program:</a:t>
            </a:r>
          </a:p>
          <a:p>
            <a:pPr lvl="1"/>
            <a:r>
              <a:rPr lang="pt-BR" dirty="0"/>
              <a:t>MOV r0, #10</a:t>
            </a:r>
          </a:p>
          <a:p>
            <a:pPr lvl="1"/>
            <a:r>
              <a:rPr lang="pt-BR" dirty="0"/>
              <a:t>MOV r1, #7</a:t>
            </a:r>
          </a:p>
          <a:p>
            <a:pPr lvl="1"/>
            <a:r>
              <a:rPr lang="pt-BR" dirty="0"/>
              <a:t>MOV r2, #5</a:t>
            </a:r>
          </a:p>
          <a:p>
            <a:pPr lvl="1"/>
            <a:r>
              <a:rPr lang="pt-BR" dirty="0"/>
              <a:t>CMP r1, r2</a:t>
            </a:r>
          </a:p>
          <a:p>
            <a:pPr lvl="1"/>
            <a:r>
              <a:rPr lang="pt-BR" dirty="0"/>
              <a:t>ADDGT r0, r0, #100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6EC0-398A-D3B2-65E5-25E65AFC6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875-5DE4-CC94-21AF-385E445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8150F-624A-7DED-AE19-C011814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08AC-7565-4459-9627-04CB00781A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What is r0 equal to after running this program:</a:t>
            </a:r>
          </a:p>
          <a:p>
            <a:pPr lvl="1"/>
            <a:r>
              <a:rPr lang="pt-BR" dirty="0"/>
              <a:t>MOV r0, #10       @ Load immediate value 10 into r0</a:t>
            </a:r>
          </a:p>
          <a:p>
            <a:pPr lvl="1"/>
            <a:r>
              <a:rPr lang="pt-BR" dirty="0"/>
              <a:t>MOV r1, #7        @ Load immediate value 7 into r1</a:t>
            </a:r>
          </a:p>
          <a:p>
            <a:pPr lvl="1"/>
            <a:r>
              <a:rPr lang="pt-BR" dirty="0"/>
              <a:t>MOV r2, #5        @ Load immediate value 5 into r2</a:t>
            </a:r>
          </a:p>
          <a:p>
            <a:pPr lvl="1"/>
            <a:r>
              <a:rPr lang="pt-BR" dirty="0"/>
              <a:t>CMP r1, r2       @ Compare r1 and r2 (compute r1-r2, set flags)</a:t>
            </a:r>
          </a:p>
          <a:p>
            <a:pPr lvl="1"/>
            <a:r>
              <a:rPr lang="pt-BR" dirty="0"/>
              <a:t>ADDGT r0, r0,100 @ Add 100 to r0 only if r1 &gt; r2 (Greater Than)</a:t>
            </a:r>
          </a:p>
          <a:p>
            <a:r>
              <a:rPr lang="en-US" dirty="0"/>
              <a:t>This code sets r0 to 10, compares 7 and 5. Since 7 &gt; 5, adds 100 to the base value of 10 to get 110</a:t>
            </a:r>
          </a:p>
        </p:txBody>
      </p:sp>
    </p:spTree>
    <p:extLst>
      <p:ext uri="{BB962C8B-B14F-4D97-AF65-F5344CB8AC3E}">
        <p14:creationId xmlns:p14="http://schemas.microsoft.com/office/powerpoint/2010/main" val="301329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C3D6-5403-5D32-35E4-EA516530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C8C92-0A50-88F1-CE32-D3EA11AC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42E21-1FD3-CB05-AD91-461DFAA47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save[] is an array of 32-bit integers.  Assume that </a:t>
            </a:r>
            <a:r>
              <a:rPr lang="en-US" dirty="0" err="1"/>
              <a:t>i</a:t>
            </a:r>
            <a:r>
              <a:rPr lang="en-US" dirty="0"/>
              <a:t> and k correspond to registers r1 and r2, and the base of the array save is in r0.  Write the ARMv7 assembly code corresponding to this C code.</a:t>
            </a:r>
          </a:p>
          <a:p>
            <a:pPr lvl="1"/>
            <a:r>
              <a:rPr lang="en-US" dirty="0"/>
              <a:t>while (save[</a:t>
            </a:r>
            <a:r>
              <a:rPr lang="en-US" dirty="0" err="1"/>
              <a:t>i</a:t>
            </a:r>
            <a:r>
              <a:rPr lang="en-US" dirty="0"/>
              <a:t>] == k)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</p:txBody>
      </p:sp>
    </p:spTree>
    <p:extLst>
      <p:ext uri="{BB962C8B-B14F-4D97-AF65-F5344CB8AC3E}">
        <p14:creationId xmlns:p14="http://schemas.microsoft.com/office/powerpoint/2010/main" val="40787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CAA-DF87-B667-90C8-2F0B5CF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F7792-159F-4EB6-0A01-21A4E92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6184-D4E8-1072-434C-E829F7C9B8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code:</a:t>
            </a:r>
          </a:p>
          <a:p>
            <a:pPr lvl="1"/>
            <a:r>
              <a:rPr lang="en-US" dirty="0"/>
              <a:t>while (save[</a:t>
            </a:r>
            <a:r>
              <a:rPr lang="en-US" dirty="0" err="1"/>
              <a:t>i</a:t>
            </a:r>
            <a:r>
              <a:rPr lang="en-US" dirty="0"/>
              <a:t>] == k)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r0 = &amp;save[0]    (base address of array)</a:t>
            </a:r>
          </a:p>
          <a:p>
            <a:pPr lvl="1"/>
            <a:r>
              <a:rPr lang="en-US" dirty="0"/>
              <a:t>@ r1 = </a:t>
            </a:r>
            <a:r>
              <a:rPr lang="en-US" dirty="0" err="1"/>
              <a:t>i</a:t>
            </a:r>
            <a:r>
              <a:rPr lang="en-US" dirty="0"/>
              <a:t>           (index)</a:t>
            </a:r>
          </a:p>
          <a:p>
            <a:pPr lvl="1"/>
            <a:r>
              <a:rPr lang="en-US" dirty="0"/>
              <a:t>@ r2 = k           (value to compare)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loop:</a:t>
            </a:r>
          </a:p>
          <a:p>
            <a:pPr lvl="1"/>
            <a:r>
              <a:rPr lang="en-US" dirty="0"/>
              <a:t>    LDR     r3, [r0, r1, LSL #2]   @ r3 = save[</a:t>
            </a:r>
            <a:r>
              <a:rPr lang="en-US" dirty="0" err="1"/>
              <a:t>i</a:t>
            </a:r>
            <a:r>
              <a:rPr lang="en-US" dirty="0"/>
              <a:t>], 32-bit loads with index scaled by 4</a:t>
            </a:r>
          </a:p>
          <a:p>
            <a:pPr lvl="1"/>
            <a:r>
              <a:rPr lang="en-US" dirty="0"/>
              <a:t>    CMP     r3, r2               @ compare save[</a:t>
            </a:r>
            <a:r>
              <a:rPr lang="en-US" dirty="0" err="1"/>
              <a:t>i</a:t>
            </a:r>
            <a:r>
              <a:rPr lang="en-US" dirty="0"/>
              <a:t>] with k</a:t>
            </a:r>
          </a:p>
          <a:p>
            <a:pPr lvl="1"/>
            <a:r>
              <a:rPr lang="en-US" dirty="0"/>
              <a:t>    BNE     done                @ exit loop if save[</a:t>
            </a:r>
            <a:r>
              <a:rPr lang="en-US" dirty="0" err="1"/>
              <a:t>i</a:t>
            </a:r>
            <a:r>
              <a:rPr lang="en-US" dirty="0"/>
              <a:t>] != k</a:t>
            </a:r>
          </a:p>
          <a:p>
            <a:pPr lvl="1"/>
            <a:r>
              <a:rPr lang="en-US" dirty="0"/>
              <a:t>    ADD     r1, r1, #1         @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pPr lvl="1"/>
            <a:r>
              <a:rPr lang="en-US" dirty="0"/>
              <a:t>    B       loop                   @ 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5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A44A-55C3-B775-BDF5-DBBAFA48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536686-7909-EFFD-2EA4-080CB4F1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B1293-ADB9-BD5E-3F28-CA9A983DB1C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the equivalent C program for the following assembly code, assuming registers and C variables are related as (x=r0, y=r1). ( Variables in C are in memory, and load/store assembly instructions are omitted here for brevity.) For example: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E2EF3A-0CFB-A04C-C777-25F838793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088270"/>
              </p:ext>
            </p:extLst>
          </p:nvPr>
        </p:nvGraphicFramePr>
        <p:xfrm>
          <a:off x="751114" y="2296886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#5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#10  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== 5)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10;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459CE1-F656-C404-376E-E4D220603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05237"/>
              </p:ext>
            </p:extLst>
          </p:nvPr>
        </p:nvGraphicFramePr>
        <p:xfrm>
          <a:off x="751114" y="3559629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MOVLE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MOVGT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406CADB-4F7C-3316-85F7-F1FBB6712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139821"/>
              </p:ext>
            </p:extLst>
          </p:nvPr>
        </p:nvGraphicFramePr>
        <p:xfrm>
          <a:off x="751114" y="4822372"/>
          <a:ext cx="7391400" cy="1017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#'A’</a:t>
                      </a:r>
                      <a:r>
                        <a:rPr kumimoji="0" lang="pt-BR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#'</a:t>
                      </a:r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r1, #1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3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D518-09E9-3CD6-D9C0-ABABDD47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C979E-7DDE-ACAB-E9A4-40598C65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C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2B89A-7B68-155D-7061-BE05A8DA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1A9E9-5521-A49F-71D6-A319ADEF62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Write the equivalent C program for the following assembly code, assuming registers and C variables are related as (x=r0, y=r1). ( Variables in C are in memory, and load/store assembly instructions are omitted here for brevity.)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C4A95-33F3-BABE-565A-E12BD4DBAF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053302"/>
              </p:ext>
            </p:extLst>
          </p:nvPr>
        </p:nvGraphicFramePr>
        <p:xfrm>
          <a:off x="751114" y="2296886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#5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#10  </a:t>
                      </a:r>
                    </a:p>
                    <a:p>
                      <a:r>
                        <a:rPr kumimoji="0" lang="en-US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BLEQ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== 5) {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10;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1600" b="0" i="0" kern="12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fn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(x);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C10A8C-B88B-BA01-723F-3EF7F7464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387219"/>
              </p:ext>
            </p:extLst>
          </p:nvPr>
        </p:nvGraphicFramePr>
        <p:xfrm>
          <a:off x="751114" y="3559629"/>
          <a:ext cx="7391400" cy="1219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MOVLE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#0  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MOVGT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#1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(x &lt;= 0)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x = 0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kumimoji="0" lang="pt-BR" sz="1600" b="0" i="0" kern="12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x = 1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C02443-040B-0C53-44B2-CAD7E2F6C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416801"/>
              </p:ext>
            </p:extLst>
          </p:nvPr>
        </p:nvGraphicFramePr>
        <p:xfrm>
          <a:off x="751114" y="4822372"/>
          <a:ext cx="7391400" cy="101707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95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36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Assembly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 Program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230">
                <a:tc>
                  <a:txBody>
                    <a:bodyPr/>
                    <a:lstStyle/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r0, #'A’</a:t>
                      </a:r>
                      <a:r>
                        <a:rPr kumimoji="0" lang="pt-BR" sz="1600" b="0" i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CMPNE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r0, #'</a:t>
                      </a:r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'</a:t>
                      </a:r>
                    </a:p>
                    <a:p>
                      <a:r>
                        <a:rPr kumimoji="0" lang="pt-BR" sz="16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MOVEQ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r1, #1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(c == ‘A’ || c == 'B')</a:t>
                      </a:r>
                    </a:p>
                    <a:p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pt-BR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y = 1</a:t>
                      </a:r>
                      <a:r>
                        <a:rPr kumimoji="0" lang="en-US" sz="1600" b="0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  <a:endParaRPr lang="en-US" sz="1600" i="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1001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3398</TotalTime>
  <Words>1508</Words>
  <Application>Microsoft Office PowerPoint</Application>
  <PresentationFormat>On-screen Show (4:3)</PresentationFormat>
  <Paragraphs>239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Bookman Old Style (Headings)</vt:lpstr>
      <vt:lpstr>Gill Sans Light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Z. Gu</vt:lpstr>
      <vt:lpstr>Q1</vt:lpstr>
      <vt:lpstr>Q1 ANS</vt:lpstr>
      <vt:lpstr>Q2</vt:lpstr>
      <vt:lpstr>Q2 ANS</vt:lpstr>
      <vt:lpstr>Q3</vt:lpstr>
      <vt:lpstr>Q3 ANS</vt:lpstr>
      <vt:lpstr>Assembly to C</vt:lpstr>
      <vt:lpstr>Assembly to C ANS</vt:lpstr>
      <vt:lpstr>Conditional Execution</vt:lpstr>
      <vt:lpstr>Conditional Execution ANS</vt:lpstr>
      <vt:lpstr>C to Assembly</vt:lpstr>
      <vt:lpstr>C to Assembly ANS </vt:lpstr>
      <vt:lpstr>C to Assembly</vt:lpstr>
      <vt:lpstr>C to Assembly ANS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217</cp:revision>
  <cp:lastPrinted>2018-02-28T12:51:32Z</cp:lastPrinted>
  <dcterms:created xsi:type="dcterms:W3CDTF">2014-02-09T17:12:51Z</dcterms:created>
  <dcterms:modified xsi:type="dcterms:W3CDTF">2025-09-23T17:56:26Z</dcterms:modified>
</cp:coreProperties>
</file>