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475" r:id="rId3"/>
    <p:sldId id="473" r:id="rId4"/>
    <p:sldId id="306" r:id="rId5"/>
    <p:sldId id="322" r:id="rId6"/>
    <p:sldId id="323" r:id="rId7"/>
    <p:sldId id="325" r:id="rId8"/>
    <p:sldId id="324" r:id="rId9"/>
    <p:sldId id="525" r:id="rId10"/>
    <p:sldId id="261" r:id="rId11"/>
    <p:sldId id="264" r:id="rId12"/>
    <p:sldId id="262" r:id="rId13"/>
    <p:sldId id="265" r:id="rId14"/>
    <p:sldId id="3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5ED0-6DB4-4108-82C9-64F0E8E52BFB}" v="7" dt="2025-09-23T19:54:54.8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delSld modSld">
      <pc:chgData name="Zonghua Gu" userId="9a7e1853e1951ef5" providerId="LiveId" clId="{CF1FAA12-072C-4ED5-BA76-0FFFAEFDB88A}" dt="2025-09-23T19:54:54.877" v="19"/>
      <pc:docMkLst>
        <pc:docMk/>
      </pc:docMkLst>
      <pc:sldChg chg="addSp modSp mod">
        <pc:chgData name="Zonghua Gu" userId="9a7e1853e1951ef5" providerId="LiveId" clId="{CF1FAA12-072C-4ED5-BA76-0FFFAEFDB88A}" dt="2025-09-16T21:27:48.835" v="8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2714306100" sldId="261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99910597" sldId="262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1508398580" sldId="264"/>
        </pc:sldMkLst>
      </pc:sldChg>
      <pc:sldChg chg="add">
        <pc:chgData name="Zonghua Gu" userId="9a7e1853e1951ef5" providerId="LiveId" clId="{CF1FAA12-072C-4ED5-BA76-0FFFAEFDB88A}" dt="2025-09-21T23:03:14.599" v="18"/>
        <pc:sldMkLst>
          <pc:docMk/>
          <pc:sldMk cId="712390701" sldId="26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8T02:54:06.006" v="9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975851832" sldId="326"/>
        </pc:sldMkLst>
      </pc:sldChg>
      <pc:sldChg chg="new del">
        <pc:chgData name="Zonghua Gu" userId="9a7e1853e1951ef5" providerId="LiveId" clId="{CF1FAA12-072C-4ED5-BA76-0FFFAEFDB88A}" dt="2025-09-18T02:54:14.576" v="13" actId="47"/>
        <pc:sldMkLst>
          <pc:docMk/>
          <pc:sldMk cId="3087616913" sldId="32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132066556" sldId="346"/>
        </pc:sldMkLst>
      </pc:sldChg>
      <pc:sldChg chg="add">
        <pc:chgData name="Zonghua Gu" userId="9a7e1853e1951ef5" providerId="LiveId" clId="{CF1FAA12-072C-4ED5-BA76-0FFFAEFDB88A}" dt="2025-09-23T19:54:54.877" v="19"/>
        <pc:sldMkLst>
          <pc:docMk/>
          <pc:sldMk cId="397854206" sldId="379"/>
        </pc:sldMkLst>
      </pc:sldChg>
      <pc:sldChg chg="add del">
        <pc:chgData name="Zonghua Gu" userId="9a7e1853e1951ef5" providerId="LiveId" clId="{CF1FAA12-072C-4ED5-BA76-0FFFAEFDB88A}" dt="2025-09-18T02:55:09.669" v="16"/>
        <pc:sldMkLst>
          <pc:docMk/>
          <pc:sldMk cId="2963767799" sldId="473"/>
        </pc:sldMkLst>
      </pc:sldChg>
      <pc:sldChg chg="add">
        <pc:chgData name="Zonghua Gu" userId="9a7e1853e1951ef5" providerId="LiveId" clId="{CF1FAA12-072C-4ED5-BA76-0FFFAEFDB88A}" dt="2025-09-18T02:54:13.121" v="12"/>
        <pc:sldMkLst>
          <pc:docMk/>
          <pc:sldMk cId="2700446461" sldId="475"/>
        </pc:sldMkLst>
      </pc:sldChg>
      <pc:sldChg chg="add">
        <pc:chgData name="Zonghua Gu" userId="9a7e1853e1951ef5" providerId="LiveId" clId="{CF1FAA12-072C-4ED5-BA76-0FFFAEFDB88A}" dt="2025-09-18T21:31:24.471" v="17"/>
        <pc:sldMkLst>
          <pc:docMk/>
          <pc:sldMk cId="3686948551" sldId="5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9/23/2025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9/23/2025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24" y="3086370"/>
            <a:ext cx="8631751" cy="68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06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Left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447800"/>
            <a:ext cx="3123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Left by 3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50985"/>
            <a:ext cx="9144000" cy="292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8398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77" y="2940435"/>
            <a:ext cx="8644445" cy="97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0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Logic Shift Right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71600"/>
            <a:ext cx="324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 of Logic Shift Right by 3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95526"/>
            <a:ext cx="9100256" cy="258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239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E58F7-DD2C-7131-891F-4C21E8AC6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1" y="-457200"/>
            <a:ext cx="8839201" cy="914400"/>
          </a:xfrm>
        </p:spPr>
        <p:txBody>
          <a:bodyPr>
            <a:normAutofit/>
          </a:bodyPr>
          <a:lstStyle/>
          <a:p>
            <a:r>
              <a:rPr lang="en-US" sz="1800" dirty="0"/>
              <a:t>ARM Register Conventions (APCS-Application Procedure Call Standard)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A9D7B4-1C12-419A-88B5-D188777C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53B4AB-BCAF-439D-6351-9E157BE57934}"/>
              </a:ext>
            </a:extLst>
          </p:cNvPr>
          <p:cNvGraphicFramePr>
            <a:graphicFrameLocks noGrp="1"/>
          </p:cNvGraphicFramePr>
          <p:nvPr/>
        </p:nvGraphicFramePr>
        <p:xfrm>
          <a:off x="152399" y="616234"/>
          <a:ext cx="8839201" cy="6116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134">
                  <a:extLst>
                    <a:ext uri="{9D8B030D-6E8A-4147-A177-3AD203B41FA5}">
                      <a16:colId xmlns:a16="http://schemas.microsoft.com/office/drawing/2014/main" val="200291306"/>
                    </a:ext>
                  </a:extLst>
                </a:gridCol>
                <a:gridCol w="846667">
                  <a:extLst>
                    <a:ext uri="{9D8B030D-6E8A-4147-A177-3AD203B41FA5}">
                      <a16:colId xmlns:a16="http://schemas.microsoft.com/office/drawing/2014/main" val="1765130036"/>
                    </a:ext>
                  </a:extLst>
                </a:gridCol>
                <a:gridCol w="3654778">
                  <a:extLst>
                    <a:ext uri="{9D8B030D-6E8A-4147-A177-3AD203B41FA5}">
                      <a16:colId xmlns:a16="http://schemas.microsoft.com/office/drawing/2014/main" val="87492144"/>
                    </a:ext>
                  </a:extLst>
                </a:gridCol>
                <a:gridCol w="3355622">
                  <a:extLst>
                    <a:ext uri="{9D8B030D-6E8A-4147-A177-3AD203B41FA5}">
                      <a16:colId xmlns:a16="http://schemas.microsoft.com/office/drawing/2014/main" val="314569210"/>
                    </a:ext>
                  </a:extLst>
                </a:gridCol>
              </a:tblGrid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Reg. </a:t>
                      </a:r>
                    </a:p>
                    <a:p>
                      <a:r>
                        <a:rPr lang="en-US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APCS</a:t>
                      </a:r>
                    </a:p>
                    <a:p>
                      <a:r>
                        <a:rPr lang="en-US" sz="16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Role in Procedure Calls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678385"/>
                  </a:ext>
                </a:extLst>
              </a:tr>
              <a:tr h="1258247">
                <a:tc>
                  <a:txBody>
                    <a:bodyPr/>
                    <a:lstStyle/>
                    <a:p>
                      <a:r>
                        <a:rPr lang="en-US" sz="1600" dirty="0"/>
                        <a:t>r0 - r3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a1 - a4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4 arguments into a procedure / Scratch pad / Return result(s) from a function (not preserved across 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Caller-saved registers - subprogram can use them as</a:t>
                      </a:r>
                    </a:p>
                    <a:p>
                      <a:r>
                        <a:rPr lang="en-US" sz="1600" dirty="0"/>
                        <a:t> scratch registers, but it must also save any needed values</a:t>
                      </a:r>
                    </a:p>
                    <a:p>
                      <a:r>
                        <a:rPr lang="en-US" sz="1600" dirty="0"/>
                        <a:t> before calling another subprogram.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341079"/>
                  </a:ext>
                </a:extLst>
              </a:tr>
              <a:tr h="1492339">
                <a:tc>
                  <a:txBody>
                    <a:bodyPr/>
                    <a:lstStyle/>
                    <a:p>
                      <a:r>
                        <a:rPr lang="en-US" sz="1600" dirty="0"/>
                        <a:t>r4 - r8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v1 - 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Register Variables (preserved across 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Callee-saved registers - it can rely on an subprogram it calls not to change them (so a subprogram wishing to use these registers must save them on entry and restore them before it exits)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379333"/>
                  </a:ext>
                </a:extLst>
              </a:tr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r9 – r12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Details omitted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Details omitted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102704"/>
                  </a:ext>
                </a:extLst>
              </a:tr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r11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Frame pointer (if used) / Register Variable (preserved across 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Callee-saved register - pointer to bottom of call-frame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358629"/>
                  </a:ext>
                </a:extLst>
              </a:tr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r13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Stack pointer - points to the top of the stack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25502"/>
                  </a:ext>
                </a:extLst>
              </a:tr>
              <a:tr h="555970">
                <a:tc>
                  <a:txBody>
                    <a:bodyPr/>
                    <a:lstStyle/>
                    <a:p>
                      <a:r>
                        <a:rPr lang="en-US" sz="1600" dirty="0"/>
                        <a:t>r14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lr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Link register - holds the return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Receives return address on BL call to procedure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203286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r>
                        <a:rPr lang="en-US" sz="1600" dirty="0"/>
                        <a:t>r15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Program 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550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54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718</Words>
  <Application>Microsoft Office PowerPoint</Application>
  <PresentationFormat>On-screen Show (4:3)</PresentationFormat>
  <Paragraphs>281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Zonghua Gu</vt:lpstr>
      <vt:lpstr>Logic View of Memory</vt:lpstr>
      <vt:lpstr>Logic View of Memory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ADR Pseudo-instruction</vt:lpstr>
      <vt:lpstr>64-bit Logic Shift Left</vt:lpstr>
      <vt:lpstr>64-bit Logic Shift Left</vt:lpstr>
      <vt:lpstr>64-bit Logic Shift Right</vt:lpstr>
      <vt:lpstr>64-bit Logic Shift Right</vt:lpstr>
      <vt:lpstr>ARM Register Conventions (APCS-Application Procedure Call Standard)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2025-09-23T19:54:56Z</dcterms:modified>
</cp:coreProperties>
</file>