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13"/>
  </p:notesMasterIdLst>
  <p:sldIdLst>
    <p:sldId id="296" r:id="rId3"/>
    <p:sldId id="299" r:id="rId4"/>
    <p:sldId id="301" r:id="rId5"/>
    <p:sldId id="319" r:id="rId6"/>
    <p:sldId id="413" r:id="rId7"/>
    <p:sldId id="333" r:id="rId8"/>
    <p:sldId id="341" r:id="rId9"/>
    <p:sldId id="345" r:id="rId10"/>
    <p:sldId id="450" r:id="rId11"/>
    <p:sldId id="453" r:id="rId12"/>
  </p:sldIdLst>
  <p:sldSz cx="12192000" cy="6858000"/>
  <p:notesSz cx="6858000" cy="9144000"/>
  <p:embeddedFontLst>
    <p:embeddedFont>
      <p:font typeface="Helvetica" panose="020B0604020202020204" pitchFamily="34" charset="0"/>
      <p:regular r:id="rId14"/>
      <p:bold r:id="rId15"/>
      <p:italic r:id="rId16"/>
      <p:boldItalic r:id="rId17"/>
    </p:embeddedFont>
    <p:embeddedFont>
      <p:font typeface="Quattrocento Sans" panose="020B05020500000200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695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83E2F-8ED3-6352-FD46-B745659D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4E042-07ED-378C-E65E-E5B34BC23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13FE1-E794-41C3-AC84-8DB121F8E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5D1F-7998-6CCA-4AF0-C69DCACDF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04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975B-4A57-88E6-BF48-C4E042AC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88F1276-F9F2-EA66-343B-39A6807C1A6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47B6B127-6AFD-F4B2-FA3B-21DD0EA00A41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97FA533F-F434-310A-B5F2-0AD000AC2B8D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A036FFD3-A1C1-8B68-7AC5-A63DEF058B2B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71CD32B8-7BE6-E218-C94C-F889A4E19985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E82999FE-C0EE-7225-4090-6411DBA254A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037D0A48-8744-9A0B-B1A9-A2FDE059EF2C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9AFE3FD5-DC97-57AD-2434-2B658FC016F7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47C532E1-26E6-6E50-6E3F-BD8C7C71E43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7DF9A61C-6CD9-76C2-8CF4-BC08C90C48AB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9F76AE74-EF9B-DBF7-1039-E1F688D928DC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92E78B5C-EA22-8ABA-BD3C-AC4FBF6E9BB6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1E33E933-E6B3-EBBA-2BB5-3A601EDB0F04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A416E68-4895-1CE0-CD06-375120ADF925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3F1D9F09-0C3E-451D-5E56-3219533EB3C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11477472-0CF3-042D-F3B3-C57AF07A483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7FD59059-AE42-1EC7-7C68-9CE39EAAC56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AC3E4270-1A04-E15E-4A1B-935A9A9C4108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582;p76">
            <a:extLst>
              <a:ext uri="{FF2B5EF4-FFF2-40B4-BE49-F238E27FC236}">
                <a16:creationId xmlns:a16="http://schemas.microsoft.com/office/drawing/2014/main" id="{524C187D-63E1-AE0F-1AB9-8E9E4745B7D9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602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713583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1175043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699" y="2221200"/>
            <a:ext cx="4147391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DFS pre-order and post-order traversals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(Pre-Order &amp; Post-Order)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8614FE6F-D99D-1781-0ED0-29C2F88E617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1D8A2-E365-9292-9DF7-878ACDD56FF9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(Pre-Order &amp; Post-Order) ANS</a:t>
            </a:r>
            <a:endParaRPr lang="en-SE" dirty="0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B5A8DC9D-3B62-4A8E-084C-8D6C0296D9BE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6298661-0737-6CE8-C77D-9601A0E78A5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Google Shape;1582;p76">
            <a:extLst>
              <a:ext uri="{FF2B5EF4-FFF2-40B4-BE49-F238E27FC236}">
                <a16:creationId xmlns:a16="http://schemas.microsoft.com/office/drawing/2014/main" id="{191104C8-C047-C7D8-C650-089E4956F98D}"/>
              </a:ext>
            </a:extLst>
          </p:cNvPr>
          <p:cNvSpPr txBox="1"/>
          <p:nvPr/>
        </p:nvSpPr>
        <p:spPr>
          <a:xfrm>
            <a:off x="6871699" y="2221200"/>
            <a:ext cx="414739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BFS traversal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A9536CE-6873-5D09-6E66-F2658F1E5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B52688F-F0B7-9033-373B-8F2355D5FF4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F243940-D881-7C14-9A75-3D218D17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 ANS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61" y="1975771"/>
            <a:ext cx="4472465" cy="364884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12BBFFE-DED3-A552-13CD-A682A1F2719E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715C3C74-8281-F9D1-1ABC-BC89340710F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582;p76">
            <a:extLst>
              <a:ext uri="{FF2B5EF4-FFF2-40B4-BE49-F238E27FC236}">
                <a16:creationId xmlns:a16="http://schemas.microsoft.com/office/drawing/2014/main" id="{D79D3797-1FAA-60DB-9AF6-D7636B381E9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traversals, topological sort of this 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 or C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84DFF71-135F-27B9-21D9-2932B14D288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60E70-1971-8547-AD12-47AA8AD0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8" name="Google Shape;1582;p76">
            <a:extLst>
              <a:ext uri="{FF2B5EF4-FFF2-40B4-BE49-F238E27FC236}">
                <a16:creationId xmlns:a16="http://schemas.microsoft.com/office/drawing/2014/main" id="{341AF470-BCEA-C088-DF57-A3BB2F9814C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4715791"/>
      </p:ext>
    </p:extLst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789</Words>
  <Application>Microsoft Office PowerPoint</Application>
  <PresentationFormat>Widescreen</PresentationFormat>
  <Paragraphs>151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Catamaran</vt:lpstr>
      <vt:lpstr>Helvetica</vt:lpstr>
      <vt:lpstr>Arial</vt:lpstr>
      <vt:lpstr>Gill Sans Light</vt:lpstr>
      <vt:lpstr>Avenir</vt:lpstr>
      <vt:lpstr>Twentieth Century</vt:lpstr>
      <vt:lpstr>Wingdings</vt:lpstr>
      <vt:lpstr>Quattrocento Sans</vt:lpstr>
      <vt:lpstr>Calibri</vt:lpstr>
      <vt:lpstr>Times New Roman</vt:lpstr>
      <vt:lpstr>Integral</vt:lpstr>
      <vt:lpstr>Office Theme</vt:lpstr>
      <vt:lpstr>PowerPoint Presentation</vt:lpstr>
      <vt:lpstr>Q. Adjacency matrix and adjacency list</vt:lpstr>
      <vt:lpstr>Q. Adjacency matrix and adjacency list</vt:lpstr>
      <vt:lpstr>Q: Graph Traversals (Pre-Order &amp; Post-Order)</vt:lpstr>
      <vt:lpstr>Q: Graph Traversals (Pre-Order &amp; Post-Order) ANS</vt:lpstr>
      <vt:lpstr>Q: Graph Traversals (BFS)</vt:lpstr>
      <vt:lpstr>Q: Graph Traversals (BFS) ANS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16</cp:revision>
  <dcterms:modified xsi:type="dcterms:W3CDTF">2025-04-16T11:06:29Z</dcterms:modified>
</cp:coreProperties>
</file>