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15" r:id="rId3"/>
    <p:sldId id="416" r:id="rId4"/>
    <p:sldId id="334" r:id="rId5"/>
    <p:sldId id="410" r:id="rId6"/>
    <p:sldId id="394" r:id="rId7"/>
    <p:sldId id="419" r:id="rId8"/>
    <p:sldId id="328" r:id="rId9"/>
    <p:sldId id="417" r:id="rId10"/>
    <p:sldId id="418" r:id="rId11"/>
    <p:sldId id="411" r:id="rId12"/>
    <p:sldId id="41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</a:t>
            </a:r>
            <a:r>
              <a:rPr lang="en-US"/>
              <a:t>Search Tree</a:t>
            </a:r>
            <a:br>
              <a:rPr lang="en-US"/>
            </a:br>
            <a:r>
              <a:rPr lang="en-US"/>
              <a:t>Exercises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04B-5AA3-3193-7E7B-E6BE2F9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A328-4AC6-C352-5029-EA68252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the numbers 7, 5, 1, 8, 3, 6, 0, 9, 4, 2 are inserted in that order into an initially empty binary search tree. What is the in-order traversal sequence of the resultant tree?</a:t>
            </a:r>
          </a:p>
        </p:txBody>
      </p:sp>
    </p:spTree>
    <p:extLst>
      <p:ext uri="{BB962C8B-B14F-4D97-AF65-F5344CB8AC3E}">
        <p14:creationId xmlns:p14="http://schemas.microsoft.com/office/powerpoint/2010/main" val="4228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AVL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an AVL tree (Balanced BST)?</a:t>
            </a:r>
          </a:p>
          <a:p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C7D-8418-DC92-7BF7-E9D8765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6" y="1600201"/>
            <a:ext cx="4562744" cy="1828800"/>
          </a:xfrm>
        </p:spPr>
        <p:txBody>
          <a:bodyPr/>
          <a:lstStyle/>
          <a:p>
            <a:r>
              <a:rPr lang="en-GB" dirty="0"/>
              <a:t>Pre-Order:</a:t>
            </a:r>
          </a:p>
          <a:p>
            <a:r>
              <a:rPr lang="en-GB" dirty="0"/>
              <a:t>In-Order:</a:t>
            </a:r>
          </a:p>
          <a:p>
            <a:r>
              <a:rPr lang="en-GB" dirty="0"/>
              <a:t>Post-Order: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CE06DD2-7813-2BA4-392B-2A119B187C6B}"/>
              </a:ext>
            </a:extLst>
          </p:cNvPr>
          <p:cNvSpPr txBox="1">
            <a:spLocks/>
          </p:cNvSpPr>
          <p:nvPr/>
        </p:nvSpPr>
        <p:spPr>
          <a:xfrm>
            <a:off x="4124056" y="4427360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</a:t>
            </a:r>
          </a:p>
          <a:p>
            <a:r>
              <a:rPr lang="en-GB" dirty="0"/>
              <a:t>In-Order:</a:t>
            </a:r>
          </a:p>
          <a:p>
            <a:r>
              <a:rPr lang="en-GB" dirty="0"/>
              <a:t>Post-Order:</a:t>
            </a:r>
            <a:endParaRPr lang="en-SE" dirty="0"/>
          </a:p>
        </p:txBody>
      </p: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CDE2F-E550-55BE-A4B9-E2185A5B7AB6}"/>
              </a:ext>
            </a:extLst>
          </p:cNvPr>
          <p:cNvSpPr txBox="1">
            <a:spLocks/>
          </p:cNvSpPr>
          <p:nvPr/>
        </p:nvSpPr>
        <p:spPr>
          <a:xfrm>
            <a:off x="4124056" y="2167623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</a:t>
            </a:r>
          </a:p>
          <a:p>
            <a:r>
              <a:rPr lang="en-GB" dirty="0"/>
              <a:t>In-Order: </a:t>
            </a:r>
          </a:p>
          <a:p>
            <a:r>
              <a:rPr lang="en-GB" dirty="0"/>
              <a:t>Post-Order: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147-5596-AB17-933A-8F83E2C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DDF-5CE6-8C05-1829-53D4151A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048-E277-E2CD-8A25-B4E574A9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2496"/>
            <a:ext cx="3880624" cy="31530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C8753B-69AF-24BA-F750-4E6CB4BE8FC6}"/>
              </a:ext>
            </a:extLst>
          </p:cNvPr>
          <p:cNvSpPr txBox="1">
            <a:spLocks/>
          </p:cNvSpPr>
          <p:nvPr/>
        </p:nvSpPr>
        <p:spPr>
          <a:xfrm>
            <a:off x="4109224" y="1860564"/>
            <a:ext cx="48061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Preorder: </a:t>
            </a:r>
          </a:p>
          <a:p>
            <a:r>
              <a:rPr lang="en-GB" dirty="0"/>
              <a:t>In-order:</a:t>
            </a:r>
          </a:p>
          <a:p>
            <a:r>
              <a:rPr lang="en-GB" dirty="0"/>
              <a:t>Post-order:</a:t>
            </a:r>
          </a:p>
        </p:txBody>
      </p:sp>
    </p:spTree>
    <p:extLst>
      <p:ext uri="{BB962C8B-B14F-4D97-AF65-F5344CB8AC3E}">
        <p14:creationId xmlns:p14="http://schemas.microsoft.com/office/powerpoint/2010/main" val="7742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EAF-919B-7C1E-B52F-4BA0887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148-DE53-F965-3DFF-074CE37A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following numbers are inserted into an empty binary search tree in the given order: 10, 1, 3, 5, 15, 12, 16. What is the height of the binary search tree (the height is the maximum distance of a leaf node from the root, i.e. a tree with a single root node has height 0.)?</a:t>
            </a:r>
          </a:p>
        </p:txBody>
      </p:sp>
    </p:spTree>
    <p:extLst>
      <p:ext uri="{BB962C8B-B14F-4D97-AF65-F5344CB8AC3E}">
        <p14:creationId xmlns:p14="http://schemas.microsoft.com/office/powerpoint/2010/main" val="5423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B21-799E-3809-DDB1-1AF586E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F0E-59C8-6DE5-FB3C-3A73B8F6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0596"/>
            <a:ext cx="4873083" cy="540276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var(--font-fk-grotesk-neue)"/>
              </a:rPr>
              <a:t>Assume this tree is a binary search tree. What is the maximum number of nodes that could be added to the tree without increasing its height?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1538D-DA40-18A8-5E77-AF86931E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97" y="2848141"/>
            <a:ext cx="3568390" cy="3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53758</TotalTime>
  <Words>682</Words>
  <Application>Microsoft Office PowerPoint</Application>
  <PresentationFormat>On-screen Show (4:3)</PresentationFormat>
  <Paragraphs>106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Lato Extended</vt:lpstr>
      <vt:lpstr>var(--font-fk-grotesk-neue)</vt:lpstr>
      <vt:lpstr>Arial</vt:lpstr>
      <vt:lpstr>Bauhaus 93</vt:lpstr>
      <vt:lpstr>Calibri</vt:lpstr>
      <vt:lpstr>Helvetica</vt:lpstr>
      <vt:lpstr>Times New Roman</vt:lpstr>
      <vt:lpstr>Wingdings</vt:lpstr>
      <vt:lpstr>Office Theme</vt:lpstr>
      <vt:lpstr>Lecture 8 Binary Search Tree Exercises</vt:lpstr>
      <vt:lpstr>Binary Tree</vt:lpstr>
      <vt:lpstr>AVL Tree</vt:lpstr>
      <vt:lpstr>Binary Search Tree (BST)</vt:lpstr>
      <vt:lpstr>Pre, In and Post Order Traversal</vt:lpstr>
      <vt:lpstr>Pre, In and Post Order Traversal</vt:lpstr>
      <vt:lpstr>Pre, In and Post Order Traversal</vt:lpstr>
      <vt:lpstr>BST</vt:lpstr>
      <vt:lpstr>BST</vt:lpstr>
      <vt:lpstr>BST</vt:lpstr>
      <vt:lpstr>Quiz: Tree Derivation</vt:lpstr>
      <vt:lpstr>Quiz: Tree Derivation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1379</cp:revision>
  <dcterms:created xsi:type="dcterms:W3CDTF">2018-08-13T22:58:39Z</dcterms:created>
  <dcterms:modified xsi:type="dcterms:W3CDTF">2025-04-16T11:06:15Z</dcterms:modified>
</cp:coreProperties>
</file>