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8"/>
  </p:notesMasterIdLst>
  <p:sldIdLst>
    <p:sldId id="296" r:id="rId2"/>
    <p:sldId id="4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445" r:id="rId12"/>
    <p:sldId id="446" r:id="rId13"/>
    <p:sldId id="421" r:id="rId14"/>
    <p:sldId id="424" r:id="rId15"/>
    <p:sldId id="422" r:id="rId16"/>
    <p:sldId id="423" r:id="rId17"/>
    <p:sldId id="425" r:id="rId18"/>
    <p:sldId id="426" r:id="rId19"/>
    <p:sldId id="427" r:id="rId20"/>
    <p:sldId id="448" r:id="rId21"/>
    <p:sldId id="449" r:id="rId22"/>
    <p:sldId id="468" r:id="rId23"/>
    <p:sldId id="470" r:id="rId24"/>
    <p:sldId id="471" r:id="rId25"/>
    <p:sldId id="473" r:id="rId26"/>
    <p:sldId id="47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72a3a56d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g1272a3a56da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72a3a56da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93" name="Google Shape;493;g1272a3a56da_0_35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E693-4C27-0F79-F009-FA825C4C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6C7DD-B60F-BECF-602F-D8BEDA7BD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982D8-A694-A4EE-95D0-8066D76D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C8B-7F53-DF12-EE3D-34FDB1C0F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957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Consider this DAG, use Topological Sort to find Shortest Paths in DAG start, considering all possible topological orders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04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latin typeface="Quattrocento Sans" panose="020B0502050000020003" pitchFamily="34" charset="0"/>
              </a:rPr>
              <a:t>Graph with dummy source node d (need not draw in the exam) </a:t>
            </a:r>
            <a:endParaRPr lang="en-SE" sz="1200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71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Quattrocento Sans" panose="020B0502050000020003" pitchFamily="34" charset="0"/>
              </a:rPr>
              <a:t>We then subtract h[u] – h[v] from length of each shortest path from u to v to obtain the lengths of shortest paths in the original graph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a</a:t>
            </a:r>
            <a:r>
              <a:rPr lang="en-GB" dirty="0">
                <a:latin typeface="Quattrocento Sans" panose="020B0502050000020003" pitchFamily="34" charset="0"/>
              </a:rPr>
              <a:t>) = 0 - (h[s] - h[a]) = 0 - (0 - (-1)) = -1</a:t>
            </a:r>
            <a:endParaRPr lang="en-SE" dirty="0">
              <a:latin typeface="Quattrocento Sans" panose="020B0502050000020003" pitchFamily="34" charset="0"/>
            </a:endParaRP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b</a:t>
            </a:r>
            <a:r>
              <a:rPr lang="en-GB" dirty="0">
                <a:latin typeface="Quattrocento Sans" panose="020B0502050000020003" pitchFamily="34" charset="0"/>
              </a:rPr>
              <a:t>) = 0 - (h[s] - h[b]) = 0 - (0- (-2)) = -2</a:t>
            </a:r>
            <a:endParaRPr lang="en-SE" dirty="0">
              <a:latin typeface="Quattrocento Sans" panose="020B0502050000020003" pitchFamily="34" charset="0"/>
            </a:endParaRP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t</a:t>
            </a:r>
            <a:r>
              <a:rPr lang="en-GB" dirty="0">
                <a:latin typeface="Quattrocento Sans" panose="020B0502050000020003" pitchFamily="34" charset="0"/>
              </a:rPr>
              <a:t>) = </a:t>
            </a:r>
            <a:r>
              <a:rPr lang="pt-BR" dirty="0">
                <a:latin typeface="Quattrocento Sans" panose="020B0502050000020003" pitchFamily="34" charset="0"/>
              </a:rPr>
              <a:t>0 – (h[s] – h[t]) = 0 – (0 – (-3)) = -3</a:t>
            </a:r>
            <a:endParaRPr lang="en-SE" dirty="0">
              <a:latin typeface="Quattrocento Sans" panose="020B0502050000020003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42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2a3a5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1272a3a56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print this on the worksheet</a:t>
            </a:r>
            <a:endParaRPr/>
          </a:p>
        </p:txBody>
      </p:sp>
      <p:sp>
        <p:nvSpPr>
          <p:cNvPr id="132" name="Google Shape;132;g1272a3a56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1272a3a56da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2a3a56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272a3a56da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272a3a56da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7" name="Google Shape;187;g1272a3a56da_0_5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72a3a56d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1272a3a56da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72a3a56da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8" name="Google Shape;238;g1272a3a56da_0_10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2a3a56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1272a3a56da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72a3a56da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9" name="Google Shape;289;g1272a3a56da_0_15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72a3a56d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1272a3a56da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272a3a56da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0" name="Google Shape;340;g1272a3a56da_0_20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2a3a56d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1272a3a56da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272a3a56da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91" name="Google Shape;391;g1272a3a56da_0_25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72a3a56da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1272a3a56da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72a3a56da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42" name="Google Shape;442;g1272a3a56da_0_30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25"/>
          <p:cNvGraphicFramePr/>
          <p:nvPr>
            <p:extLst>
              <p:ext uri="{D42A27DB-BD31-4B8C-83A1-F6EECF244321}">
                <p14:modId xmlns:p14="http://schemas.microsoft.com/office/powerpoint/2010/main" val="41078846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6" name="Google Shape;496;p25"/>
          <p:cNvSpPr/>
          <p:nvPr/>
        </p:nvSpPr>
        <p:spPr>
          <a:xfrm>
            <a:off x="2120630" y="1070043"/>
            <a:ext cx="3774332" cy="3122578"/>
          </a:xfrm>
          <a:custGeom>
            <a:avLst/>
            <a:gdLst/>
            <a:ahLst/>
            <a:cxnLst/>
            <a:rect l="l" t="t" r="r" b="b"/>
            <a:pathLst>
              <a:path w="3774332" h="3122578" extrusionOk="0">
                <a:moveTo>
                  <a:pt x="2694561" y="194553"/>
                </a:moveTo>
                <a:cubicBezTo>
                  <a:pt x="2678348" y="191311"/>
                  <a:pt x="2647341" y="194313"/>
                  <a:pt x="2626468" y="184825"/>
                </a:cubicBezTo>
                <a:cubicBezTo>
                  <a:pt x="2609769" y="177235"/>
                  <a:pt x="2601484" y="157851"/>
                  <a:pt x="2587557" y="145914"/>
                </a:cubicBezTo>
                <a:cubicBezTo>
                  <a:pt x="2539830" y="105005"/>
                  <a:pt x="2578246" y="143984"/>
                  <a:pt x="2529191" y="116731"/>
                </a:cubicBezTo>
                <a:cubicBezTo>
                  <a:pt x="2508751" y="105376"/>
                  <a:pt x="2493007" y="85215"/>
                  <a:pt x="2470825" y="77821"/>
                </a:cubicBezTo>
                <a:lnTo>
                  <a:pt x="2412459" y="58366"/>
                </a:lnTo>
                <a:cubicBezTo>
                  <a:pt x="2402731" y="51881"/>
                  <a:pt x="2393960" y="43658"/>
                  <a:pt x="2383276" y="38910"/>
                </a:cubicBezTo>
                <a:cubicBezTo>
                  <a:pt x="2355894" y="26740"/>
                  <a:pt x="2307393" y="13388"/>
                  <a:pt x="2276272" y="9727"/>
                </a:cubicBezTo>
                <a:cubicBezTo>
                  <a:pt x="2237494" y="5165"/>
                  <a:pt x="2198451" y="3242"/>
                  <a:pt x="2159540" y="0"/>
                </a:cubicBezTo>
                <a:cubicBezTo>
                  <a:pt x="2101174" y="3242"/>
                  <a:pt x="2042678" y="4663"/>
                  <a:pt x="1984442" y="9727"/>
                </a:cubicBezTo>
                <a:cubicBezTo>
                  <a:pt x="1967970" y="11159"/>
                  <a:pt x="1952145" y="16941"/>
                  <a:pt x="1935804" y="19455"/>
                </a:cubicBezTo>
                <a:cubicBezTo>
                  <a:pt x="1909966" y="23430"/>
                  <a:pt x="1883923" y="25940"/>
                  <a:pt x="1857983" y="29183"/>
                </a:cubicBezTo>
                <a:cubicBezTo>
                  <a:pt x="1802048" y="47827"/>
                  <a:pt x="1850131" y="33733"/>
                  <a:pt x="1760706" y="48638"/>
                </a:cubicBezTo>
                <a:cubicBezTo>
                  <a:pt x="1626153" y="71064"/>
                  <a:pt x="1834674" y="51154"/>
                  <a:pt x="1546698" y="68093"/>
                </a:cubicBezTo>
                <a:lnTo>
                  <a:pt x="992221" y="58366"/>
                </a:lnTo>
                <a:cubicBezTo>
                  <a:pt x="976200" y="57873"/>
                  <a:pt x="866123" y="41741"/>
                  <a:pt x="846306" y="38910"/>
                </a:cubicBezTo>
                <a:cubicBezTo>
                  <a:pt x="836578" y="35668"/>
                  <a:pt x="827377" y="29183"/>
                  <a:pt x="817123" y="29183"/>
                </a:cubicBezTo>
                <a:cubicBezTo>
                  <a:pt x="703587" y="29183"/>
                  <a:pt x="590042" y="33095"/>
                  <a:pt x="476655" y="38910"/>
                </a:cubicBezTo>
                <a:cubicBezTo>
                  <a:pt x="450357" y="40259"/>
                  <a:pt x="420763" y="55562"/>
                  <a:pt x="398834" y="68093"/>
                </a:cubicBezTo>
                <a:cubicBezTo>
                  <a:pt x="388683" y="73893"/>
                  <a:pt x="379802" y="81748"/>
                  <a:pt x="369651" y="87548"/>
                </a:cubicBezTo>
                <a:cubicBezTo>
                  <a:pt x="264969" y="147367"/>
                  <a:pt x="415135" y="50740"/>
                  <a:pt x="272374" y="145914"/>
                </a:cubicBezTo>
                <a:cubicBezTo>
                  <a:pt x="262646" y="152399"/>
                  <a:pt x="251458" y="157103"/>
                  <a:pt x="243191" y="165370"/>
                </a:cubicBezTo>
                <a:cubicBezTo>
                  <a:pt x="205741" y="202820"/>
                  <a:pt x="225455" y="186922"/>
                  <a:pt x="184825" y="214008"/>
                </a:cubicBezTo>
                <a:cubicBezTo>
                  <a:pt x="171855" y="233463"/>
                  <a:pt x="153309" y="250192"/>
                  <a:pt x="145915" y="272374"/>
                </a:cubicBezTo>
                <a:cubicBezTo>
                  <a:pt x="121463" y="345727"/>
                  <a:pt x="154447" y="255310"/>
                  <a:pt x="116732" y="330740"/>
                </a:cubicBezTo>
                <a:cubicBezTo>
                  <a:pt x="76458" y="411288"/>
                  <a:pt x="143304" y="305472"/>
                  <a:pt x="87549" y="389106"/>
                </a:cubicBezTo>
                <a:cubicBezTo>
                  <a:pt x="84306" y="405319"/>
                  <a:pt x="81831" y="421704"/>
                  <a:pt x="77821" y="437744"/>
                </a:cubicBezTo>
                <a:cubicBezTo>
                  <a:pt x="75334" y="447692"/>
                  <a:pt x="70317" y="456917"/>
                  <a:pt x="68093" y="466927"/>
                </a:cubicBezTo>
                <a:cubicBezTo>
                  <a:pt x="45267" y="569648"/>
                  <a:pt x="70537" y="488781"/>
                  <a:pt x="48638" y="554476"/>
                </a:cubicBezTo>
                <a:cubicBezTo>
                  <a:pt x="40592" y="634934"/>
                  <a:pt x="33769" y="695659"/>
                  <a:pt x="29183" y="778212"/>
                </a:cubicBezTo>
                <a:cubicBezTo>
                  <a:pt x="25042" y="852746"/>
                  <a:pt x="21716" y="927333"/>
                  <a:pt x="19455" y="1001948"/>
                </a:cubicBezTo>
                <a:cubicBezTo>
                  <a:pt x="4094" y="1508853"/>
                  <a:pt x="23586" y="1267782"/>
                  <a:pt x="0" y="1527242"/>
                </a:cubicBezTo>
                <a:cubicBezTo>
                  <a:pt x="3242" y="1682885"/>
                  <a:pt x="3965" y="1838600"/>
                  <a:pt x="9727" y="1994170"/>
                </a:cubicBezTo>
                <a:cubicBezTo>
                  <a:pt x="10457" y="2013880"/>
                  <a:pt x="13218" y="2033824"/>
                  <a:pt x="19455" y="2052536"/>
                </a:cubicBezTo>
                <a:cubicBezTo>
                  <a:pt x="23152" y="2063627"/>
                  <a:pt x="34413" y="2070927"/>
                  <a:pt x="38910" y="2081719"/>
                </a:cubicBezTo>
                <a:cubicBezTo>
                  <a:pt x="50741" y="2110114"/>
                  <a:pt x="58365" y="2140085"/>
                  <a:pt x="68093" y="2169268"/>
                </a:cubicBezTo>
                <a:cubicBezTo>
                  <a:pt x="79717" y="2204140"/>
                  <a:pt x="88022" y="2231745"/>
                  <a:pt x="107004" y="2266544"/>
                </a:cubicBezTo>
                <a:cubicBezTo>
                  <a:pt x="114768" y="2280777"/>
                  <a:pt x="127483" y="2291777"/>
                  <a:pt x="136187" y="2305455"/>
                </a:cubicBezTo>
                <a:cubicBezTo>
                  <a:pt x="182774" y="2378663"/>
                  <a:pt x="164108" y="2365379"/>
                  <a:pt x="214008" y="2431914"/>
                </a:cubicBezTo>
                <a:cubicBezTo>
                  <a:pt x="219511" y="2439251"/>
                  <a:pt x="228069" y="2443953"/>
                  <a:pt x="233464" y="2451370"/>
                </a:cubicBezTo>
                <a:cubicBezTo>
                  <a:pt x="254093" y="2479735"/>
                  <a:pt x="267029" y="2514118"/>
                  <a:pt x="291830" y="2538919"/>
                </a:cubicBezTo>
                <a:cubicBezTo>
                  <a:pt x="311285" y="2558374"/>
                  <a:pt x="333687" y="2575274"/>
                  <a:pt x="350196" y="2597285"/>
                </a:cubicBezTo>
                <a:cubicBezTo>
                  <a:pt x="395887" y="2658205"/>
                  <a:pt x="367916" y="2624732"/>
                  <a:pt x="437744" y="2694561"/>
                </a:cubicBezTo>
                <a:cubicBezTo>
                  <a:pt x="447472" y="2704289"/>
                  <a:pt x="455481" y="2716113"/>
                  <a:pt x="466927" y="2723744"/>
                </a:cubicBezTo>
                <a:cubicBezTo>
                  <a:pt x="476655" y="2730229"/>
                  <a:pt x="487372" y="2735433"/>
                  <a:pt x="496110" y="2743200"/>
                </a:cubicBezTo>
                <a:cubicBezTo>
                  <a:pt x="516674" y="2761479"/>
                  <a:pt x="535021" y="2782111"/>
                  <a:pt x="554476" y="2801566"/>
                </a:cubicBezTo>
                <a:cubicBezTo>
                  <a:pt x="564204" y="2811293"/>
                  <a:pt x="572654" y="2822494"/>
                  <a:pt x="583659" y="2830748"/>
                </a:cubicBezTo>
                <a:cubicBezTo>
                  <a:pt x="596629" y="2840476"/>
                  <a:pt x="609288" y="2850634"/>
                  <a:pt x="622570" y="2859931"/>
                </a:cubicBezTo>
                <a:cubicBezTo>
                  <a:pt x="641726" y="2873340"/>
                  <a:pt x="662230" y="2884813"/>
                  <a:pt x="680936" y="2898842"/>
                </a:cubicBezTo>
                <a:cubicBezTo>
                  <a:pt x="698693" y="2912159"/>
                  <a:pt x="763844" y="2962147"/>
                  <a:pt x="778213" y="2966936"/>
                </a:cubicBezTo>
                <a:lnTo>
                  <a:pt x="807396" y="2976663"/>
                </a:lnTo>
                <a:cubicBezTo>
                  <a:pt x="833719" y="2994213"/>
                  <a:pt x="844633" y="3003232"/>
                  <a:pt x="875489" y="3015574"/>
                </a:cubicBezTo>
                <a:cubicBezTo>
                  <a:pt x="894530" y="3023190"/>
                  <a:pt x="915512" y="3025857"/>
                  <a:pt x="933855" y="3035029"/>
                </a:cubicBezTo>
                <a:cubicBezTo>
                  <a:pt x="993857" y="3065031"/>
                  <a:pt x="951360" y="3048048"/>
                  <a:pt x="1021404" y="3064212"/>
                </a:cubicBezTo>
                <a:cubicBezTo>
                  <a:pt x="1047458" y="3070224"/>
                  <a:pt x="1072693" y="3080352"/>
                  <a:pt x="1099225" y="3083668"/>
                </a:cubicBezTo>
                <a:cubicBezTo>
                  <a:pt x="1195571" y="3095710"/>
                  <a:pt x="1197341" y="3097328"/>
                  <a:pt x="1313234" y="3103123"/>
                </a:cubicBezTo>
                <a:cubicBezTo>
                  <a:pt x="1397497" y="3107336"/>
                  <a:pt x="1481855" y="3109410"/>
                  <a:pt x="1566153" y="3112851"/>
                </a:cubicBezTo>
                <a:lnTo>
                  <a:pt x="1789889" y="3122578"/>
                </a:lnTo>
                <a:lnTo>
                  <a:pt x="2169268" y="3112851"/>
                </a:lnTo>
                <a:cubicBezTo>
                  <a:pt x="2204549" y="3111247"/>
                  <a:pt x="2216740" y="3102066"/>
                  <a:pt x="2247089" y="3093395"/>
                </a:cubicBezTo>
                <a:cubicBezTo>
                  <a:pt x="2430521" y="3040987"/>
                  <a:pt x="2114000" y="3134114"/>
                  <a:pt x="2334638" y="3073940"/>
                </a:cubicBezTo>
                <a:cubicBezTo>
                  <a:pt x="2354423" y="3068544"/>
                  <a:pt x="2393004" y="3054485"/>
                  <a:pt x="2393004" y="3054485"/>
                </a:cubicBezTo>
                <a:cubicBezTo>
                  <a:pt x="2452147" y="3015055"/>
                  <a:pt x="2389306" y="3052224"/>
                  <a:pt x="2461098" y="3025302"/>
                </a:cubicBezTo>
                <a:cubicBezTo>
                  <a:pt x="2536530" y="2997015"/>
                  <a:pt x="2462003" y="3013796"/>
                  <a:pt x="2548647" y="2976663"/>
                </a:cubicBezTo>
                <a:cubicBezTo>
                  <a:pt x="2576921" y="2964545"/>
                  <a:pt x="2610601" y="2964543"/>
                  <a:pt x="2636196" y="2947480"/>
                </a:cubicBezTo>
                <a:cubicBezTo>
                  <a:pt x="2703813" y="2902403"/>
                  <a:pt x="2618821" y="2956169"/>
                  <a:pt x="2714017" y="2908570"/>
                </a:cubicBezTo>
                <a:cubicBezTo>
                  <a:pt x="2724474" y="2903341"/>
                  <a:pt x="2732743" y="2894343"/>
                  <a:pt x="2743200" y="2889114"/>
                </a:cubicBezTo>
                <a:cubicBezTo>
                  <a:pt x="2752371" y="2884528"/>
                  <a:pt x="2762958" y="2883426"/>
                  <a:pt x="2772383" y="2879387"/>
                </a:cubicBezTo>
                <a:cubicBezTo>
                  <a:pt x="2785712" y="2873675"/>
                  <a:pt x="2797715" y="2865023"/>
                  <a:pt x="2811293" y="2859931"/>
                </a:cubicBezTo>
                <a:cubicBezTo>
                  <a:pt x="2890735" y="2830140"/>
                  <a:pt x="2812929" y="2883432"/>
                  <a:pt x="2937753" y="2821021"/>
                </a:cubicBezTo>
                <a:cubicBezTo>
                  <a:pt x="2950723" y="2814536"/>
                  <a:pt x="2963200" y="2806952"/>
                  <a:pt x="2976664" y="2801566"/>
                </a:cubicBezTo>
                <a:cubicBezTo>
                  <a:pt x="3026037" y="2781817"/>
                  <a:pt x="3034817" y="2782153"/>
                  <a:pt x="3083668" y="2772383"/>
                </a:cubicBezTo>
                <a:cubicBezTo>
                  <a:pt x="3096638" y="2765898"/>
                  <a:pt x="3109988" y="2760122"/>
                  <a:pt x="3122579" y="2752927"/>
                </a:cubicBezTo>
                <a:cubicBezTo>
                  <a:pt x="3132729" y="2747127"/>
                  <a:pt x="3141304" y="2738700"/>
                  <a:pt x="3151761" y="2733472"/>
                </a:cubicBezTo>
                <a:cubicBezTo>
                  <a:pt x="3160932" y="2728886"/>
                  <a:pt x="3171519" y="2727783"/>
                  <a:pt x="3180944" y="2723744"/>
                </a:cubicBezTo>
                <a:cubicBezTo>
                  <a:pt x="3194273" y="2718032"/>
                  <a:pt x="3207264" y="2711483"/>
                  <a:pt x="3219855" y="2704289"/>
                </a:cubicBezTo>
                <a:cubicBezTo>
                  <a:pt x="3230006" y="2698489"/>
                  <a:pt x="3238581" y="2690062"/>
                  <a:pt x="3249038" y="2684834"/>
                </a:cubicBezTo>
                <a:cubicBezTo>
                  <a:pt x="3258209" y="2680248"/>
                  <a:pt x="3269050" y="2679692"/>
                  <a:pt x="3278221" y="2675106"/>
                </a:cubicBezTo>
                <a:cubicBezTo>
                  <a:pt x="3288678" y="2669878"/>
                  <a:pt x="3296947" y="2660879"/>
                  <a:pt x="3307404" y="2655651"/>
                </a:cubicBezTo>
                <a:cubicBezTo>
                  <a:pt x="3348829" y="2634938"/>
                  <a:pt x="3326743" y="2659920"/>
                  <a:pt x="3365770" y="2626468"/>
                </a:cubicBezTo>
                <a:cubicBezTo>
                  <a:pt x="3379697" y="2614531"/>
                  <a:pt x="3391711" y="2600527"/>
                  <a:pt x="3404681" y="2587557"/>
                </a:cubicBezTo>
                <a:cubicBezTo>
                  <a:pt x="3431210" y="2561028"/>
                  <a:pt x="3442248" y="2552741"/>
                  <a:pt x="3463047" y="2519463"/>
                </a:cubicBezTo>
                <a:cubicBezTo>
                  <a:pt x="3470732" y="2507166"/>
                  <a:pt x="3475308" y="2493143"/>
                  <a:pt x="3482502" y="2480553"/>
                </a:cubicBezTo>
                <a:cubicBezTo>
                  <a:pt x="3488302" y="2470402"/>
                  <a:pt x="3496729" y="2461827"/>
                  <a:pt x="3501957" y="2451370"/>
                </a:cubicBezTo>
                <a:cubicBezTo>
                  <a:pt x="3506543" y="2442199"/>
                  <a:pt x="3507099" y="2431358"/>
                  <a:pt x="3511685" y="2422187"/>
                </a:cubicBezTo>
                <a:cubicBezTo>
                  <a:pt x="3560524" y="2324508"/>
                  <a:pt x="3499441" y="2473455"/>
                  <a:pt x="3550596" y="2354093"/>
                </a:cubicBezTo>
                <a:cubicBezTo>
                  <a:pt x="3554635" y="2344668"/>
                  <a:pt x="3555047" y="2333703"/>
                  <a:pt x="3560323" y="2324910"/>
                </a:cubicBezTo>
                <a:cubicBezTo>
                  <a:pt x="3565042" y="2317046"/>
                  <a:pt x="3574050" y="2312617"/>
                  <a:pt x="3579779" y="2305455"/>
                </a:cubicBezTo>
                <a:cubicBezTo>
                  <a:pt x="3587082" y="2296326"/>
                  <a:pt x="3592749" y="2286000"/>
                  <a:pt x="3599234" y="2276272"/>
                </a:cubicBezTo>
                <a:cubicBezTo>
                  <a:pt x="3602476" y="2263302"/>
                  <a:pt x="3602982" y="2249319"/>
                  <a:pt x="3608961" y="2237361"/>
                </a:cubicBezTo>
                <a:cubicBezTo>
                  <a:pt x="3651656" y="2151970"/>
                  <a:pt x="3652675" y="2203498"/>
                  <a:pt x="3686783" y="2101174"/>
                </a:cubicBezTo>
                <a:lnTo>
                  <a:pt x="3735421" y="1955259"/>
                </a:lnTo>
                <a:lnTo>
                  <a:pt x="3754876" y="1896893"/>
                </a:lnTo>
                <a:cubicBezTo>
                  <a:pt x="3769731" y="1822620"/>
                  <a:pt x="3762553" y="1864661"/>
                  <a:pt x="3774332" y="1770434"/>
                </a:cubicBezTo>
                <a:cubicBezTo>
                  <a:pt x="3771089" y="1543455"/>
                  <a:pt x="3770821" y="1316414"/>
                  <a:pt x="3764604" y="1089497"/>
                </a:cubicBezTo>
                <a:cubicBezTo>
                  <a:pt x="3764323" y="1079247"/>
                  <a:pt x="3757100" y="1070324"/>
                  <a:pt x="3754876" y="1060314"/>
                </a:cubicBezTo>
                <a:cubicBezTo>
                  <a:pt x="3750597" y="1041060"/>
                  <a:pt x="3750339" y="1020977"/>
                  <a:pt x="3745149" y="1001948"/>
                </a:cubicBezTo>
                <a:cubicBezTo>
                  <a:pt x="3740555" y="985102"/>
                  <a:pt x="3731215" y="969876"/>
                  <a:pt x="3725693" y="953310"/>
                </a:cubicBezTo>
                <a:cubicBezTo>
                  <a:pt x="3721465" y="940627"/>
                  <a:pt x="3721232" y="926688"/>
                  <a:pt x="3715966" y="914400"/>
                </a:cubicBezTo>
                <a:cubicBezTo>
                  <a:pt x="3711361" y="903654"/>
                  <a:pt x="3702311" y="895368"/>
                  <a:pt x="3696510" y="885217"/>
                </a:cubicBezTo>
                <a:cubicBezTo>
                  <a:pt x="3689315" y="872626"/>
                  <a:pt x="3684249" y="858897"/>
                  <a:pt x="3677055" y="846306"/>
                </a:cubicBezTo>
                <a:cubicBezTo>
                  <a:pt x="3653634" y="805319"/>
                  <a:pt x="3661554" y="825810"/>
                  <a:pt x="3628417" y="787940"/>
                </a:cubicBezTo>
                <a:cubicBezTo>
                  <a:pt x="3614745" y="772315"/>
                  <a:pt x="3603178" y="754927"/>
                  <a:pt x="3589506" y="739302"/>
                </a:cubicBezTo>
                <a:cubicBezTo>
                  <a:pt x="3580447" y="728949"/>
                  <a:pt x="3569130" y="720687"/>
                  <a:pt x="3560323" y="710119"/>
                </a:cubicBezTo>
                <a:cubicBezTo>
                  <a:pt x="3552839" y="701138"/>
                  <a:pt x="3548635" y="689674"/>
                  <a:pt x="3540868" y="680936"/>
                </a:cubicBezTo>
                <a:cubicBezTo>
                  <a:pt x="3522589" y="660372"/>
                  <a:pt x="3497764" y="645463"/>
                  <a:pt x="3482502" y="622570"/>
                </a:cubicBezTo>
                <a:cubicBezTo>
                  <a:pt x="3468056" y="600901"/>
                  <a:pt x="3463393" y="589773"/>
                  <a:pt x="3443591" y="573931"/>
                </a:cubicBezTo>
                <a:cubicBezTo>
                  <a:pt x="3434462" y="566628"/>
                  <a:pt x="3423389" y="561960"/>
                  <a:pt x="3414408" y="554476"/>
                </a:cubicBezTo>
                <a:cubicBezTo>
                  <a:pt x="3403840" y="545669"/>
                  <a:pt x="3395793" y="534100"/>
                  <a:pt x="3385225" y="525293"/>
                </a:cubicBezTo>
                <a:cubicBezTo>
                  <a:pt x="3343410" y="490448"/>
                  <a:pt x="3370729" y="518045"/>
                  <a:pt x="3326859" y="496110"/>
                </a:cubicBezTo>
                <a:cubicBezTo>
                  <a:pt x="3316402" y="490882"/>
                  <a:pt x="3308360" y="481403"/>
                  <a:pt x="3297676" y="476655"/>
                </a:cubicBezTo>
                <a:cubicBezTo>
                  <a:pt x="3278936" y="468326"/>
                  <a:pt x="3239310" y="457200"/>
                  <a:pt x="3239310" y="457200"/>
                </a:cubicBezTo>
                <a:cubicBezTo>
                  <a:pt x="3201309" y="419197"/>
                  <a:pt x="3241184" y="453273"/>
                  <a:pt x="3190672" y="428017"/>
                </a:cubicBezTo>
                <a:cubicBezTo>
                  <a:pt x="3115243" y="390302"/>
                  <a:pt x="3205658" y="423283"/>
                  <a:pt x="3132306" y="398834"/>
                </a:cubicBezTo>
                <a:lnTo>
                  <a:pt x="3044757" y="340468"/>
                </a:lnTo>
                <a:cubicBezTo>
                  <a:pt x="3035029" y="333983"/>
                  <a:pt x="3026665" y="324709"/>
                  <a:pt x="3015574" y="321012"/>
                </a:cubicBezTo>
                <a:lnTo>
                  <a:pt x="2986391" y="311285"/>
                </a:lnTo>
                <a:cubicBezTo>
                  <a:pt x="2937096" y="261988"/>
                  <a:pt x="3000892" y="319986"/>
                  <a:pt x="2937753" y="282102"/>
                </a:cubicBezTo>
                <a:cubicBezTo>
                  <a:pt x="2929889" y="277383"/>
                  <a:pt x="2926501" y="266748"/>
                  <a:pt x="2918298" y="262646"/>
                </a:cubicBezTo>
                <a:cubicBezTo>
                  <a:pt x="2899955" y="253475"/>
                  <a:pt x="2879387" y="249676"/>
                  <a:pt x="2859932" y="243191"/>
                </a:cubicBezTo>
                <a:cubicBezTo>
                  <a:pt x="2850204" y="239948"/>
                  <a:pt x="2840804" y="235474"/>
                  <a:pt x="2830749" y="233463"/>
                </a:cubicBezTo>
                <a:cubicBezTo>
                  <a:pt x="2804642" y="228242"/>
                  <a:pt x="2744906" y="218388"/>
                  <a:pt x="2723744" y="204280"/>
                </a:cubicBezTo>
                <a:cubicBezTo>
                  <a:pt x="2690746" y="182281"/>
                  <a:pt x="2710774" y="197795"/>
                  <a:pt x="2694561" y="19455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ANS</a:t>
            </a:r>
            <a:endParaRPr dirty="0"/>
          </a:p>
        </p:txBody>
      </p:sp>
      <p:sp>
        <p:nvSpPr>
          <p:cNvPr id="498" name="Google Shape;498;p25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F, G</a:t>
            </a:r>
            <a:endParaRPr dirty="0"/>
          </a:p>
        </p:txBody>
      </p:sp>
      <p:grpSp>
        <p:nvGrpSpPr>
          <p:cNvPr id="499" name="Google Shape;499;p25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500" name="Google Shape;500;p25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507" name="Google Shape;507;p25"/>
            <p:cNvCxnSpPr>
              <a:stCxn id="500" idx="3"/>
              <a:endCxn id="50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25"/>
            <p:cNvCxnSpPr>
              <a:stCxn id="501" idx="2"/>
              <a:endCxn id="50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25"/>
            <p:cNvCxnSpPr>
              <a:stCxn id="503" idx="0"/>
              <a:endCxn id="50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17" name="Google Shape;517;p25"/>
            <p:cNvCxnSpPr>
              <a:stCxn id="500" idx="5"/>
              <a:endCxn id="50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8" name="Google Shape;518;p25"/>
            <p:cNvCxnSpPr>
              <a:stCxn id="502" idx="6"/>
              <a:endCxn id="50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9" name="Google Shape;519;p25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0" name="Google Shape;520;p25"/>
            <p:cNvCxnSpPr>
              <a:stCxn id="503" idx="6"/>
              <a:endCxn id="50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25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2" name="Google Shape;522;p25"/>
            <p:cNvCxnSpPr>
              <a:stCxn id="505" idx="1"/>
              <a:endCxn id="50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25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4" name="Google Shape;524;p25"/>
            <p:cNvCxnSpPr>
              <a:stCxn id="502" idx="5"/>
              <a:endCxn id="50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5" name="Google Shape;525;p25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526" name="Google Shape;526;p25"/>
            <p:cNvCxnSpPr>
              <a:stCxn id="503" idx="4"/>
              <a:endCxn id="50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7" name="Google Shape;527;p25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28" name="Google Shape;528;p25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29" name="Google Shape;529;p25"/>
            <p:cNvCxnSpPr>
              <a:stCxn id="503" idx="5"/>
              <a:endCxn id="50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25"/>
            <p:cNvCxnSpPr>
              <a:stCxn id="506" idx="0"/>
              <a:endCxn id="50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25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532" name="Google Shape;532;p25"/>
            <p:cNvCxnSpPr>
              <a:stCxn id="504" idx="6"/>
              <a:endCxn id="50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25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>
              <a:off x="-752597" y="201871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5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5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BCEC-88B7-7E10-0920-6CF55F24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CCEE2AAF-6361-75E3-6814-3D1344561BBA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1994826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390EF7A3-B75D-84E9-1DC6-29AE925D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62C723EE-FA26-FE1A-E06C-1243FED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163ECBEE-781A-267B-EEB3-5CD4449E754D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558733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B19ECA56-8B87-0460-F802-66A611BF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4BB3348-BFD2-2418-337E-D0368DE58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495D8E0-C446-065D-01F7-20C38B8B2BB1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756826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E8040EC4-AF8C-D5CF-A5EC-1132A424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DB38A4DE-5911-12A5-371E-0B6DFFBEE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B4433F58-95F4-71C9-DB23-0C3B05D40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21110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CBC6158-CDF3-52BB-43FA-833428A45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52147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3B862BD8-D09C-15ED-ED71-C98AA58C1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071026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892C092D-465E-35BF-8D58-08E668EA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425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F1B5EEA4-7B53-9E47-5A0C-63A1C0EC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1919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B9DED17-7BA5-519E-860E-C6342CF1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4912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24C0CEA7-E07D-0D27-6FB8-F483D95C9895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23324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8B371C6A-B6E6-039C-D287-AD0F8AAB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F4F44426-4B94-1EF2-8423-40E545DD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56D0FE87-4BB3-8D8D-79C6-71D1DD21333F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587231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A10C35EE-5299-57DA-9CB5-98A891F3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F9C5E7A3-52ED-4DD4-C79F-61CE99A2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CA57868-1FA1-BCF8-5E85-6D3765CA80AF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785324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23BDE853-3E52-CECA-327A-B6157CF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0B2EC41-23F4-7A84-5A73-E3F3F4F09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C2DBE863-8723-FAA8-FB16-F803A36C3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1954579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9C77A82E-C553-159A-23DF-333E216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47776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BC1A1B40-61A7-4DE5-4ADB-DF1EBBD19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099524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C09A563F-DC8E-428F-9F30-C0CC3FB8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57101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DFE090DD-408E-3CC9-9541-6DE7031F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2044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A73CDCB9-DC83-5B43-45AA-5199CC2C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77762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199A92-B4A7-6FE5-3678-28BD3DD06C46}"/>
              </a:ext>
            </a:extLst>
          </p:cNvPr>
          <p:cNvCxnSpPr>
            <a:cxnSpLocks/>
          </p:cNvCxnSpPr>
          <p:nvPr/>
        </p:nvCxnSpPr>
        <p:spPr>
          <a:xfrm flipV="1">
            <a:off x="144712" y="3625637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5A0F547B-991B-D7F8-9271-12523C283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258642"/>
              </p:ext>
            </p:extLst>
          </p:nvPr>
        </p:nvGraphicFramePr>
        <p:xfrm>
          <a:off x="2398268" y="177032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D7D697C-3F8B-ED68-15F9-321FA54F1E8C}"/>
              </a:ext>
            </a:extLst>
          </p:cNvPr>
          <p:cNvSpPr txBox="1">
            <a:spLocks/>
          </p:cNvSpPr>
          <p:nvPr/>
        </p:nvSpPr>
        <p:spPr>
          <a:xfrm>
            <a:off x="2769421" y="126664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D07D96CB-3C7F-F92F-AD88-5CBE4D1AB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035614"/>
              </p:ext>
            </p:extLst>
          </p:nvPr>
        </p:nvGraphicFramePr>
        <p:xfrm>
          <a:off x="8383088" y="1766318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6EC6FEC-CE31-7445-A772-8F38A0F1FDC4}"/>
              </a:ext>
            </a:extLst>
          </p:cNvPr>
          <p:cNvSpPr txBox="1">
            <a:spLocks/>
          </p:cNvSpPr>
          <p:nvPr/>
        </p:nvSpPr>
        <p:spPr>
          <a:xfrm>
            <a:off x="8754241" y="1262635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7177DC0E-DA88-EE18-3810-492CED6D14E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34151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CC9BE5-E486-7ED3-FF06-58C78274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FA94A32F-7F21-B2C4-FED3-52BB57E4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27FF971A-2EDF-D816-E7F1-26C7007358B0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298058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CE11BAE2-71A4-F03F-3940-6F51E1D8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53B0FBCA-75E5-7985-E389-67BE71EF0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6957B7EA-38FE-AE0C-2E89-8463A398F606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496151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D2AE9172-5CF9-EE9B-CDF0-746FAEB2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91FC8CDF-FA5E-6400-969E-B4804A802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934D74E4-F708-A18E-CD69-0F72CF33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52149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647FBC2F-C05C-48E0-361A-835A4ED3C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191351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8469679C-1A44-AC95-0556-BD677DB96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10351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7601CD13-089E-296C-4A6B-3CA11C14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28184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87E24B1F-267E-ADAC-B5B5-AE9F8667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31276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5F6C182E-C4D9-B924-A59C-0048C1D7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48844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87C1F4ED-1912-80E0-9176-39CC8F1B19C4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776182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D450AE8-7BC5-F544-1F07-818A9C9F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9A178771-0DB7-B596-B8D7-59473761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CCD7C598-D9C4-BB6C-259C-C95A92E39C1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40089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43982BA-FAFE-E9B3-C73F-52BBB07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6BAACFC5-E758-7BA7-31F4-D56BF5F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A2DC59D0-85FE-C6BD-0348-C6FD89A3DAAB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38182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72BA3EE-6F45-0F7E-4029-90F704D3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F991446D-F6CB-B119-7D6E-C21C800A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48F18091-EE9F-328D-8DC3-27C52F867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694180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2FAAA76A-D62E-4E25-4342-9B905F253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33382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F72638EB-B34A-9DA3-E7B4-142F9D8DC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52382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2AFCA9C-E69E-8A9F-012B-4785CD41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2387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1804751E-A9D0-38DB-6D39-47808EB2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497330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B3CA3959-5B9B-BF7A-1805-A0681E92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3047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F3B3AFAA-AB44-D052-63B9-0CBF9A0E3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779233"/>
              </p:ext>
            </p:extLst>
          </p:nvPr>
        </p:nvGraphicFramePr>
        <p:xfrm>
          <a:off x="2367349" y="450176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7B87B1BD-B1D8-9781-CAFD-5D278CD3A2A6}"/>
              </a:ext>
            </a:extLst>
          </p:cNvPr>
          <p:cNvSpPr txBox="1">
            <a:spLocks/>
          </p:cNvSpPr>
          <p:nvPr/>
        </p:nvSpPr>
        <p:spPr>
          <a:xfrm>
            <a:off x="2738502" y="399807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7E9D77F5-DAED-5F98-0EFE-F36F35891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912650"/>
              </p:ext>
            </p:extLst>
          </p:nvPr>
        </p:nvGraphicFramePr>
        <p:xfrm>
          <a:off x="8442184" y="443698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F6463D3E-9AC6-7AAD-9E61-BF1F856590DB}"/>
              </a:ext>
            </a:extLst>
          </p:cNvPr>
          <p:cNvSpPr txBox="1">
            <a:spLocks/>
          </p:cNvSpPr>
          <p:nvPr/>
        </p:nvSpPr>
        <p:spPr>
          <a:xfrm>
            <a:off x="8813337" y="393329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982650B3-452D-2F33-486F-4505A8625DC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497;p25">
            <a:extLst>
              <a:ext uri="{FF2B5EF4-FFF2-40B4-BE49-F238E27FC236}">
                <a16:creationId xmlns:a16="http://schemas.microsoft.com/office/drawing/2014/main" id="{05061E00-8404-95E2-BC7C-D3B44F5C0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61676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 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2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6157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23C9-788E-50BA-D8CD-DA5A462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</a:t>
            </a:r>
            <a:endParaRPr lang="en-SE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C6E4C06-10A5-1A38-2D73-2CCB5107F385}"/>
              </a:ext>
            </a:extLst>
          </p:cNvPr>
          <p:cNvGrpSpPr>
            <a:grpSpLocks/>
          </p:cNvGrpSpPr>
          <p:nvPr/>
        </p:nvGrpSpPr>
        <p:grpSpPr bwMode="auto">
          <a:xfrm>
            <a:off x="3920459" y="3508534"/>
            <a:ext cx="533400" cy="533400"/>
            <a:chOff x="1824" y="2736"/>
            <a:chExt cx="336" cy="33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8E2BA7A-D2C5-1EB7-6BBF-550D3452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49323DD-87CF-4F0D-09CD-8B922C2E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EB3A632-9788-D267-B244-B099EBAF0EE9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2594134"/>
            <a:ext cx="533400" cy="533400"/>
            <a:chOff x="1824" y="2736"/>
            <a:chExt cx="336" cy="336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3238B1C-D285-DCB7-88D8-C579F1BD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53DEC65-C823-8F5C-D7C3-C444961B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E4B4C72-12CD-83EB-6325-8064EA9C9708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4270534"/>
            <a:ext cx="533400" cy="533400"/>
            <a:chOff x="1824" y="2736"/>
            <a:chExt cx="336" cy="33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FF6AF4E-EAEF-3349-D3F9-ED462EAF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EFACA42-52DB-F9AD-0861-B11AB87C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938805D-A317-4D35-A214-9B79A60F8747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4270534"/>
            <a:ext cx="533400" cy="533400"/>
            <a:chOff x="1824" y="2736"/>
            <a:chExt cx="336" cy="33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67BEC45-5D9F-7BDC-3A30-BB67C9C0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62511D0-8779-2E09-04DB-A52A9E703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498FD00-1E33-399A-762D-E01E3593B37F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2594134"/>
            <a:ext cx="533400" cy="533400"/>
            <a:chOff x="1824" y="2736"/>
            <a:chExt cx="336" cy="336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4FFA54AC-A061-49DA-F9CD-E465408B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6063204-1B41-6D0A-9FC4-081F8FE3B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9" name="Line 17">
            <a:extLst>
              <a:ext uri="{FF2B5EF4-FFF2-40B4-BE49-F238E27FC236}">
                <a16:creationId xmlns:a16="http://schemas.microsoft.com/office/drawing/2014/main" id="{A7A8135B-A732-F9FE-80D3-941AA3AF3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7659" y="2975134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3568AA1-F60D-91BB-500F-50CB9089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59" y="3965734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93DE82E-93F4-88AC-C739-E08D8E75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45753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6088EDB-EE37-7293-818C-7959526F7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1277B51-F547-EC19-3A5F-0D13EFD3E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8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32F2501-6432-2804-9A75-22AF44C1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28227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9DBE493-719B-6450-A09B-0CB551A31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659" y="3051334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37EB23-93D5-A167-5C76-C187E165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4208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196FE09-C9F7-72C8-B803-76CDA03B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459" y="35085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F4DFF6F-B10F-8E41-FB05-4A914307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28989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C9A615E-25B0-24BA-D060-25B2DCB5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24417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BA1D868-D7B0-8507-6174-634B936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459" y="3446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4705F43E-098B-05B2-2090-EEEEBD5F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059" y="32942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037CA3C-2464-F4DD-4A0B-E955FA36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4589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 dirty="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49FF728-4286-FE4A-CE79-A5EEB6B0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84DBE315-9549-C469-78DC-1156672B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C11A56E8-E3DF-4FFA-E1A8-4A7FDD08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59" y="42546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2F3E53F4-FB29-8C9B-83F8-7AA9EFD0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59" y="40419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DF9E0B49-B33D-42E7-480D-83BB304F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659" y="31275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C6D57632-5CE0-280E-1256-86EB4F5E57E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6CCC45A0-8B51-3417-9D01-746B1FFED587}"/>
              </a:ext>
            </a:extLst>
          </p:cNvPr>
          <p:cNvSpPr txBox="1"/>
          <p:nvPr/>
        </p:nvSpPr>
        <p:spPr>
          <a:xfrm>
            <a:off x="4451300" y="5115530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02A-599F-0491-C103-9C59918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A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4A0-5FE8-2A93-533E-F89F096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76" name="Group 5">
            <a:extLst>
              <a:ext uri="{FF2B5EF4-FFF2-40B4-BE49-F238E27FC236}">
                <a16:creationId xmlns:a16="http://schemas.microsoft.com/office/drawing/2014/main" id="{593B3B1F-69BD-4834-1F36-42BF38115A8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2728506"/>
            <a:ext cx="533400" cy="533400"/>
            <a:chOff x="1824" y="2736"/>
            <a:chExt cx="336" cy="336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8818DA92-8013-6A62-A0BF-E84DC279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529FD540-5161-B199-AC5C-08F1F649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79" name="Group 8">
            <a:extLst>
              <a:ext uri="{FF2B5EF4-FFF2-40B4-BE49-F238E27FC236}">
                <a16:creationId xmlns:a16="http://schemas.microsoft.com/office/drawing/2014/main" id="{8097E20D-8949-D410-2B00-73E094411A4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4404906"/>
            <a:ext cx="533400" cy="533400"/>
            <a:chOff x="1824" y="2736"/>
            <a:chExt cx="336" cy="336"/>
          </a:xfrm>
        </p:grpSpPr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480B78A2-9422-4A02-F36C-85785D66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id="{D56EBF25-0897-192D-952B-4C24CDF08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82" name="Group 11">
            <a:extLst>
              <a:ext uri="{FF2B5EF4-FFF2-40B4-BE49-F238E27FC236}">
                <a16:creationId xmlns:a16="http://schemas.microsoft.com/office/drawing/2014/main" id="{5824D73F-60C7-A5B9-B675-94B5B9965951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4404906"/>
            <a:ext cx="533400" cy="533400"/>
            <a:chOff x="1824" y="2736"/>
            <a:chExt cx="336" cy="336"/>
          </a:xfrm>
        </p:grpSpPr>
        <p:sp>
          <p:nvSpPr>
            <p:cNvPr id="83" name="Oval 12">
              <a:extLst>
                <a:ext uri="{FF2B5EF4-FFF2-40B4-BE49-F238E27FC236}">
                  <a16:creationId xmlns:a16="http://schemas.microsoft.com/office/drawing/2014/main" id="{401E6662-1C32-5A2F-F947-31F9D9C1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2E76C553-7E8C-BC25-D4E0-8E4E74394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id="{7E0111B5-B963-FD00-D13D-36C40A226864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2728506"/>
            <a:ext cx="533400" cy="533400"/>
            <a:chOff x="1824" y="2736"/>
            <a:chExt cx="336" cy="336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id="{700756FC-DBC6-ABBD-C503-D7245212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 Box 16">
              <a:extLst>
                <a:ext uri="{FF2B5EF4-FFF2-40B4-BE49-F238E27FC236}">
                  <a16:creationId xmlns:a16="http://schemas.microsoft.com/office/drawing/2014/main" id="{A837EF01-18B4-D539-F04A-8C1425BC2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88" name="Line 17">
            <a:extLst>
              <a:ext uri="{FF2B5EF4-FFF2-40B4-BE49-F238E27FC236}">
                <a16:creationId xmlns:a16="http://schemas.microsoft.com/office/drawing/2014/main" id="{94F3EE2C-69BD-8FAE-09FC-571902242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777" y="3109506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F8CFB6ED-DC36-45D3-6880-14398038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777" y="4100106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70F7D338-F74F-2659-24BF-3008C22CD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47097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Line 20">
            <a:extLst>
              <a:ext uri="{FF2B5EF4-FFF2-40B4-BE49-F238E27FC236}">
                <a16:creationId xmlns:a16="http://schemas.microsoft.com/office/drawing/2014/main" id="{64D1B405-D91E-6737-518A-53EF843F6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" name="Line 21">
            <a:extLst>
              <a:ext uri="{FF2B5EF4-FFF2-40B4-BE49-F238E27FC236}">
                <a16:creationId xmlns:a16="http://schemas.microsoft.com/office/drawing/2014/main" id="{DBDA837D-DEFD-F512-B5A0-DC72247F4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1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Line 22">
            <a:extLst>
              <a:ext uri="{FF2B5EF4-FFF2-40B4-BE49-F238E27FC236}">
                <a16:creationId xmlns:a16="http://schemas.microsoft.com/office/drawing/2014/main" id="{54935685-D708-2682-C453-471A31A1C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29571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AF7F894-9D67-2F31-629D-ED217349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777" y="3185706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D3E87FA6-EAB6-33E4-1D7D-C18ACDDF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4342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ED649C60-FC96-10A2-016B-79257546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77" y="36429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7" name="Text Box 26">
            <a:extLst>
              <a:ext uri="{FF2B5EF4-FFF2-40B4-BE49-F238E27FC236}">
                <a16:creationId xmlns:a16="http://schemas.microsoft.com/office/drawing/2014/main" id="{4739DB03-545D-A2CE-9D87-7961D85C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30333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FEC6404D-9FC2-1FB8-47E5-0CBF8FDA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25761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9" name="Text Box 28">
            <a:extLst>
              <a:ext uri="{FF2B5EF4-FFF2-40B4-BE49-F238E27FC236}">
                <a16:creationId xmlns:a16="http://schemas.microsoft.com/office/drawing/2014/main" id="{C6E16F21-001E-4CD8-723A-01BFD51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77" y="3580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0" name="Text Box 29">
            <a:extLst>
              <a:ext uri="{FF2B5EF4-FFF2-40B4-BE49-F238E27FC236}">
                <a16:creationId xmlns:a16="http://schemas.microsoft.com/office/drawing/2014/main" id="{400FF7C2-CCD5-3D28-77A1-3CBE8B06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77" y="34285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532770A0-6AA2-8BEA-D947-DBCC975F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4723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02" name="Text Box 32">
            <a:extLst>
              <a:ext uri="{FF2B5EF4-FFF2-40B4-BE49-F238E27FC236}">
                <a16:creationId xmlns:a16="http://schemas.microsoft.com/office/drawing/2014/main" id="{EF1F0D6F-A927-B803-221A-FE7A2C43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" name="Text Box 33">
            <a:extLst>
              <a:ext uri="{FF2B5EF4-FFF2-40B4-BE49-F238E27FC236}">
                <a16:creationId xmlns:a16="http://schemas.microsoft.com/office/drawing/2014/main" id="{3A8AF8B6-6BB5-1815-D511-C287AF56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3526F24C-0A34-1336-4B9C-27B52421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977" y="43890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8B9E853D-DFA1-283B-FFC4-0D06651A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777" y="41763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9C27D90A-3068-4275-7399-29219824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777" y="32619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5AF3C362-86B0-F979-46A8-01CBDD1102EF}"/>
              </a:ext>
            </a:extLst>
          </p:cNvPr>
          <p:cNvGrpSpPr>
            <a:grpSpLocks/>
          </p:cNvGrpSpPr>
          <p:nvPr/>
        </p:nvGrpSpPr>
        <p:grpSpPr bwMode="auto">
          <a:xfrm>
            <a:off x="3515477" y="3658781"/>
            <a:ext cx="533400" cy="533400"/>
            <a:chOff x="1824" y="2736"/>
            <a:chExt cx="336" cy="336"/>
          </a:xfrm>
        </p:grpSpPr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EFC2A8CB-B375-ADED-011F-0D2B4047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Text Box 5">
              <a:extLst>
                <a:ext uri="{FF2B5EF4-FFF2-40B4-BE49-F238E27FC236}">
                  <a16:creationId xmlns:a16="http://schemas.microsoft.com/office/drawing/2014/main" id="{E972A5FD-E251-7388-D3DE-B4C2AF7B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16298C7B-3085-F590-112A-C1D91DD1FDD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498;p25">
            <a:extLst>
              <a:ext uri="{FF2B5EF4-FFF2-40B4-BE49-F238E27FC236}">
                <a16:creationId xmlns:a16="http://schemas.microsoft.com/office/drawing/2014/main" id="{AE3BA2A0-E2C1-F983-F1B8-1793F2D841A4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3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F6D1-D76F-2F60-EB90-4A4DF11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3E4-C57E-E199-B03F-AE20619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C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4A71-461C-26E4-FCF9-C17C5A0D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5CEA81-438E-1527-A2BC-7414B101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28876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E891E02-074F-6FF7-BC33-7E8ACE519A38}"/>
              </a:ext>
            </a:extLst>
          </p:cNvPr>
          <p:cNvGrpSpPr>
            <a:grpSpLocks/>
          </p:cNvGrpSpPr>
          <p:nvPr/>
        </p:nvGrpSpPr>
        <p:grpSpPr bwMode="auto">
          <a:xfrm>
            <a:off x="3499148" y="3497239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62D270F-1A6E-4E89-D415-BD779294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207205B-2023-900F-61BD-73633023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74D10D1-5385-AEE6-F502-F898FDA32DEE}"/>
              </a:ext>
            </a:extLst>
          </p:cNvPr>
          <p:cNvGrpSpPr>
            <a:grpSpLocks/>
          </p:cNvGrpSpPr>
          <p:nvPr/>
        </p:nvGrpSpPr>
        <p:grpSpPr bwMode="auto">
          <a:xfrm>
            <a:off x="4642148" y="2582839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25F6DD9-E177-8EDC-F257-36E8996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8BBC6E2-FE3D-5026-E1B3-FC766758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F0463B-C140-1C72-8A50-C694254234F5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4259239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0A5FBBA-6842-D455-5734-174C1F9C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A097443-A4EE-5BA9-EB72-4F13B9E58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22B5BBD4-7420-B7F4-D95E-2BDA476B0593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2582839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47148C0-0251-4724-C932-CF2A26F8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39C3AB8-5F6B-B0C6-A686-6455E2A3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4C6A33E8-80DF-2A97-FDB3-FD411C4A4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6348" y="2963839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B7266AD-50AD-4BB6-E0F1-715FEC592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348" y="3954439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C006E53-F460-50F2-0B35-36CD11209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4564039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48F8EF8-E9A7-4AF7-F631-F83D53ED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948" y="3116239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038FD27-647E-6D14-6E6F-E0869E4EF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948" y="3116239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5E3A101-9F59-61FE-98F2-F25250E3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2811439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B914AD7-B942-D0F3-72D6-D722195B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348" y="3040039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A82D121-7C27-5307-7B1A-856CA7FC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4197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7D044A1-04F9-06BA-1BEC-C9F1C6A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148" y="34972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2A2466EA-35AB-3756-B321-A5E31E2E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24304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B33D36CF-31D6-88A7-05F9-E69832CC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48" y="3435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E0CBEA83-34C0-945B-A733-29883E0A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748" y="32829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1D91540-7212-08C7-1FB7-E0A63161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4578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01727AAA-62C5-14DD-0B76-47FDCE57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5A8FD46-7396-E179-7D31-868EB60C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3439BFFF-24A7-34E7-1F4A-F579D074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548" y="42433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3764893-C974-4CD5-CC16-72F54A5A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348" y="40306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FEC8C22-9210-33D5-4230-2D1A2D30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348" y="31162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08" name="Group 9">
            <a:extLst>
              <a:ext uri="{FF2B5EF4-FFF2-40B4-BE49-F238E27FC236}">
                <a16:creationId xmlns:a16="http://schemas.microsoft.com/office/drawing/2014/main" id="{8BE5ABAC-EB6D-C4EA-D774-B01F6E59C4C2}"/>
              </a:ext>
            </a:extLst>
          </p:cNvPr>
          <p:cNvGrpSpPr>
            <a:grpSpLocks/>
          </p:cNvGrpSpPr>
          <p:nvPr/>
        </p:nvGrpSpPr>
        <p:grpSpPr bwMode="auto">
          <a:xfrm>
            <a:off x="4630653" y="4275114"/>
            <a:ext cx="533400" cy="533400"/>
            <a:chOff x="1824" y="2736"/>
            <a:chExt cx="336" cy="336"/>
          </a:xfrm>
        </p:grpSpPr>
        <p:sp>
          <p:nvSpPr>
            <p:cNvPr id="110" name="Oval 10">
              <a:extLst>
                <a:ext uri="{FF2B5EF4-FFF2-40B4-BE49-F238E27FC236}">
                  <a16:creationId xmlns:a16="http://schemas.microsoft.com/office/drawing/2014/main" id="{92D17854-B22F-E2A0-C5CA-57FC1561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1" name="Text Box 11">
              <a:extLst>
                <a:ext uri="{FF2B5EF4-FFF2-40B4-BE49-F238E27FC236}">
                  <a16:creationId xmlns:a16="http://schemas.microsoft.com/office/drawing/2014/main" id="{BDB65F90-1C2A-2D33-7848-B3CE8833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1" name="Google Shape;14;p1">
            <a:extLst>
              <a:ext uri="{FF2B5EF4-FFF2-40B4-BE49-F238E27FC236}">
                <a16:creationId xmlns:a16="http://schemas.microsoft.com/office/drawing/2014/main" id="{042595A7-F22F-2E86-B85B-0307ACB6D25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oogle Shape;498;p25">
            <a:extLst>
              <a:ext uri="{FF2B5EF4-FFF2-40B4-BE49-F238E27FC236}">
                <a16:creationId xmlns:a16="http://schemas.microsoft.com/office/drawing/2014/main" id="{DD092CE1-BB2E-79D9-A765-066DB98E5FF1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0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D5B69-3D8A-F9C1-4ACB-3B489A5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AC7-8A27-5E39-416C-2A6D4C4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B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5887-16AB-1BFC-C7D1-F98E5ED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921E0892-F886-D139-3BB3-653987D9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8595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9FED22AB-E2F1-815B-DC5A-102EE793E6F2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3469142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00B9C55D-A3E8-8DC6-F008-996A1DF0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7833A76D-C3F6-B5B2-F41D-46A9B197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66B87A0D-C548-6FE4-D7EA-06FA005DCC14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2554742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671343D7-6969-A62A-A760-AC8EBEE7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65E7881-CBC4-1091-B31C-44A436B9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19C47705-46A4-27C4-F6C2-169BA2FC2DFA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4231142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AD07A799-B3AC-ADFF-51C2-4A892F9C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A72464D3-664B-AA1D-21D0-048927D6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174DAE27-8A2B-31D2-85D8-751BC34E84D1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231142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027B56FB-E2BB-E540-8263-8B5253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C3EABBE2-DECA-3C19-7923-8CCF4ADA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3E874619-9012-B992-724E-94D0912991A4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554742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38F6A1A2-EA89-E2C1-6532-1F18CFFB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D3ABE57-624C-593A-46FE-52BB7D47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D0A4A75B-36F9-2675-B374-C81AB7E22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935742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E05A6BE8-19E4-E05D-3A11-3A7FD7E00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926342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C8254AC3-F06D-E254-60DF-287FF398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5359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B3980C09-F820-ADB1-C863-90B203C4A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C1A9EB0D-7FFB-DD27-E4AB-9303E52B0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F36766A-D750-8574-8EC5-63015C67A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7833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95F3DC1E-7368-0836-B0A3-028CDAAB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011942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28FCA203-8524-DF65-3A20-FC2988DC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169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BD116A44-7F00-90CB-A3EE-E0006A3F6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691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AD76D999-3AAC-D63D-A5BF-26AC002E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4023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00F77AC-B72A-9577-9110-C2D723E1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407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CBD31A01-A8D3-9050-79EF-4438226F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2548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3C4FF911-6B06-290D-3B38-5D5311C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550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7823EABC-C26E-24E1-9C4B-DAD30C5E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072AD32-284A-8F4B-D1EB-E2A9C34E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E00D8EDB-D029-7A82-D1FB-855647B3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2152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13798307-6E59-F908-A0A3-606BCF8D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0025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8CB01FA6-79A9-5BB9-F031-8B250C04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881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9F67E7F8-1788-682D-1376-29DB44011B8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" name="Google Shape;495;p25">
            <a:extLst>
              <a:ext uri="{FF2B5EF4-FFF2-40B4-BE49-F238E27FC236}">
                <a16:creationId xmlns:a16="http://schemas.microsoft.com/office/drawing/2014/main" id="{CD0C3077-503F-C123-B736-DAAA6D4C1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70222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98;p25">
            <a:extLst>
              <a:ext uri="{FF2B5EF4-FFF2-40B4-BE49-F238E27FC236}">
                <a16:creationId xmlns:a16="http://schemas.microsoft.com/office/drawing/2014/main" id="{76EDB30C-0491-2088-9C85-B5B0B6120016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1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D50B-D545-AE12-D311-42496D4B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D54E-AF44-AF84-1E33-CD4923D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E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57F-6C46-4AA9-7AF6-87EA710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6B2E96D-269B-8254-10A3-4B8AFBB6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6E9DA6-2625-F4D1-D790-B727D2E924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CBBF343-4DC1-AB0F-E9BB-E1CBCBCD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A533349-6DBD-21BC-0036-A94E2DA8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EDA647AC-DAFF-C79B-8C4B-745FAB6550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38400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4D1235E-7C29-907A-A448-3C3102A1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E0E721-3646-B1C3-8931-62A22585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2FFD533-02DF-9E76-B1B7-54B940B36C7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0"/>
            <a:ext cx="533400" cy="533400"/>
            <a:chOff x="1824" y="2736"/>
            <a:chExt cx="336" cy="33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5AB37A5-A266-FCC6-BCB5-465754E5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11F1D3D-5F3B-0D22-ECA9-E854E408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440D105-9C02-F82F-FE7B-0D013292C6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D4075AB-0EA7-DEB8-15D8-E44EADFA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FB9FBDA-1D8C-CCA4-A7CC-DCA5EEBC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6AAB3F3-8737-2554-4244-A6C7FB856B3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438400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6C73803-B5A9-EDAA-F24A-5E4A9955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DDBDC3B-8A47-1EEE-931A-38F4E127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FAB75D67-A1BD-8B75-7809-D6FC99C0A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D9353CD-F5FE-3F87-80DC-B17DD4B5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745267E-B4A9-191B-1817-9B0D595CC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196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F2D33CF-753E-BA76-C5C5-8646C96E8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DDD2999-8E9A-5E48-0802-D8900B28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7A2B4AE-9C86-C306-E077-05A9F3CEE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7A27B17-7D78-C59F-E325-323BB7B88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5888C1A-D70D-590E-E87E-60DBFA14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98ADC1E-6D5E-4490-5C14-1E1512B4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FFF05858-8D24-6DC3-2406-3BDEA817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6E55554-16DD-64F8-23D0-7DE0DE5F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C5B9DD6-3E8C-85ED-4CDA-F84E291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CE02A82-9A00-EC75-5603-374B502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33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B3E4BABA-E8EE-6AE8-A805-540798F9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B07B7AA-D59B-F5B7-DB0D-644253AD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0A9AAE6-F2A9-03F4-F4C8-B2A558EF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98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CC0DB5B-76DD-A4AA-C3D8-4448AF3C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6308CAA-275C-BE80-B749-5B723B7D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971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7ED488-A58A-3D1F-4D98-4B02887B6B84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B94D5E4F-5B2E-6858-1EB3-4D5CC50CC926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9" name="Google Shape;495;p25">
            <a:extLst>
              <a:ext uri="{FF2B5EF4-FFF2-40B4-BE49-F238E27FC236}">
                <a16:creationId xmlns:a16="http://schemas.microsoft.com/office/drawing/2014/main" id="{CBA421A7-8878-BA39-E63E-A3B40BB3D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85449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539D3F5A-7D09-5598-1CE7-5CC3E270E553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89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7F848-FBB9-B876-D465-26FD9139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2D1-4ECD-970A-05B2-2ECA609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D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E91-BD26-D257-C79B-4ED2C67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0202679-E0E9-D075-D52D-6D64DE43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95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7DD32D9B-A7A5-2E3B-B08E-8511AABEAD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71D43B4D-5419-97CF-A413-D88ABD90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A4DE26E-70C4-C813-17DD-BFE00CDC9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707D93E2-DFD3-175A-F91F-9CFFC9A1658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90800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8852DC9E-6F94-9D6D-8A3F-6687303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AA61B856-14A8-E658-0B94-C6815047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F5EAA764-5B1F-5206-C295-CE6F3170CA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C33ACB78-9B0D-C533-BB70-E38EE1B7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CF626DA0-DFEF-86BC-8717-BB618BDB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78B5DD70-6952-E1FF-74FF-057C24D4EF9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67200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C50BE7E9-E338-1285-408E-E1190F85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B0FA291-945D-4254-AD22-6133836B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659B1032-2E72-5D2B-56E1-C9252501E9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F56DD5A3-29A3-8100-AC75-1E29C21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95ED211-C68D-4A8D-099B-7A36F442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C5C4D829-AFD1-37A7-BA5D-5CE1F0821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9718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03E034FF-621D-3F77-6E53-DA0235807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1768BA87-725D-500A-383B-A20B6511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4B7F55DA-280B-F8D7-668B-3B9349267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7C2DDE38-5CB8-6514-37B2-7626FD015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89FA8DA-313A-8668-9DB0-DCD74B56D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47AD5A41-AA2A-D6F2-53CD-7F4F9314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CB01D11E-069E-4089-6CB0-E47EBC39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05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3F801883-F393-C017-94A5-9B271377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6716F77-2512-59D3-2169-FD29AC92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A60AB1B-C7C6-5335-EF41-58CF91A9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43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2C06D45F-13E1-FF2A-7C03-922B5570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BAA70AE-B6F0-FAAE-13AA-5D1D4A5D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4181E472-1010-2F1F-9C54-193D192F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1E0279C-5F91-E04E-E8D6-6810E891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3C345E13-04B7-926E-B693-C3686CA1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513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7D09D861-4DF3-DA77-E13E-C245909B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5AD833CE-7BE0-55A4-EF76-BBE57517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E96483AA-8689-28FE-428A-18487477E8F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8129B-23FB-A7D2-D675-304E5D4FCD6B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A16EED55-2D92-9F2B-3167-24D6F361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9551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379DFA53-49F2-235B-F586-ECDD986B95FA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E, 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120F4B-AD2A-21AA-DEED-BB32C87A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9E32D7FB-0EEE-A08D-F6DC-AD03743CD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855663"/>
              </p:ext>
            </p:extLst>
          </p:nvPr>
        </p:nvGraphicFramePr>
        <p:xfrm>
          <a:off x="7671765" y="2873334"/>
          <a:ext cx="3092700" cy="26059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127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1EE3D8-3E07-0DB0-8A6C-3D3FA3308F34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AC9EB-BB56-5E0F-6F27-429BE5F2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146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000" t="-218333" r="-10058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A80CDA-EC77-DAFC-A481-AAD1A97C49A1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 </a:t>
            </a:r>
            <a:r>
              <a:rPr lang="pt-BR" sz="2000" dirty="0"/>
              <a:t>P, Q, R, U, S, T</a:t>
            </a:r>
            <a:endParaRPr lang="en-SE" sz="2000" dirty="0"/>
          </a:p>
        </p:txBody>
      </p:sp>
      <p:sp>
        <p:nvSpPr>
          <p:cNvPr id="10" name="Google Shape;497;p25">
            <a:extLst>
              <a:ext uri="{FF2B5EF4-FFF2-40B4-BE49-F238E27FC236}">
                <a16:creationId xmlns:a16="http://schemas.microsoft.com/office/drawing/2014/main" id="{6511AD05-3578-2A5B-B46C-D2AC86B6C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 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6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31" y="1365196"/>
            <a:ext cx="8116216" cy="1421126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Given this directed graph, run </a:t>
            </a:r>
            <a:r>
              <a:rPr lang="en-GB" sz="2800" dirty="0"/>
              <a:t>Topological Sort </a:t>
            </a:r>
            <a:r>
              <a:rPr lang="en-GB" sz="2800" dirty="0">
                <a:latin typeface="Quattrocento Sans" panose="020B0502050000020003" pitchFamily="34" charset="0"/>
              </a:rPr>
              <a:t>to find shortest paths starting from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8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SD. Considering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all possible </a:t>
            </a:r>
            <a:r>
              <a:rPr lang="en-GB" sz="2800" dirty="0">
                <a:latin typeface="Quattrocento Sans" panose="020B0502050000020003" pitchFamily="34" charset="0"/>
              </a:rPr>
              <a:t>topological orders.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2135457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677068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" name="Oval 5">
            <a:extLst>
              <a:ext uri="{FF2B5EF4-FFF2-40B4-BE49-F238E27FC236}">
                <a16:creationId xmlns:a16="http://schemas.microsoft.com/office/drawing/2014/main" id="{80A36392-E1E7-F87C-CC88-A7BFB633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27A562CA-8D7E-D332-B19E-A56C3F72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DE7974D-6805-2B21-8102-89A8507D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44B594C-2166-2BAB-845A-8FB9E23C5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3DF751E6-233B-D750-F386-830B18CF6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85F05472-39F3-9F15-ED40-D6409219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2F7FBA1A-C5E0-C848-9324-C597B5CD3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205450C9-1D82-614E-10DD-45125FC7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42C455CA-74D0-806C-3802-1920B9F02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D74B81D0-E5D1-C515-9EFD-36386CCADE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C3C8A8B3-DA80-4868-4D75-A43F18F4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2617051-8F46-162E-EF53-1A6E8EE8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A4F01990-BB31-8ADB-4F23-1053197A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2CBB95F1-ADFD-A32F-17B0-BF1FC376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795CCA6F-400B-210F-4D08-5C4E7230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926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8B2F7-C7F5-84D4-563A-68692D74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0C35ABAB-9A5D-4807-F7CB-BD9573D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 ANS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DB0AA2-B416-E9DD-2B12-258A965BC873}"/>
              </a:ext>
            </a:extLst>
          </p:cNvPr>
          <p:cNvGrpSpPr/>
          <p:nvPr/>
        </p:nvGrpSpPr>
        <p:grpSpPr>
          <a:xfrm>
            <a:off x="5024127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521E240-F04D-99BC-0B13-06BCB99A3B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6890363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C3F1EA38-5DC8-C738-0ADE-4DC93345B2D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B, C,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4D0E02-1096-D8E1-5B69-637B160F7322}"/>
              </a:ext>
            </a:extLst>
          </p:cNvPr>
          <p:cNvGrpSpPr/>
          <p:nvPr/>
        </p:nvGrpSpPr>
        <p:grpSpPr>
          <a:xfrm>
            <a:off x="8586434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" name="Google Shape;519;p34">
              <a:extLst>
                <a:ext uri="{FF2B5EF4-FFF2-40B4-BE49-F238E27FC236}">
                  <a16:creationId xmlns:a16="http://schemas.microsoft.com/office/drawing/2014/main" id="{B39716C5-B3D1-C8F4-C14D-B4158001A2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1460700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2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" name="Google Shape;1032;p42">
              <a:extLst>
                <a:ext uri="{FF2B5EF4-FFF2-40B4-BE49-F238E27FC236}">
                  <a16:creationId xmlns:a16="http://schemas.microsoft.com/office/drawing/2014/main" id="{F44446FC-E755-6557-A786-723C7F7F03EA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C, B,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81AB5A-B69B-D6CB-EEF2-37AA91D1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573"/>
            <a:ext cx="11187000" cy="603200"/>
          </a:xfrm>
        </p:spPr>
        <p:txBody>
          <a:bodyPr/>
          <a:lstStyle/>
          <a:p>
            <a:pPr marL="63500" indent="0">
              <a:buNone/>
            </a:pPr>
            <a:r>
              <a:rPr lang="en-GB" dirty="0"/>
              <a:t>We consider two possible topological orders </a:t>
            </a:r>
            <a:r>
              <a:rPr lang="pt-BR" dirty="0"/>
              <a:t>A, B, C, D, E, and A, C, B, D, E</a:t>
            </a:r>
            <a:endParaRPr lang="en-SE" dirty="0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9D6CB7A0-1442-637D-205F-39B39300E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12CD3903-811A-73BF-E448-AE701A26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30AF3761-9EBF-592A-5C81-81EF2034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50245050-D695-5E71-402A-DA1CDA202D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2D97CE8E-02FC-4B3D-F786-BE1E79F4D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426F2B18-0089-BEB0-CDFB-F09E0F9C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BFB4A20E-FE1F-A991-31FC-5EA8A8CA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6FE7D002-688A-181F-1200-BD7828B3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072A445-A6FC-999C-F832-A8B176E10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5A77FC3E-8083-90FD-1FDF-B0E835D25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18ACCBA6-6CF1-2283-11C9-9F067CA7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C95C9DE-00E5-F3E2-B733-427526C4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C3A5F18C-8FAF-C22A-F143-238856079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A5B7AD3A-D005-66C4-D7A0-052D02AAF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2947B5-BA05-05FA-BDF0-061345740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2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4DBE-A918-E21C-1C0E-42474057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7607-1D6E-6192-75D5-3079E0AB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054706"/>
            <a:ext cx="11186999" cy="2983381"/>
          </a:xfrm>
        </p:spPr>
        <p:txBody>
          <a:bodyPr>
            <a:normAutofit fontScale="77500" lnSpcReduction="20000"/>
          </a:bodyPr>
          <a:lstStyle/>
          <a:p>
            <a:pPr marL="63500" indent="0">
              <a:buNone/>
            </a:pPr>
            <a:r>
              <a:rPr lang="en-GB" sz="2400" dirty="0"/>
              <a:t>Consider the following weighted digraph. As part of Johnson’s algorithm for All-pairs Shortest Paths, add a dummy source node d, and edges with weight 0 from d to all vertices of G. Let the modified graph be G’.  </a:t>
            </a:r>
          </a:p>
          <a:p>
            <a:pPr marL="63500" indent="0" algn="just">
              <a:buNone/>
            </a:pPr>
            <a:r>
              <a:rPr lang="en-GB" sz="2400" dirty="0"/>
              <a:t>a) Compute the shortest distances from dummy source node d to each node in G’ by hand: h[0], h[1], .. h[V-1], then reweight the edges of the original graph to make the edge weights greater than or equal to 0. Draw the reweighted graph G’ (without the dummy node d).</a:t>
            </a:r>
          </a:p>
          <a:p>
            <a:pPr marL="63500" indent="0">
              <a:buNone/>
            </a:pPr>
            <a:r>
              <a:rPr lang="en-GB" sz="2400" dirty="0"/>
              <a:t>b) For the reweighted graph G’: r</a:t>
            </a:r>
            <a:r>
              <a:rPr lang="en-GB" sz="2400" dirty="0">
                <a:latin typeface="Quattrocento Sans" panose="020B0502050000020003" pitchFamily="34" charset="0"/>
              </a:rPr>
              <a:t>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, and compute the shortest paths for the graph with updated positive or zero weights. (Do not show the intermediate steps.)</a:t>
            </a:r>
          </a:p>
          <a:p>
            <a:pPr marL="63500" indent="0">
              <a:buNone/>
            </a:pPr>
            <a:r>
              <a:rPr lang="en-GB" sz="2400" dirty="0"/>
              <a:t>c) For the original graph G: compute the shortest paths </a:t>
            </a:r>
            <a:r>
              <a:rPr lang="en-GB" sz="2400" dirty="0">
                <a:latin typeface="Quattrocento Sans" panose="020B0502050000020003" pitchFamily="34" charset="0"/>
              </a:rPr>
              <a:t>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 with negative weights.</a:t>
            </a:r>
            <a:endParaRPr lang="en-SE" sz="2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F3F9D2-50D6-1A99-C64F-77CDD8AA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39396"/>
              </p:ext>
            </p:extLst>
          </p:nvPr>
        </p:nvGraphicFramePr>
        <p:xfrm>
          <a:off x="6241501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SD’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57532EE-5B39-FD7E-9235-1C41C9385E13}"/>
              </a:ext>
            </a:extLst>
          </p:cNvPr>
          <p:cNvSpPr txBox="1"/>
          <p:nvPr/>
        </p:nvSpPr>
        <p:spPr>
          <a:xfrm>
            <a:off x="6393445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03BE698-4BAE-E5FA-F50F-8C159BA4F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43689"/>
              </p:ext>
            </p:extLst>
          </p:nvPr>
        </p:nvGraphicFramePr>
        <p:xfrm>
          <a:off x="9139730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33C6FDF-7DE8-8C79-CD12-1CAE1E1F2968}"/>
              </a:ext>
            </a:extLst>
          </p:cNvPr>
          <p:cNvSpPr txBox="1"/>
          <p:nvPr/>
        </p:nvSpPr>
        <p:spPr>
          <a:xfrm>
            <a:off x="9396359" y="5802195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274267F4-CE3B-DC6E-004A-7E6DE509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388" y="40643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12AFA5AC-BE19-9947-6225-79BB9B82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683" y="40643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4FB63D7-0D98-F598-D4C0-F0C9D80C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388" y="525178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3" name="Line 19">
            <a:extLst>
              <a:ext uri="{FF2B5EF4-FFF2-40B4-BE49-F238E27FC236}">
                <a16:creationId xmlns:a16="http://schemas.microsoft.com/office/drawing/2014/main" id="{C9E781ED-1913-07EF-BAAB-76E78E19A4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4788" y="4344837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Line 20">
            <a:extLst>
              <a:ext uri="{FF2B5EF4-FFF2-40B4-BE49-F238E27FC236}">
                <a16:creationId xmlns:a16="http://schemas.microsoft.com/office/drawing/2014/main" id="{12571EC7-DF0B-878F-6E2E-753C47C30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031" y="4591558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A906DAA8-F7EA-CCF8-4235-826A9588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74" y="525178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599C0751-E5E8-33BD-765C-6CDB99AAD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9007" y="4470433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5C91E7D7-2687-911A-C7A5-469C7BDEE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4788" y="5532395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5DB786-501A-D4E3-95FB-DAE0CC3186D7}"/>
              </a:ext>
            </a:extLst>
          </p:cNvPr>
          <p:cNvSpPr txBox="1"/>
          <p:nvPr/>
        </p:nvSpPr>
        <p:spPr>
          <a:xfrm>
            <a:off x="3717843" y="5913250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63" name="Oval 5">
            <a:extLst>
              <a:ext uri="{FF2B5EF4-FFF2-40B4-BE49-F238E27FC236}">
                <a16:creationId xmlns:a16="http://schemas.microsoft.com/office/drawing/2014/main" id="{D1A2DAEF-512A-B6C3-6A15-29C350E4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61" y="405815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4" name="Oval 8">
            <a:extLst>
              <a:ext uri="{FF2B5EF4-FFF2-40B4-BE49-F238E27FC236}">
                <a16:creationId xmlns:a16="http://schemas.microsoft.com/office/drawing/2014/main" id="{9ACE2CF2-F3C2-98BD-4065-C1217624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156" y="405815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5" name="Oval 11">
            <a:extLst>
              <a:ext uri="{FF2B5EF4-FFF2-40B4-BE49-F238E27FC236}">
                <a16:creationId xmlns:a16="http://schemas.microsoft.com/office/drawing/2014/main" id="{06A2AAE6-4E60-F0BA-5584-858BB245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61" y="524561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6" name="Line 19">
            <a:extLst>
              <a:ext uri="{FF2B5EF4-FFF2-40B4-BE49-F238E27FC236}">
                <a16:creationId xmlns:a16="http://schemas.microsoft.com/office/drawing/2014/main" id="{4F80CD8A-F785-F3EC-D99B-94268A887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261" y="433867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F3A8BD28-B20E-72BD-A202-29CE687F4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504" y="458539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E6EF2D24-FDA7-6508-DE12-E3733B9F8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216" y="401362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69" name="Oval 8">
            <a:extLst>
              <a:ext uri="{FF2B5EF4-FFF2-40B4-BE49-F238E27FC236}">
                <a16:creationId xmlns:a16="http://schemas.microsoft.com/office/drawing/2014/main" id="{F2D0D135-CC56-CCF4-B137-AE4FF12B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547" y="524561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70" name="Line 19">
            <a:extLst>
              <a:ext uri="{FF2B5EF4-FFF2-40B4-BE49-F238E27FC236}">
                <a16:creationId xmlns:a16="http://schemas.microsoft.com/office/drawing/2014/main" id="{96737AF5-D8D3-2762-A29C-D06703426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4480" y="446426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412D8527-70C1-F799-F73D-2609F5005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261" y="552623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Text Box 28">
            <a:extLst>
              <a:ext uri="{FF2B5EF4-FFF2-40B4-BE49-F238E27FC236}">
                <a16:creationId xmlns:a16="http://schemas.microsoft.com/office/drawing/2014/main" id="{DD11CE7F-D240-C611-1049-614FCDC7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7" y="550495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73" name="Text Box 28">
            <a:extLst>
              <a:ext uri="{FF2B5EF4-FFF2-40B4-BE49-F238E27FC236}">
                <a16:creationId xmlns:a16="http://schemas.microsoft.com/office/drawing/2014/main" id="{CFBBB7BD-65BE-4DEB-0D41-55B1E6D7A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938" y="468434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Text Box 28">
            <a:extLst>
              <a:ext uri="{FF2B5EF4-FFF2-40B4-BE49-F238E27FC236}">
                <a16:creationId xmlns:a16="http://schemas.microsoft.com/office/drawing/2014/main" id="{819899ED-FE25-05DB-C8CE-983E83450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44" y="468434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DB4851-0CA3-BCED-8A25-7B06BB4E34C6}"/>
              </a:ext>
            </a:extLst>
          </p:cNvPr>
          <p:cNvSpPr txBox="1"/>
          <p:nvPr/>
        </p:nvSpPr>
        <p:spPr>
          <a:xfrm>
            <a:off x="1006548" y="5913250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26977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AB7C-568F-A96E-5FD1-B828D05BF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852-F08E-7514-58A8-941F772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 ANS (a)(b)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FD01-CD79-C6B8-DF7F-99CA1750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0" y="1105970"/>
            <a:ext cx="9105554" cy="2488989"/>
          </a:xfrm>
        </p:spPr>
        <p:txBody>
          <a:bodyPr>
            <a:noAutofit/>
          </a:bodyPr>
          <a:lstStyle/>
          <a:p>
            <a:pPr marL="63500" indent="0">
              <a:buNone/>
            </a:pPr>
            <a:r>
              <a:rPr lang="en-GB" sz="2000" dirty="0"/>
              <a:t>Shortest distances from dummy source node d: h[1]=0, h[2]=-2, h[3]=0, h[4]=-1. (Theoretically you should run Bellman-Ford algorithm starting from node d, but the graph is simple enough that you can obtain the h[] values by observation.)</a:t>
            </a:r>
            <a:endParaRPr lang="en-SE" sz="2000" dirty="0"/>
          </a:p>
          <a:p>
            <a:pPr marL="63500" indent="0">
              <a:buNone/>
            </a:pPr>
            <a:r>
              <a:rPr lang="en-GB" sz="2000" dirty="0"/>
              <a:t>Using </a:t>
            </a:r>
            <a:r>
              <a:rPr lang="pl-PL" sz="2000" dirty="0"/>
              <a:t>w'(u, v) = w(u, v) + h[u] – h[v], </a:t>
            </a:r>
            <a:r>
              <a:rPr lang="en-GB" sz="2000" dirty="0"/>
              <a:t>we have: w’[1][2]=-2+0-(-2)=0, w’[1][3]=-1+0-(-1)=0, w’[3][2]=1+0-(-2)=3, w’[3][4]=-1+0-(-1)=0</a:t>
            </a: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BDF3868B-BAAB-7B61-E48C-9DB63C8C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74" y="401201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52E85A92-B37C-BF49-9CF2-C08B68E9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269" y="401201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78909F7E-21CE-5CFB-0604-D110926B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74" y="519947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2" name="Line 19">
            <a:extLst>
              <a:ext uri="{FF2B5EF4-FFF2-40B4-BE49-F238E27FC236}">
                <a16:creationId xmlns:a16="http://schemas.microsoft.com/office/drawing/2014/main" id="{899A7D23-E03B-EAEC-A765-9A8F6CB4C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374" y="429253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06F64540-CBD1-454E-9FF9-F3C9DF472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617" y="453925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04C3565F-C6FC-68AF-CE78-D2F5695F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329" y="396748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4A7296EF-3E50-9DDF-4294-07CF0238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660" y="519947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55F2E749-A1C1-0F44-6DB0-8E0EEA505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8593" y="441812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99819DA0-E3EB-C577-E3D2-4754165FAD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374" y="548009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 Box 28">
            <a:extLst>
              <a:ext uri="{FF2B5EF4-FFF2-40B4-BE49-F238E27FC236}">
                <a16:creationId xmlns:a16="http://schemas.microsoft.com/office/drawing/2014/main" id="{A921632D-9CE3-5482-D5A3-0240B2916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540" y="545881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6" name="Text Box 28">
            <a:extLst>
              <a:ext uri="{FF2B5EF4-FFF2-40B4-BE49-F238E27FC236}">
                <a16:creationId xmlns:a16="http://schemas.microsoft.com/office/drawing/2014/main" id="{2DB9D2E2-C885-DBC3-37F1-45C66A2A0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051" y="463820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" name="Text Box 28">
            <a:extLst>
              <a:ext uri="{FF2B5EF4-FFF2-40B4-BE49-F238E27FC236}">
                <a16:creationId xmlns:a16="http://schemas.microsoft.com/office/drawing/2014/main" id="{88A66EAC-FFF3-0F7E-803B-6F5DE4F64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557" y="463820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56B5C151-0243-518F-EB42-5603F552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931" y="4609884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7B1BFFDF-A003-A064-280C-3E32DDE47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327" y="4446271"/>
            <a:ext cx="531335" cy="311238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448B5916-6EDF-6297-CB37-AC0DEA98F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25" y="5068747"/>
            <a:ext cx="539697" cy="411344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1EFC424-23F6-38A8-F118-B671E0D76A74}"/>
              </a:ext>
            </a:extLst>
          </p:cNvPr>
          <p:cNvCxnSpPr>
            <a:stCxn id="48" idx="0"/>
            <a:endCxn id="30" idx="1"/>
          </p:cNvCxnSpPr>
          <p:nvPr/>
        </p:nvCxnSpPr>
        <p:spPr>
          <a:xfrm rot="5400000" flipH="1" flipV="1">
            <a:off x="5478367" y="3108282"/>
            <a:ext cx="597866" cy="2405338"/>
          </a:xfrm>
          <a:prstGeom prst="curvedConnector3">
            <a:avLst>
              <a:gd name="adj1" fmla="val 138236"/>
            </a:avLst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FA4A853-7535-382D-D305-283F4527C23C}"/>
              </a:ext>
            </a:extLst>
          </p:cNvPr>
          <p:cNvCxnSpPr>
            <a:cxnSpLocks/>
            <a:stCxn id="48" idx="4"/>
            <a:endCxn id="36" idx="4"/>
          </p:cNvCxnSpPr>
          <p:nvPr/>
        </p:nvCxnSpPr>
        <p:spPr>
          <a:xfrm rot="16200000" flipH="1">
            <a:off x="5487699" y="4230215"/>
            <a:ext cx="589592" cy="2415729"/>
          </a:xfrm>
          <a:prstGeom prst="curvedConnector3">
            <a:avLst>
              <a:gd name="adj1" fmla="val 149112"/>
            </a:avLst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 Box 28">
            <a:extLst>
              <a:ext uri="{FF2B5EF4-FFF2-40B4-BE49-F238E27FC236}">
                <a16:creationId xmlns:a16="http://schemas.microsoft.com/office/drawing/2014/main" id="{E097D580-7CB3-3305-FFE5-45C11AC37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617" y="3429000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8" name="Text Box 28">
            <a:extLst>
              <a:ext uri="{FF2B5EF4-FFF2-40B4-BE49-F238E27FC236}">
                <a16:creationId xmlns:a16="http://schemas.microsoft.com/office/drawing/2014/main" id="{F6567152-EA3D-8631-8A64-23E84501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570" y="4254714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22F826E7-9827-31F7-19F4-8447C3A9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570" y="4949066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0" name="Text Box 28">
            <a:extLst>
              <a:ext uri="{FF2B5EF4-FFF2-40B4-BE49-F238E27FC236}">
                <a16:creationId xmlns:a16="http://schemas.microsoft.com/office/drawing/2014/main" id="{5E23EF49-BBE9-DF9F-1666-73C424B0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74" y="5938017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136EC739-27BF-AFD6-94FA-8C45E5A7F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20" y="393690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4" name="Oval 8">
            <a:extLst>
              <a:ext uri="{FF2B5EF4-FFF2-40B4-BE49-F238E27FC236}">
                <a16:creationId xmlns:a16="http://schemas.microsoft.com/office/drawing/2014/main" id="{D32A5349-D7B0-7742-2C3C-D01609E3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415" y="393690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5" name="Oval 11">
            <a:extLst>
              <a:ext uri="{FF2B5EF4-FFF2-40B4-BE49-F238E27FC236}">
                <a16:creationId xmlns:a16="http://schemas.microsoft.com/office/drawing/2014/main" id="{164A12FB-70A6-5F30-92F2-BC8EDBC7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20" y="512436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58D667E6-234D-66B4-3CEF-F3816F134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520" y="4217417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" name="Line 20">
            <a:extLst>
              <a:ext uri="{FF2B5EF4-FFF2-40B4-BE49-F238E27FC236}">
                <a16:creationId xmlns:a16="http://schemas.microsoft.com/office/drawing/2014/main" id="{3A3635B7-3510-20D3-4905-9F45F4B0E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763" y="4464138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335BC7CF-9DA1-109B-8BAC-09B7FC4C0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475" y="3892364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9" name="Oval 8">
            <a:extLst>
              <a:ext uri="{FF2B5EF4-FFF2-40B4-BE49-F238E27FC236}">
                <a16:creationId xmlns:a16="http://schemas.microsoft.com/office/drawing/2014/main" id="{E3C51D93-8191-7EFC-1BCE-5D480E098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806" y="512436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008CB97C-1FF1-D97D-6C75-BF9408822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739" y="4343013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" name="Line 19">
            <a:extLst>
              <a:ext uri="{FF2B5EF4-FFF2-40B4-BE49-F238E27FC236}">
                <a16:creationId xmlns:a16="http://schemas.microsoft.com/office/drawing/2014/main" id="{4DDC0A82-47D2-BFED-1E7A-9D1C47DFA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520" y="5404975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33A0A6EC-4B65-7436-CA83-6C6BDAAD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1686" y="5383696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" name="Text Box 28">
            <a:extLst>
              <a:ext uri="{FF2B5EF4-FFF2-40B4-BE49-F238E27FC236}">
                <a16:creationId xmlns:a16="http://schemas.microsoft.com/office/drawing/2014/main" id="{592210EA-23A2-E590-E156-A5953897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197" y="456309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4" name="Text Box 28">
            <a:extLst>
              <a:ext uri="{FF2B5EF4-FFF2-40B4-BE49-F238E27FC236}">
                <a16:creationId xmlns:a16="http://schemas.microsoft.com/office/drawing/2014/main" id="{E3193028-F5CD-DC38-8FEA-7478450D4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3" y="456309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62AAC-A5F7-F122-A744-2CD3D6140B11}"/>
              </a:ext>
            </a:extLst>
          </p:cNvPr>
          <p:cNvSpPr txBox="1"/>
          <p:nvPr/>
        </p:nvSpPr>
        <p:spPr>
          <a:xfrm>
            <a:off x="7792575" y="5862311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6C7BE856-2D90-8F60-ED80-82BE28ED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758" y="393073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3ADA357-D297-7597-078B-D99BD75D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53" y="393073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1E5E1698-8A70-6D90-9FEC-22E3499C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758" y="511819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6EDBB002-8663-43CC-1B01-9CFFF586C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7158" y="421125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C01ED13B-28C7-C9A7-F535-B1A085DAD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7401" y="445797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75054478-2BF6-DE63-6746-E07C966CF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13" y="388620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D5AC04AB-207F-C0FA-71FE-F46330C5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444" y="511819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69EF222D-2363-1BD5-4F42-CF9F18C982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1377" y="433684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F95BF9C0-D31C-CCA6-0D7C-FE5E4DAA5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7158" y="539881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C27A2EF1-B8E9-E436-E3E7-2FF91AD2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324" y="537753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B2C45B07-B983-F962-3DE1-E7B58E92C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835" y="455692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8A428150-C145-5B01-ABA6-4D88A27BF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341" y="455692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8B31F-5C34-2193-D265-EADDE6C7CF98}"/>
              </a:ext>
            </a:extLst>
          </p:cNvPr>
          <p:cNvSpPr txBox="1"/>
          <p:nvPr/>
        </p:nvSpPr>
        <p:spPr>
          <a:xfrm>
            <a:off x="2323445" y="5785830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379459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3B14-9C25-9EF1-4D48-8E9DB6FD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EC02-A383-1B61-17F3-E283C33D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 ANS (c)</a:t>
            </a:r>
            <a:endParaRPr lang="en-S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864367-0D6D-03FD-6F84-F4F36AD63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17099"/>
              </p:ext>
            </p:extLst>
          </p:nvPr>
        </p:nvGraphicFramePr>
        <p:xfrm>
          <a:off x="9610982" y="3658341"/>
          <a:ext cx="20057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59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B0FCAD-0D85-D264-7B19-B745219E44D6}"/>
              </a:ext>
            </a:extLst>
          </p:cNvPr>
          <p:cNvSpPr txBox="1"/>
          <p:nvPr/>
        </p:nvSpPr>
        <p:spPr>
          <a:xfrm>
            <a:off x="9421338" y="5558201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FE69E4F2-5AB1-9539-012B-5ABEAA10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047" y="124580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9A6C3DBF-1174-5B80-50D8-245BA4304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42" y="124580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129174C-B71C-1C23-5951-40C204663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047" y="2433261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7E066448-5A0F-F61A-CDBC-EC247B26C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447" y="152631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2ED39360-24FA-A2E5-51DA-548ABFFB8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2690" y="1773039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E510921F-85D7-C4F4-BB64-9F1584A50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9402" y="1201265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E18A7621-C4C5-E7DB-BD56-B7B73AE6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733" y="2433261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8FC4CF4A-DE9C-B616-14EB-55E89B860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6666" y="1651914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A0E7C1BF-DB33-69B3-3605-72DCF9FC1D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447" y="2713876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6C925AEA-24E0-BC23-80C8-EAFC5F14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4613" y="269259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20B32F42-2596-C06D-EBED-F47334C4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124" y="1871993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5549298D-434E-C808-D9F2-204C3BCE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630" y="1871993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8DA27-2915-ACEB-9049-7B07FC59199A}"/>
              </a:ext>
            </a:extLst>
          </p:cNvPr>
          <p:cNvSpPr txBox="1"/>
          <p:nvPr/>
        </p:nvSpPr>
        <p:spPr>
          <a:xfrm>
            <a:off x="9688734" y="3100895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7B9101-DDC9-22C3-C3F8-5B530954F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98369"/>
              </p:ext>
            </p:extLst>
          </p:nvPr>
        </p:nvGraphicFramePr>
        <p:xfrm>
          <a:off x="6473595" y="3657276"/>
          <a:ext cx="20814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SD’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194DC-589B-B68B-2A3F-5624331834FE}"/>
              </a:ext>
            </a:extLst>
          </p:cNvPr>
          <p:cNvSpPr txBox="1"/>
          <p:nvPr/>
        </p:nvSpPr>
        <p:spPr>
          <a:xfrm>
            <a:off x="6355790" y="5526196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03E6E7-D63D-6288-3661-8074A0CC9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11258"/>
              </p:ext>
            </p:extLst>
          </p:nvPr>
        </p:nvGraphicFramePr>
        <p:xfrm>
          <a:off x="4441294" y="3655618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22" name="Oval 5">
            <a:extLst>
              <a:ext uri="{FF2B5EF4-FFF2-40B4-BE49-F238E27FC236}">
                <a16:creationId xmlns:a16="http://schemas.microsoft.com/office/drawing/2014/main" id="{FDA18637-0945-0A2C-0912-55CFC00A5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966" y="1158237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D3E029CF-DCC3-26A2-04FF-C5803648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261" y="1158237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DC0F1B28-6986-4366-DC4E-A79BC5A7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966" y="234569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C887584B-61B3-AB76-AE7A-6F2BC9DC0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4366" y="1438752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C9409667-A443-59FA-8EFE-3B5B254F9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09" y="1685473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A13F7A6B-CCAF-A795-9DFD-4F73E629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321" y="1113699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D3C1603D-9D85-1374-F551-90ED9600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652" y="234569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D48FFE4-1F3B-5B4E-3B8C-4F27C8A09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8585" y="1564348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72AFC0C-2E32-08D8-D198-B5111E93B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4366" y="262631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A7467BB-EF34-BE89-026E-CBF4D9F0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532" y="260503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CDD51AB3-AEC1-5285-6A9F-A987085E6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043" y="178442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B067D432-694A-FA1E-860E-3DB22B1C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49" y="178442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0C2FD-2A3D-7068-06C1-BD4177AD566B}"/>
              </a:ext>
            </a:extLst>
          </p:cNvPr>
          <p:cNvSpPr txBox="1"/>
          <p:nvPr/>
        </p:nvSpPr>
        <p:spPr>
          <a:xfrm>
            <a:off x="6587421" y="3083646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8634533-BDA8-34D6-085A-F72BDD1B2564}"/>
              </a:ext>
            </a:extLst>
          </p:cNvPr>
          <p:cNvSpPr txBox="1">
            <a:spLocks/>
          </p:cNvSpPr>
          <p:nvPr/>
        </p:nvSpPr>
        <p:spPr>
          <a:xfrm>
            <a:off x="202220" y="1385931"/>
            <a:ext cx="4068245" cy="5169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Quattrocento Sans" panose="020B0502050000020003" pitchFamily="34" charset="0"/>
              </a:rPr>
              <a:t>Let’s run Dijkstra’s algorithm starting from source node 0, and obtain the shortest paths table for the reweighted graph</a:t>
            </a:r>
          </a:p>
          <a:p>
            <a:r>
              <a:rPr lang="en-GB" dirty="0">
                <a:latin typeface="Quattrocento Sans" panose="020B0502050000020003" pitchFamily="34" charset="0"/>
              </a:rPr>
              <a:t>We then subtract h[s] – h[t] from length of each shortest path from s to t to obtain the shortest paths table for the original graph (PN stays the same)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SD(2)=0–(0-(-2))=-2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SD(3)=1-(0-0)=1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SD(4)=1 – (0-(-1))=0</a:t>
            </a:r>
          </a:p>
        </p:txBody>
      </p:sp>
    </p:spTree>
    <p:extLst>
      <p:ext uri="{BB962C8B-B14F-4D97-AF65-F5344CB8AC3E}">
        <p14:creationId xmlns:p14="http://schemas.microsoft.com/office/powerpoint/2010/main" val="110719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8"/>
          <p:cNvGraphicFramePr/>
          <p:nvPr>
            <p:extLst>
              <p:ext uri="{D42A27DB-BD31-4B8C-83A1-F6EECF244321}">
                <p14:modId xmlns:p14="http://schemas.microsoft.com/office/powerpoint/2010/main" val="427218460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9" name="Google Shape;139;p18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40" name="Google Shape;140;p18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7" name="Google Shape;147;p18"/>
            <p:cNvCxnSpPr>
              <a:stCxn id="140" idx="3"/>
              <a:endCxn id="14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8"/>
            <p:cNvCxnSpPr>
              <a:stCxn id="141" idx="2"/>
              <a:endCxn id="14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18"/>
            <p:cNvCxnSpPr>
              <a:stCxn id="143" idx="0"/>
              <a:endCxn id="14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18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57" name="Google Shape;157;p18"/>
            <p:cNvCxnSpPr>
              <a:stCxn id="140" idx="5"/>
              <a:endCxn id="14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8"/>
            <p:cNvCxnSpPr>
              <a:stCxn id="142" idx="6"/>
              <a:endCxn id="14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18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0" name="Google Shape;160;p18"/>
            <p:cNvCxnSpPr>
              <a:stCxn id="143" idx="6"/>
              <a:endCxn id="14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18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2" name="Google Shape;162;p18"/>
            <p:cNvCxnSpPr>
              <a:stCxn id="145" idx="1"/>
              <a:endCxn id="14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4" name="Google Shape;164;p18"/>
            <p:cNvCxnSpPr>
              <a:stCxn id="142" idx="5"/>
              <a:endCxn id="14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18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66" name="Google Shape;166;p18"/>
            <p:cNvCxnSpPr>
              <a:stCxn id="143" idx="4"/>
              <a:endCxn id="14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7" name="Google Shape;167;p18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69" name="Google Shape;169;p18"/>
            <p:cNvCxnSpPr>
              <a:stCxn id="143" idx="5"/>
              <a:endCxn id="14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8"/>
            <p:cNvCxnSpPr>
              <a:stCxn id="146" idx="0"/>
              <a:endCxn id="14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8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172" name="Google Shape;172;p18"/>
            <p:cNvCxnSpPr>
              <a:stCxn id="144" idx="6"/>
              <a:endCxn id="14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8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-1595641" y="1540799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-2841517" y="17507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8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9"/>
          <p:cNvGraphicFramePr/>
          <p:nvPr>
            <p:extLst>
              <p:ext uri="{D42A27DB-BD31-4B8C-83A1-F6EECF244321}">
                <p14:modId xmlns:p14="http://schemas.microsoft.com/office/powerpoint/2010/main" val="3341098778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0" name="Google Shape;190;p19"/>
          <p:cNvSpPr/>
          <p:nvPr/>
        </p:nvSpPr>
        <p:spPr>
          <a:xfrm>
            <a:off x="2237362" y="1225685"/>
            <a:ext cx="1177047" cy="992221"/>
          </a:xfrm>
          <a:custGeom>
            <a:avLst/>
            <a:gdLst/>
            <a:ahLst/>
            <a:cxnLst/>
            <a:rect l="l" t="t" r="r" b="b"/>
            <a:pathLst>
              <a:path w="1177047" h="992221" extrusionOk="0">
                <a:moveTo>
                  <a:pt x="846306" y="9728"/>
                </a:moveTo>
                <a:cubicBezTo>
                  <a:pt x="831715" y="11349"/>
                  <a:pt x="801140" y="19455"/>
                  <a:pt x="778212" y="19455"/>
                </a:cubicBezTo>
                <a:cubicBezTo>
                  <a:pt x="764843" y="19455"/>
                  <a:pt x="752516" y="11761"/>
                  <a:pt x="739302" y="9728"/>
                </a:cubicBezTo>
                <a:cubicBezTo>
                  <a:pt x="710281" y="5263"/>
                  <a:pt x="680936" y="3243"/>
                  <a:pt x="651753" y="0"/>
                </a:cubicBezTo>
                <a:lnTo>
                  <a:pt x="204281" y="9728"/>
                </a:lnTo>
                <a:cubicBezTo>
                  <a:pt x="194036" y="10146"/>
                  <a:pt x="183891" y="14180"/>
                  <a:pt x="175098" y="19455"/>
                </a:cubicBezTo>
                <a:cubicBezTo>
                  <a:pt x="167233" y="24174"/>
                  <a:pt x="162804" y="33182"/>
                  <a:pt x="155642" y="38911"/>
                </a:cubicBezTo>
                <a:cubicBezTo>
                  <a:pt x="146513" y="46214"/>
                  <a:pt x="136187" y="51881"/>
                  <a:pt x="126459" y="58366"/>
                </a:cubicBezTo>
                <a:cubicBezTo>
                  <a:pt x="123217" y="68094"/>
                  <a:pt x="121318" y="78378"/>
                  <a:pt x="116732" y="87549"/>
                </a:cubicBezTo>
                <a:cubicBezTo>
                  <a:pt x="111503" y="98006"/>
                  <a:pt x="102024" y="106048"/>
                  <a:pt x="97276" y="116732"/>
                </a:cubicBezTo>
                <a:cubicBezTo>
                  <a:pt x="50968" y="220923"/>
                  <a:pt x="102397" y="138233"/>
                  <a:pt x="58366" y="204281"/>
                </a:cubicBezTo>
                <a:lnTo>
                  <a:pt x="29183" y="321013"/>
                </a:lnTo>
                <a:cubicBezTo>
                  <a:pt x="25940" y="333983"/>
                  <a:pt x="21653" y="346736"/>
                  <a:pt x="19455" y="359924"/>
                </a:cubicBezTo>
                <a:cubicBezTo>
                  <a:pt x="5957" y="440905"/>
                  <a:pt x="12516" y="398764"/>
                  <a:pt x="0" y="486383"/>
                </a:cubicBezTo>
                <a:cubicBezTo>
                  <a:pt x="3242" y="547992"/>
                  <a:pt x="2376" y="609955"/>
                  <a:pt x="9727" y="671209"/>
                </a:cubicBezTo>
                <a:cubicBezTo>
                  <a:pt x="13294" y="700938"/>
                  <a:pt x="28973" y="735160"/>
                  <a:pt x="48638" y="758758"/>
                </a:cubicBezTo>
                <a:cubicBezTo>
                  <a:pt x="57445" y="769326"/>
                  <a:pt x="69014" y="777373"/>
                  <a:pt x="77821" y="787941"/>
                </a:cubicBezTo>
                <a:cubicBezTo>
                  <a:pt x="85305" y="796922"/>
                  <a:pt x="89973" y="807995"/>
                  <a:pt x="97276" y="817124"/>
                </a:cubicBezTo>
                <a:cubicBezTo>
                  <a:pt x="119915" y="845423"/>
                  <a:pt x="115581" y="830756"/>
                  <a:pt x="145915" y="856034"/>
                </a:cubicBezTo>
                <a:cubicBezTo>
                  <a:pt x="156483" y="864841"/>
                  <a:pt x="164530" y="876410"/>
                  <a:pt x="175098" y="885217"/>
                </a:cubicBezTo>
                <a:cubicBezTo>
                  <a:pt x="184079" y="892701"/>
                  <a:pt x="195152" y="897369"/>
                  <a:pt x="204281" y="904672"/>
                </a:cubicBezTo>
                <a:cubicBezTo>
                  <a:pt x="211443" y="910401"/>
                  <a:pt x="215872" y="919409"/>
                  <a:pt x="223736" y="924128"/>
                </a:cubicBezTo>
                <a:cubicBezTo>
                  <a:pt x="232529" y="929404"/>
                  <a:pt x="243494" y="929816"/>
                  <a:pt x="252919" y="933855"/>
                </a:cubicBezTo>
                <a:cubicBezTo>
                  <a:pt x="353125" y="976801"/>
                  <a:pt x="217326" y="928476"/>
                  <a:pt x="350195" y="972766"/>
                </a:cubicBezTo>
                <a:lnTo>
                  <a:pt x="379378" y="982494"/>
                </a:lnTo>
                <a:lnTo>
                  <a:pt x="408561" y="992221"/>
                </a:lnTo>
                <a:cubicBezTo>
                  <a:pt x="479897" y="988979"/>
                  <a:pt x="551387" y="988188"/>
                  <a:pt x="622570" y="982494"/>
                </a:cubicBezTo>
                <a:cubicBezTo>
                  <a:pt x="642137" y="980929"/>
                  <a:pt x="675635" y="959323"/>
                  <a:pt x="690664" y="953311"/>
                </a:cubicBezTo>
                <a:cubicBezTo>
                  <a:pt x="709705" y="945695"/>
                  <a:pt x="731966" y="945230"/>
                  <a:pt x="749029" y="933855"/>
                </a:cubicBezTo>
                <a:cubicBezTo>
                  <a:pt x="820139" y="886449"/>
                  <a:pt x="730716" y="944321"/>
                  <a:pt x="817123" y="894945"/>
                </a:cubicBezTo>
                <a:cubicBezTo>
                  <a:pt x="869925" y="864772"/>
                  <a:pt x="821982" y="883596"/>
                  <a:pt x="875489" y="865762"/>
                </a:cubicBezTo>
                <a:cubicBezTo>
                  <a:pt x="893585" y="847665"/>
                  <a:pt x="899583" y="839123"/>
                  <a:pt x="924127" y="826851"/>
                </a:cubicBezTo>
                <a:cubicBezTo>
                  <a:pt x="933298" y="822265"/>
                  <a:pt x="943582" y="820366"/>
                  <a:pt x="953310" y="817124"/>
                </a:cubicBezTo>
                <a:cubicBezTo>
                  <a:pt x="959795" y="810639"/>
                  <a:pt x="965604" y="803397"/>
                  <a:pt x="972766" y="797668"/>
                </a:cubicBezTo>
                <a:cubicBezTo>
                  <a:pt x="981895" y="790365"/>
                  <a:pt x="993682" y="786480"/>
                  <a:pt x="1001949" y="778213"/>
                </a:cubicBezTo>
                <a:cubicBezTo>
                  <a:pt x="1010216" y="769946"/>
                  <a:pt x="1014609" y="758544"/>
                  <a:pt x="1021404" y="749030"/>
                </a:cubicBezTo>
                <a:cubicBezTo>
                  <a:pt x="1030827" y="735837"/>
                  <a:pt x="1041164" y="723312"/>
                  <a:pt x="1050587" y="710119"/>
                </a:cubicBezTo>
                <a:cubicBezTo>
                  <a:pt x="1057382" y="700605"/>
                  <a:pt x="1062739" y="690065"/>
                  <a:pt x="1070042" y="680936"/>
                </a:cubicBezTo>
                <a:cubicBezTo>
                  <a:pt x="1096383" y="648010"/>
                  <a:pt x="1109011" y="661304"/>
                  <a:pt x="1128408" y="603115"/>
                </a:cubicBezTo>
                <a:cubicBezTo>
                  <a:pt x="1163886" y="496684"/>
                  <a:pt x="1107304" y="657893"/>
                  <a:pt x="1157591" y="544749"/>
                </a:cubicBezTo>
                <a:cubicBezTo>
                  <a:pt x="1165920" y="526009"/>
                  <a:pt x="1177047" y="486383"/>
                  <a:pt x="1177047" y="486383"/>
                </a:cubicBezTo>
                <a:cubicBezTo>
                  <a:pt x="1173804" y="421532"/>
                  <a:pt x="1172944" y="356518"/>
                  <a:pt x="1167319" y="291830"/>
                </a:cubicBezTo>
                <a:cubicBezTo>
                  <a:pt x="1166431" y="281615"/>
                  <a:pt x="1160408" y="272506"/>
                  <a:pt x="1157591" y="262647"/>
                </a:cubicBezTo>
                <a:cubicBezTo>
                  <a:pt x="1153918" y="249792"/>
                  <a:pt x="1153843" y="235694"/>
                  <a:pt x="1147864" y="223736"/>
                </a:cubicBezTo>
                <a:cubicBezTo>
                  <a:pt x="1137407" y="202822"/>
                  <a:pt x="1119410" y="186284"/>
                  <a:pt x="1108953" y="165370"/>
                </a:cubicBezTo>
                <a:cubicBezTo>
                  <a:pt x="1069738" y="86940"/>
                  <a:pt x="1109655" y="156521"/>
                  <a:pt x="1070042" y="107004"/>
                </a:cubicBezTo>
                <a:cubicBezTo>
                  <a:pt x="1062739" y="97875"/>
                  <a:pt x="1058854" y="86088"/>
                  <a:pt x="1050587" y="77821"/>
                </a:cubicBezTo>
                <a:cubicBezTo>
                  <a:pt x="1027464" y="54698"/>
                  <a:pt x="991933" y="48543"/>
                  <a:pt x="963038" y="38911"/>
                </a:cubicBezTo>
                <a:lnTo>
                  <a:pt x="933855" y="29183"/>
                </a:lnTo>
                <a:cubicBezTo>
                  <a:pt x="924127" y="25940"/>
                  <a:pt x="914620" y="21942"/>
                  <a:pt x="904672" y="19455"/>
                </a:cubicBezTo>
                <a:cubicBezTo>
                  <a:pt x="891702" y="16213"/>
                  <a:pt x="878996" y="11619"/>
                  <a:pt x="865761" y="9728"/>
                </a:cubicBezTo>
                <a:cubicBezTo>
                  <a:pt x="856131" y="8352"/>
                  <a:pt x="860897" y="8107"/>
                  <a:pt x="846306" y="9728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92" name="Google Shape;192;p19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94" name="Google Shape;194;p19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01" name="Google Shape;201;p19"/>
            <p:cNvCxnSpPr>
              <a:stCxn id="194" idx="3"/>
              <a:endCxn id="196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9"/>
            <p:cNvCxnSpPr>
              <a:stCxn id="195" idx="2"/>
              <a:endCxn id="194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19"/>
            <p:cNvCxnSpPr>
              <a:stCxn id="197" idx="0"/>
              <a:endCxn id="195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9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1" name="Google Shape;211;p19"/>
            <p:cNvCxnSpPr>
              <a:stCxn id="194" idx="5"/>
              <a:endCxn id="197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12" name="Google Shape;212;p19"/>
            <p:cNvCxnSpPr>
              <a:stCxn id="196" idx="6"/>
              <a:endCxn id="197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" name="Google Shape;213;p19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4" name="Google Shape;214;p19"/>
            <p:cNvCxnSpPr>
              <a:stCxn id="197" idx="6"/>
              <a:endCxn id="199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6" name="Google Shape;216;p19"/>
            <p:cNvCxnSpPr>
              <a:stCxn id="199" idx="1"/>
              <a:endCxn id="195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7" name="Google Shape;217;p19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8" name="Google Shape;218;p19"/>
            <p:cNvCxnSpPr>
              <a:stCxn id="196" idx="5"/>
              <a:endCxn id="198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19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20" name="Google Shape;220;p19"/>
            <p:cNvCxnSpPr>
              <a:stCxn id="197" idx="4"/>
              <a:endCxn id="198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" name="Google Shape;221;p19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23" name="Google Shape;223;p19"/>
            <p:cNvCxnSpPr>
              <a:stCxn id="197" idx="5"/>
              <a:endCxn id="200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9"/>
            <p:cNvCxnSpPr>
              <a:stCxn id="200" idx="0"/>
              <a:endCxn id="199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5" name="Google Shape;225;p19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26" name="Google Shape;226;p19"/>
            <p:cNvCxnSpPr>
              <a:stCxn id="198" idx="6"/>
              <a:endCxn id="200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19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-1595641" y="1540799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9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0"/>
          <p:cNvGraphicFramePr/>
          <p:nvPr>
            <p:extLst>
              <p:ext uri="{D42A27DB-BD31-4B8C-83A1-F6EECF244321}">
                <p14:modId xmlns:p14="http://schemas.microsoft.com/office/powerpoint/2010/main" val="1392922303"/>
              </p:ext>
            </p:extLst>
          </p:nvPr>
        </p:nvGraphicFramePr>
        <p:xfrm>
          <a:off x="6308203" y="3015884"/>
          <a:ext cx="3101385" cy="30107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2276272" y="1207087"/>
            <a:ext cx="2464315" cy="1915492"/>
          </a:xfrm>
          <a:custGeom>
            <a:avLst/>
            <a:gdLst/>
            <a:ahLst/>
            <a:cxnLst/>
            <a:rect l="l" t="t" r="r" b="b"/>
            <a:pathLst>
              <a:path w="2464315" h="1915492" extrusionOk="0">
                <a:moveTo>
                  <a:pt x="1741251" y="816266"/>
                </a:moveTo>
                <a:cubicBezTo>
                  <a:pt x="1721796" y="816266"/>
                  <a:pt x="1695641" y="811036"/>
                  <a:pt x="1673158" y="806539"/>
                </a:cubicBezTo>
                <a:cubicBezTo>
                  <a:pt x="1621924" y="796292"/>
                  <a:pt x="1665003" y="798875"/>
                  <a:pt x="1614792" y="777356"/>
                </a:cubicBezTo>
                <a:cubicBezTo>
                  <a:pt x="1602503" y="772090"/>
                  <a:pt x="1588687" y="771470"/>
                  <a:pt x="1575881" y="767628"/>
                </a:cubicBezTo>
                <a:cubicBezTo>
                  <a:pt x="1556238" y="761735"/>
                  <a:pt x="1517515" y="748173"/>
                  <a:pt x="1517515" y="748173"/>
                </a:cubicBezTo>
                <a:cubicBezTo>
                  <a:pt x="1507787" y="741688"/>
                  <a:pt x="1498789" y="733946"/>
                  <a:pt x="1488332" y="728717"/>
                </a:cubicBezTo>
                <a:cubicBezTo>
                  <a:pt x="1479161" y="724131"/>
                  <a:pt x="1467352" y="725142"/>
                  <a:pt x="1459149" y="718990"/>
                </a:cubicBezTo>
                <a:cubicBezTo>
                  <a:pt x="1440806" y="705233"/>
                  <a:pt x="1429589" y="683069"/>
                  <a:pt x="1410511" y="670351"/>
                </a:cubicBezTo>
                <a:lnTo>
                  <a:pt x="1352145" y="631441"/>
                </a:lnTo>
                <a:cubicBezTo>
                  <a:pt x="1342417" y="624956"/>
                  <a:pt x="1331229" y="620252"/>
                  <a:pt x="1322962" y="611985"/>
                </a:cubicBezTo>
                <a:cubicBezTo>
                  <a:pt x="1313234" y="602257"/>
                  <a:pt x="1304347" y="591609"/>
                  <a:pt x="1293779" y="582802"/>
                </a:cubicBezTo>
                <a:cubicBezTo>
                  <a:pt x="1284798" y="575318"/>
                  <a:pt x="1273334" y="571114"/>
                  <a:pt x="1264596" y="563347"/>
                </a:cubicBezTo>
                <a:cubicBezTo>
                  <a:pt x="1244032" y="545068"/>
                  <a:pt x="1221492" y="527874"/>
                  <a:pt x="1206230" y="504981"/>
                </a:cubicBezTo>
                <a:cubicBezTo>
                  <a:pt x="1181688" y="468167"/>
                  <a:pt x="1195042" y="484065"/>
                  <a:pt x="1167319" y="456343"/>
                </a:cubicBezTo>
                <a:cubicBezTo>
                  <a:pt x="1164077" y="446615"/>
                  <a:pt x="1162867" y="435953"/>
                  <a:pt x="1157592" y="427160"/>
                </a:cubicBezTo>
                <a:cubicBezTo>
                  <a:pt x="1145614" y="407196"/>
                  <a:pt x="1125699" y="402900"/>
                  <a:pt x="1108954" y="388249"/>
                </a:cubicBezTo>
                <a:cubicBezTo>
                  <a:pt x="1091698" y="373151"/>
                  <a:pt x="1073033" y="358689"/>
                  <a:pt x="1060315" y="339611"/>
                </a:cubicBezTo>
                <a:cubicBezTo>
                  <a:pt x="1053830" y="329883"/>
                  <a:pt x="1049989" y="317731"/>
                  <a:pt x="1040860" y="310428"/>
                </a:cubicBezTo>
                <a:cubicBezTo>
                  <a:pt x="1032853" y="304022"/>
                  <a:pt x="1021405" y="303943"/>
                  <a:pt x="1011677" y="300700"/>
                </a:cubicBezTo>
                <a:cubicBezTo>
                  <a:pt x="1001949" y="290972"/>
                  <a:pt x="993353" y="279963"/>
                  <a:pt x="982494" y="271517"/>
                </a:cubicBezTo>
                <a:cubicBezTo>
                  <a:pt x="964037" y="257162"/>
                  <a:pt x="940661" y="249141"/>
                  <a:pt x="924128" y="232607"/>
                </a:cubicBezTo>
                <a:cubicBezTo>
                  <a:pt x="888139" y="196616"/>
                  <a:pt x="912306" y="218241"/>
                  <a:pt x="846307" y="174241"/>
                </a:cubicBezTo>
                <a:cubicBezTo>
                  <a:pt x="808590" y="149096"/>
                  <a:pt x="828218" y="158483"/>
                  <a:pt x="787941" y="145058"/>
                </a:cubicBezTo>
                <a:cubicBezTo>
                  <a:pt x="704306" y="89299"/>
                  <a:pt x="810124" y="156149"/>
                  <a:pt x="729575" y="115875"/>
                </a:cubicBezTo>
                <a:cubicBezTo>
                  <a:pt x="654146" y="78160"/>
                  <a:pt x="744561" y="111141"/>
                  <a:pt x="671209" y="86692"/>
                </a:cubicBezTo>
                <a:cubicBezTo>
                  <a:pt x="624962" y="55860"/>
                  <a:pt x="653119" y="70934"/>
                  <a:pt x="583660" y="47781"/>
                </a:cubicBezTo>
                <a:lnTo>
                  <a:pt x="525294" y="28326"/>
                </a:lnTo>
                <a:cubicBezTo>
                  <a:pt x="515566" y="25083"/>
                  <a:pt x="506166" y="20609"/>
                  <a:pt x="496111" y="18598"/>
                </a:cubicBezTo>
                <a:lnTo>
                  <a:pt x="447473" y="8870"/>
                </a:lnTo>
                <a:cubicBezTo>
                  <a:pt x="176225" y="19303"/>
                  <a:pt x="254212" y="-41060"/>
                  <a:pt x="155643" y="57509"/>
                </a:cubicBezTo>
                <a:cubicBezTo>
                  <a:pt x="145915" y="67237"/>
                  <a:pt x="134091" y="75245"/>
                  <a:pt x="126460" y="86692"/>
                </a:cubicBezTo>
                <a:cubicBezTo>
                  <a:pt x="119975" y="96420"/>
                  <a:pt x="114308" y="106746"/>
                  <a:pt x="107005" y="115875"/>
                </a:cubicBezTo>
                <a:cubicBezTo>
                  <a:pt x="82874" y="146038"/>
                  <a:pt x="88057" y="124587"/>
                  <a:pt x="68094" y="164513"/>
                </a:cubicBezTo>
                <a:cubicBezTo>
                  <a:pt x="63508" y="173684"/>
                  <a:pt x="63346" y="184732"/>
                  <a:pt x="58366" y="193696"/>
                </a:cubicBezTo>
                <a:cubicBezTo>
                  <a:pt x="47011" y="214136"/>
                  <a:pt x="26850" y="229880"/>
                  <a:pt x="19456" y="252062"/>
                </a:cubicBezTo>
                <a:lnTo>
                  <a:pt x="0" y="310428"/>
                </a:lnTo>
                <a:cubicBezTo>
                  <a:pt x="3243" y="381764"/>
                  <a:pt x="4033" y="453254"/>
                  <a:pt x="9728" y="524436"/>
                </a:cubicBezTo>
                <a:cubicBezTo>
                  <a:pt x="12057" y="553542"/>
                  <a:pt x="26420" y="557820"/>
                  <a:pt x="38911" y="582802"/>
                </a:cubicBezTo>
                <a:cubicBezTo>
                  <a:pt x="43497" y="591973"/>
                  <a:pt x="43363" y="603192"/>
                  <a:pt x="48639" y="611985"/>
                </a:cubicBezTo>
                <a:cubicBezTo>
                  <a:pt x="53358" y="619849"/>
                  <a:pt x="62365" y="624279"/>
                  <a:pt x="68094" y="631441"/>
                </a:cubicBezTo>
                <a:cubicBezTo>
                  <a:pt x="75397" y="640570"/>
                  <a:pt x="81748" y="650473"/>
                  <a:pt x="87549" y="660624"/>
                </a:cubicBezTo>
                <a:cubicBezTo>
                  <a:pt x="94744" y="673214"/>
                  <a:pt x="98961" y="687468"/>
                  <a:pt x="107005" y="699534"/>
                </a:cubicBezTo>
                <a:cubicBezTo>
                  <a:pt x="112092" y="707165"/>
                  <a:pt x="120731" y="711828"/>
                  <a:pt x="126460" y="718990"/>
                </a:cubicBezTo>
                <a:cubicBezTo>
                  <a:pt x="133763" y="728119"/>
                  <a:pt x="138612" y="739044"/>
                  <a:pt x="145915" y="748173"/>
                </a:cubicBezTo>
                <a:cubicBezTo>
                  <a:pt x="166792" y="774269"/>
                  <a:pt x="166466" y="764613"/>
                  <a:pt x="194554" y="787083"/>
                </a:cubicBezTo>
                <a:cubicBezTo>
                  <a:pt x="201716" y="792812"/>
                  <a:pt x="206672" y="801036"/>
                  <a:pt x="214009" y="806539"/>
                </a:cubicBezTo>
                <a:cubicBezTo>
                  <a:pt x="214015" y="806544"/>
                  <a:pt x="286963" y="855174"/>
                  <a:pt x="301558" y="864904"/>
                </a:cubicBezTo>
                <a:lnTo>
                  <a:pt x="359924" y="903815"/>
                </a:lnTo>
                <a:cubicBezTo>
                  <a:pt x="369652" y="910300"/>
                  <a:pt x="377765" y="920434"/>
                  <a:pt x="389107" y="923270"/>
                </a:cubicBezTo>
                <a:lnTo>
                  <a:pt x="428017" y="932998"/>
                </a:lnTo>
                <a:cubicBezTo>
                  <a:pt x="437745" y="939483"/>
                  <a:pt x="446517" y="947705"/>
                  <a:pt x="457200" y="952453"/>
                </a:cubicBezTo>
                <a:cubicBezTo>
                  <a:pt x="475940" y="960782"/>
                  <a:pt x="496111" y="965424"/>
                  <a:pt x="515566" y="971909"/>
                </a:cubicBezTo>
                <a:lnTo>
                  <a:pt x="544749" y="981636"/>
                </a:lnTo>
                <a:cubicBezTo>
                  <a:pt x="554477" y="984879"/>
                  <a:pt x="563984" y="988877"/>
                  <a:pt x="573932" y="991364"/>
                </a:cubicBezTo>
                <a:cubicBezTo>
                  <a:pt x="586902" y="994607"/>
                  <a:pt x="600037" y="997250"/>
                  <a:pt x="612843" y="1001092"/>
                </a:cubicBezTo>
                <a:cubicBezTo>
                  <a:pt x="632486" y="1006985"/>
                  <a:pt x="651754" y="1014062"/>
                  <a:pt x="671209" y="1020547"/>
                </a:cubicBezTo>
                <a:cubicBezTo>
                  <a:pt x="680937" y="1023790"/>
                  <a:pt x="690444" y="1027788"/>
                  <a:pt x="700392" y="1030275"/>
                </a:cubicBezTo>
                <a:cubicBezTo>
                  <a:pt x="821992" y="1060673"/>
                  <a:pt x="670827" y="1021827"/>
                  <a:pt x="768485" y="1049730"/>
                </a:cubicBezTo>
                <a:cubicBezTo>
                  <a:pt x="781340" y="1053403"/>
                  <a:pt x="794878" y="1054764"/>
                  <a:pt x="807396" y="1059458"/>
                </a:cubicBezTo>
                <a:cubicBezTo>
                  <a:pt x="820974" y="1064550"/>
                  <a:pt x="832843" y="1073527"/>
                  <a:pt x="846307" y="1078913"/>
                </a:cubicBezTo>
                <a:cubicBezTo>
                  <a:pt x="865348" y="1086529"/>
                  <a:pt x="885218" y="1091883"/>
                  <a:pt x="904673" y="1098368"/>
                </a:cubicBezTo>
                <a:cubicBezTo>
                  <a:pt x="914401" y="1101611"/>
                  <a:pt x="925324" y="1102408"/>
                  <a:pt x="933856" y="1108096"/>
                </a:cubicBezTo>
                <a:cubicBezTo>
                  <a:pt x="943584" y="1114581"/>
                  <a:pt x="952356" y="1122803"/>
                  <a:pt x="963039" y="1127551"/>
                </a:cubicBezTo>
                <a:cubicBezTo>
                  <a:pt x="981779" y="1135880"/>
                  <a:pt x="1004341" y="1135631"/>
                  <a:pt x="1021405" y="1147007"/>
                </a:cubicBezTo>
                <a:cubicBezTo>
                  <a:pt x="1105039" y="1202762"/>
                  <a:pt x="999223" y="1135916"/>
                  <a:pt x="1079771" y="1176190"/>
                </a:cubicBezTo>
                <a:cubicBezTo>
                  <a:pt x="1090228" y="1181418"/>
                  <a:pt x="1098497" y="1190417"/>
                  <a:pt x="1108954" y="1195645"/>
                </a:cubicBezTo>
                <a:cubicBezTo>
                  <a:pt x="1118125" y="1200231"/>
                  <a:pt x="1128966" y="1200787"/>
                  <a:pt x="1138137" y="1205373"/>
                </a:cubicBezTo>
                <a:cubicBezTo>
                  <a:pt x="1148594" y="1210601"/>
                  <a:pt x="1158443" y="1217220"/>
                  <a:pt x="1167319" y="1224828"/>
                </a:cubicBezTo>
                <a:cubicBezTo>
                  <a:pt x="1181246" y="1236765"/>
                  <a:pt x="1188828" y="1257939"/>
                  <a:pt x="1206230" y="1263739"/>
                </a:cubicBezTo>
                <a:lnTo>
                  <a:pt x="1235413" y="1273466"/>
                </a:lnTo>
                <a:cubicBezTo>
                  <a:pt x="1271401" y="1309456"/>
                  <a:pt x="1247237" y="1287835"/>
                  <a:pt x="1313234" y="1331832"/>
                </a:cubicBezTo>
                <a:cubicBezTo>
                  <a:pt x="1322962" y="1338317"/>
                  <a:pt x="1334150" y="1343020"/>
                  <a:pt x="1342417" y="1351287"/>
                </a:cubicBezTo>
                <a:cubicBezTo>
                  <a:pt x="1399021" y="1407891"/>
                  <a:pt x="1319971" y="1326297"/>
                  <a:pt x="1381328" y="1399926"/>
                </a:cubicBezTo>
                <a:cubicBezTo>
                  <a:pt x="1390135" y="1410494"/>
                  <a:pt x="1401704" y="1418541"/>
                  <a:pt x="1410511" y="1429109"/>
                </a:cubicBezTo>
                <a:cubicBezTo>
                  <a:pt x="1417995" y="1438090"/>
                  <a:pt x="1422663" y="1449163"/>
                  <a:pt x="1429966" y="1458292"/>
                </a:cubicBezTo>
                <a:cubicBezTo>
                  <a:pt x="1435695" y="1465454"/>
                  <a:pt x="1443919" y="1470410"/>
                  <a:pt x="1449422" y="1477747"/>
                </a:cubicBezTo>
                <a:cubicBezTo>
                  <a:pt x="1541429" y="1600422"/>
                  <a:pt x="1460147" y="1489471"/>
                  <a:pt x="1498060" y="1565296"/>
                </a:cubicBezTo>
                <a:cubicBezTo>
                  <a:pt x="1518023" y="1605222"/>
                  <a:pt x="1512840" y="1583771"/>
                  <a:pt x="1536971" y="1613934"/>
                </a:cubicBezTo>
                <a:cubicBezTo>
                  <a:pt x="1544274" y="1623063"/>
                  <a:pt x="1549123" y="1633988"/>
                  <a:pt x="1556426" y="1643117"/>
                </a:cubicBezTo>
                <a:cubicBezTo>
                  <a:pt x="1562155" y="1650279"/>
                  <a:pt x="1570152" y="1655411"/>
                  <a:pt x="1575881" y="1662573"/>
                </a:cubicBezTo>
                <a:cubicBezTo>
                  <a:pt x="1605260" y="1699297"/>
                  <a:pt x="1592552" y="1706113"/>
                  <a:pt x="1643975" y="1740394"/>
                </a:cubicBezTo>
                <a:cubicBezTo>
                  <a:pt x="1653703" y="1746879"/>
                  <a:pt x="1664420" y="1752082"/>
                  <a:pt x="1673158" y="1759849"/>
                </a:cubicBezTo>
                <a:cubicBezTo>
                  <a:pt x="1693722" y="1778128"/>
                  <a:pt x="1708631" y="1802953"/>
                  <a:pt x="1731524" y="1818215"/>
                </a:cubicBezTo>
                <a:cubicBezTo>
                  <a:pt x="1788589" y="1856259"/>
                  <a:pt x="1783814" y="1860470"/>
                  <a:pt x="1848256" y="1876581"/>
                </a:cubicBezTo>
                <a:cubicBezTo>
                  <a:pt x="1907058" y="1891282"/>
                  <a:pt x="1874488" y="1882083"/>
                  <a:pt x="1945532" y="1905764"/>
                </a:cubicBezTo>
                <a:lnTo>
                  <a:pt x="1974715" y="1915492"/>
                </a:lnTo>
                <a:cubicBezTo>
                  <a:pt x="2023353" y="1912249"/>
                  <a:pt x="2072374" y="1912658"/>
                  <a:pt x="2120630" y="1905764"/>
                </a:cubicBezTo>
                <a:cubicBezTo>
                  <a:pt x="2140932" y="1902864"/>
                  <a:pt x="2178996" y="1886309"/>
                  <a:pt x="2178996" y="1886309"/>
                </a:cubicBezTo>
                <a:lnTo>
                  <a:pt x="2237362" y="1847398"/>
                </a:lnTo>
                <a:cubicBezTo>
                  <a:pt x="2247090" y="1840913"/>
                  <a:pt x="2258278" y="1836210"/>
                  <a:pt x="2266545" y="1827943"/>
                </a:cubicBezTo>
                <a:lnTo>
                  <a:pt x="2305456" y="1789032"/>
                </a:lnTo>
                <a:cubicBezTo>
                  <a:pt x="2315184" y="1779304"/>
                  <a:pt x="2327008" y="1771296"/>
                  <a:pt x="2334639" y="1759849"/>
                </a:cubicBezTo>
                <a:cubicBezTo>
                  <a:pt x="2378636" y="1693852"/>
                  <a:pt x="2357015" y="1718016"/>
                  <a:pt x="2393005" y="1682028"/>
                </a:cubicBezTo>
                <a:cubicBezTo>
                  <a:pt x="2420560" y="1599358"/>
                  <a:pt x="2382129" y="1700154"/>
                  <a:pt x="2422188" y="1633390"/>
                </a:cubicBezTo>
                <a:cubicBezTo>
                  <a:pt x="2427464" y="1624597"/>
                  <a:pt x="2427329" y="1613378"/>
                  <a:pt x="2431915" y="1604207"/>
                </a:cubicBezTo>
                <a:cubicBezTo>
                  <a:pt x="2437144" y="1593750"/>
                  <a:pt x="2444886" y="1584752"/>
                  <a:pt x="2451371" y="1575024"/>
                </a:cubicBezTo>
                <a:cubicBezTo>
                  <a:pt x="2470128" y="1443717"/>
                  <a:pt x="2467064" y="1495047"/>
                  <a:pt x="2451371" y="1283194"/>
                </a:cubicBezTo>
                <a:cubicBezTo>
                  <a:pt x="2449971" y="1264295"/>
                  <a:pt x="2425467" y="1195753"/>
                  <a:pt x="2422188" y="1185917"/>
                </a:cubicBezTo>
                <a:lnTo>
                  <a:pt x="2412460" y="1156734"/>
                </a:lnTo>
                <a:cubicBezTo>
                  <a:pt x="2404548" y="1133000"/>
                  <a:pt x="2402133" y="1117224"/>
                  <a:pt x="2383277" y="1098368"/>
                </a:cubicBezTo>
                <a:cubicBezTo>
                  <a:pt x="2375010" y="1090101"/>
                  <a:pt x="2363075" y="1086397"/>
                  <a:pt x="2354094" y="1078913"/>
                </a:cubicBezTo>
                <a:cubicBezTo>
                  <a:pt x="2343526" y="1070106"/>
                  <a:pt x="2335479" y="1058537"/>
                  <a:pt x="2324911" y="1049730"/>
                </a:cubicBezTo>
                <a:cubicBezTo>
                  <a:pt x="2315930" y="1042246"/>
                  <a:pt x="2304526" y="1037974"/>
                  <a:pt x="2295728" y="1030275"/>
                </a:cubicBezTo>
                <a:cubicBezTo>
                  <a:pt x="2226942" y="970086"/>
                  <a:pt x="2274610" y="990809"/>
                  <a:pt x="2217907" y="971909"/>
                </a:cubicBezTo>
                <a:cubicBezTo>
                  <a:pt x="2211422" y="965424"/>
                  <a:pt x="2206654" y="956555"/>
                  <a:pt x="2198451" y="952453"/>
                </a:cubicBezTo>
                <a:cubicBezTo>
                  <a:pt x="2180108" y="943282"/>
                  <a:pt x="2159540" y="939483"/>
                  <a:pt x="2140085" y="932998"/>
                </a:cubicBezTo>
                <a:lnTo>
                  <a:pt x="2081719" y="913543"/>
                </a:lnTo>
                <a:lnTo>
                  <a:pt x="2023354" y="894087"/>
                </a:lnTo>
                <a:lnTo>
                  <a:pt x="1994171" y="884360"/>
                </a:lnTo>
                <a:cubicBezTo>
                  <a:pt x="1960214" y="850403"/>
                  <a:pt x="1983415" y="867804"/>
                  <a:pt x="1916349" y="845449"/>
                </a:cubicBezTo>
                <a:lnTo>
                  <a:pt x="1887166" y="835722"/>
                </a:lnTo>
                <a:cubicBezTo>
                  <a:pt x="1877438" y="832479"/>
                  <a:pt x="1867931" y="828481"/>
                  <a:pt x="1857983" y="825994"/>
                </a:cubicBezTo>
                <a:cubicBezTo>
                  <a:pt x="1845013" y="822751"/>
                  <a:pt x="1831928" y="819939"/>
                  <a:pt x="1819073" y="816266"/>
                </a:cubicBezTo>
                <a:cubicBezTo>
                  <a:pt x="1809214" y="813449"/>
                  <a:pt x="1800004" y="808225"/>
                  <a:pt x="1789890" y="806539"/>
                </a:cubicBezTo>
                <a:cubicBezTo>
                  <a:pt x="1780295" y="804940"/>
                  <a:pt x="1760706" y="816266"/>
                  <a:pt x="1741251" y="816266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43" name="Google Shape;243;p20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</a:t>
            </a:r>
            <a:endParaRPr dirty="0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45" name="Google Shape;245;p20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52" name="Google Shape;252;p20"/>
            <p:cNvCxnSpPr>
              <a:stCxn id="245" idx="3"/>
              <a:endCxn id="24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6" idx="2"/>
              <a:endCxn id="24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stCxn id="248" idx="0"/>
              <a:endCxn id="246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20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2" name="Google Shape;262;p20"/>
            <p:cNvCxnSpPr>
              <a:stCxn id="245" idx="5"/>
              <a:endCxn id="248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0"/>
            <p:cNvCxnSpPr>
              <a:stCxn id="247" idx="6"/>
              <a:endCxn id="248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Google Shape;264;p20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5" name="Google Shape;265;p20"/>
            <p:cNvCxnSpPr>
              <a:stCxn id="248" idx="6"/>
              <a:endCxn id="250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66" name="Google Shape;266;p20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7" name="Google Shape;267;p20"/>
            <p:cNvCxnSpPr>
              <a:stCxn id="250" idx="1"/>
              <a:endCxn id="24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20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9" name="Google Shape;269;p20"/>
            <p:cNvCxnSpPr>
              <a:stCxn id="247" idx="5"/>
              <a:endCxn id="249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20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71" name="Google Shape;271;p20"/>
            <p:cNvCxnSpPr>
              <a:stCxn id="248" idx="4"/>
              <a:endCxn id="249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20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74" name="Google Shape;274;p20"/>
            <p:cNvCxnSpPr>
              <a:stCxn id="248" idx="5"/>
              <a:endCxn id="251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75" name="Google Shape;275;p20"/>
            <p:cNvCxnSpPr>
              <a:stCxn id="251" idx="0"/>
              <a:endCxn id="250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76;p20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77" name="Google Shape;277;p20"/>
            <p:cNvCxnSpPr>
              <a:stCxn id="249" idx="6"/>
              <a:endCxn id="251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20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0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627B-4CE4-A319-B0D6-A1C8CC4D5809}"/>
              </a:ext>
            </a:extLst>
          </p:cNvPr>
          <p:cNvSpPr txBox="1"/>
          <p:nvPr/>
        </p:nvSpPr>
        <p:spPr>
          <a:xfrm>
            <a:off x="848198" y="5803469"/>
            <a:ext cx="5217851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We can choose to visit either C or E next, since they have equal smallest SD of 2 among all unvisited nodes. Let’s visit C in alphabetical order</a:t>
            </a:r>
            <a:endParaRPr lang="en-SE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1"/>
          <p:cNvGraphicFramePr/>
          <p:nvPr>
            <p:extLst>
              <p:ext uri="{D42A27DB-BD31-4B8C-83A1-F6EECF244321}">
                <p14:modId xmlns:p14="http://schemas.microsoft.com/office/powerpoint/2010/main" val="4067283763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2" name="Google Shape;292;p21"/>
          <p:cNvSpPr/>
          <p:nvPr/>
        </p:nvSpPr>
        <p:spPr>
          <a:xfrm>
            <a:off x="2130357" y="1245140"/>
            <a:ext cx="2509737" cy="2042809"/>
          </a:xfrm>
          <a:custGeom>
            <a:avLst/>
            <a:gdLst/>
            <a:ahLst/>
            <a:cxnLst/>
            <a:rect l="l" t="t" r="r" b="b"/>
            <a:pathLst>
              <a:path w="2509737" h="2042809" extrusionOk="0">
                <a:moveTo>
                  <a:pt x="1819073" y="690664"/>
                </a:moveTo>
                <a:cubicBezTo>
                  <a:pt x="1796375" y="697149"/>
                  <a:pt x="1774525" y="708438"/>
                  <a:pt x="1750979" y="710120"/>
                </a:cubicBezTo>
                <a:cubicBezTo>
                  <a:pt x="1728109" y="711754"/>
                  <a:pt x="1705444" y="704494"/>
                  <a:pt x="1682886" y="700392"/>
                </a:cubicBezTo>
                <a:cubicBezTo>
                  <a:pt x="1650545" y="694512"/>
                  <a:pt x="1616063" y="681360"/>
                  <a:pt x="1585609" y="671209"/>
                </a:cubicBezTo>
                <a:cubicBezTo>
                  <a:pt x="1575881" y="667966"/>
                  <a:pt x="1564958" y="667169"/>
                  <a:pt x="1556426" y="661481"/>
                </a:cubicBezTo>
                <a:lnTo>
                  <a:pt x="1468877" y="603115"/>
                </a:lnTo>
                <a:cubicBezTo>
                  <a:pt x="1459149" y="596630"/>
                  <a:pt x="1450785" y="587357"/>
                  <a:pt x="1439694" y="583660"/>
                </a:cubicBezTo>
                <a:cubicBezTo>
                  <a:pt x="1429966" y="580417"/>
                  <a:pt x="1419475" y="578912"/>
                  <a:pt x="1410511" y="573932"/>
                </a:cubicBezTo>
                <a:cubicBezTo>
                  <a:pt x="1390071" y="562577"/>
                  <a:pt x="1374327" y="542416"/>
                  <a:pt x="1352145" y="535022"/>
                </a:cubicBezTo>
                <a:cubicBezTo>
                  <a:pt x="1315448" y="522789"/>
                  <a:pt x="1298045" y="519832"/>
                  <a:pt x="1264596" y="486383"/>
                </a:cubicBezTo>
                <a:cubicBezTo>
                  <a:pt x="1254868" y="476655"/>
                  <a:pt x="1245981" y="466007"/>
                  <a:pt x="1235413" y="457200"/>
                </a:cubicBezTo>
                <a:cubicBezTo>
                  <a:pt x="1226432" y="449716"/>
                  <a:pt x="1214968" y="445512"/>
                  <a:pt x="1206230" y="437745"/>
                </a:cubicBezTo>
                <a:lnTo>
                  <a:pt x="1118681" y="350196"/>
                </a:lnTo>
                <a:cubicBezTo>
                  <a:pt x="1108953" y="340468"/>
                  <a:pt x="1100945" y="328644"/>
                  <a:pt x="1089498" y="321013"/>
                </a:cubicBezTo>
                <a:lnTo>
                  <a:pt x="1001949" y="262647"/>
                </a:lnTo>
                <a:lnTo>
                  <a:pt x="972766" y="243192"/>
                </a:lnTo>
                <a:cubicBezTo>
                  <a:pt x="963038" y="236707"/>
                  <a:pt x="951850" y="232004"/>
                  <a:pt x="943583" y="223737"/>
                </a:cubicBezTo>
                <a:cubicBezTo>
                  <a:pt x="937098" y="217252"/>
                  <a:pt x="931290" y="210010"/>
                  <a:pt x="924128" y="204281"/>
                </a:cubicBezTo>
                <a:cubicBezTo>
                  <a:pt x="914999" y="196978"/>
                  <a:pt x="905629" y="189574"/>
                  <a:pt x="894945" y="184826"/>
                </a:cubicBezTo>
                <a:cubicBezTo>
                  <a:pt x="876205" y="176497"/>
                  <a:pt x="836579" y="165371"/>
                  <a:pt x="836579" y="165371"/>
                </a:cubicBezTo>
                <a:cubicBezTo>
                  <a:pt x="817124" y="152401"/>
                  <a:pt x="800396" y="133854"/>
                  <a:pt x="778213" y="126460"/>
                </a:cubicBezTo>
                <a:lnTo>
                  <a:pt x="719847" y="107005"/>
                </a:lnTo>
                <a:cubicBezTo>
                  <a:pt x="636212" y="51246"/>
                  <a:pt x="742030" y="118096"/>
                  <a:pt x="661481" y="77822"/>
                </a:cubicBezTo>
                <a:cubicBezTo>
                  <a:pt x="651024" y="72593"/>
                  <a:pt x="642982" y="63114"/>
                  <a:pt x="632298" y="58366"/>
                </a:cubicBezTo>
                <a:cubicBezTo>
                  <a:pt x="576088" y="33384"/>
                  <a:pt x="557942" y="40067"/>
                  <a:pt x="496111" y="19456"/>
                </a:cubicBezTo>
                <a:cubicBezTo>
                  <a:pt x="442127" y="1461"/>
                  <a:pt x="477103" y="11000"/>
                  <a:pt x="389107" y="0"/>
                </a:cubicBezTo>
                <a:cubicBezTo>
                  <a:pt x="359924" y="3243"/>
                  <a:pt x="330169" y="3126"/>
                  <a:pt x="301558" y="9728"/>
                </a:cubicBezTo>
                <a:cubicBezTo>
                  <a:pt x="237903" y="24418"/>
                  <a:pt x="283362" y="24537"/>
                  <a:pt x="243192" y="48639"/>
                </a:cubicBezTo>
                <a:cubicBezTo>
                  <a:pt x="234399" y="53915"/>
                  <a:pt x="223737" y="55124"/>
                  <a:pt x="214009" y="58366"/>
                </a:cubicBezTo>
                <a:cubicBezTo>
                  <a:pt x="161933" y="93084"/>
                  <a:pt x="193093" y="69555"/>
                  <a:pt x="126460" y="136188"/>
                </a:cubicBezTo>
                <a:lnTo>
                  <a:pt x="97277" y="165371"/>
                </a:lnTo>
                <a:lnTo>
                  <a:pt x="68094" y="252920"/>
                </a:lnTo>
                <a:cubicBezTo>
                  <a:pt x="59758" y="277927"/>
                  <a:pt x="53526" y="294136"/>
                  <a:pt x="48639" y="321013"/>
                </a:cubicBezTo>
                <a:cubicBezTo>
                  <a:pt x="44537" y="343572"/>
                  <a:pt x="42681" y="366491"/>
                  <a:pt x="38911" y="389107"/>
                </a:cubicBezTo>
                <a:cubicBezTo>
                  <a:pt x="36193" y="405416"/>
                  <a:pt x="31521" y="421377"/>
                  <a:pt x="29183" y="437745"/>
                </a:cubicBezTo>
                <a:cubicBezTo>
                  <a:pt x="25031" y="466812"/>
                  <a:pt x="23337" y="496189"/>
                  <a:pt x="19456" y="525294"/>
                </a:cubicBezTo>
                <a:cubicBezTo>
                  <a:pt x="-2855" y="692632"/>
                  <a:pt x="23671" y="430292"/>
                  <a:pt x="0" y="690664"/>
                </a:cubicBezTo>
                <a:cubicBezTo>
                  <a:pt x="3243" y="881975"/>
                  <a:pt x="3843" y="1073348"/>
                  <a:pt x="9728" y="1264596"/>
                </a:cubicBezTo>
                <a:cubicBezTo>
                  <a:pt x="10335" y="1284310"/>
                  <a:pt x="16849" y="1303411"/>
                  <a:pt x="19456" y="1322962"/>
                </a:cubicBezTo>
                <a:cubicBezTo>
                  <a:pt x="27581" y="1383900"/>
                  <a:pt x="28259" y="1420018"/>
                  <a:pt x="38911" y="1478605"/>
                </a:cubicBezTo>
                <a:cubicBezTo>
                  <a:pt x="41303" y="1491759"/>
                  <a:pt x="46017" y="1504405"/>
                  <a:pt x="48639" y="1517515"/>
                </a:cubicBezTo>
                <a:cubicBezTo>
                  <a:pt x="52507" y="1536856"/>
                  <a:pt x="54838" y="1556475"/>
                  <a:pt x="58366" y="1575881"/>
                </a:cubicBezTo>
                <a:cubicBezTo>
                  <a:pt x="61324" y="1592148"/>
                  <a:pt x="65136" y="1608253"/>
                  <a:pt x="68094" y="1624520"/>
                </a:cubicBezTo>
                <a:cubicBezTo>
                  <a:pt x="73873" y="1656303"/>
                  <a:pt x="79543" y="1699500"/>
                  <a:pt x="87549" y="1731524"/>
                </a:cubicBezTo>
                <a:cubicBezTo>
                  <a:pt x="90036" y="1741472"/>
                  <a:pt x="94460" y="1750848"/>
                  <a:pt x="97277" y="1760707"/>
                </a:cubicBezTo>
                <a:cubicBezTo>
                  <a:pt x="100950" y="1773562"/>
                  <a:pt x="103163" y="1786812"/>
                  <a:pt x="107005" y="1799617"/>
                </a:cubicBezTo>
                <a:cubicBezTo>
                  <a:pt x="112898" y="1819260"/>
                  <a:pt x="111959" y="1843482"/>
                  <a:pt x="126460" y="1857983"/>
                </a:cubicBezTo>
                <a:cubicBezTo>
                  <a:pt x="139430" y="1870953"/>
                  <a:pt x="155196" y="1881632"/>
                  <a:pt x="165371" y="1896894"/>
                </a:cubicBezTo>
                <a:cubicBezTo>
                  <a:pt x="171856" y="1906622"/>
                  <a:pt x="176028" y="1918378"/>
                  <a:pt x="184826" y="1926077"/>
                </a:cubicBezTo>
                <a:cubicBezTo>
                  <a:pt x="202423" y="1941475"/>
                  <a:pt x="223737" y="1952018"/>
                  <a:pt x="243192" y="1964988"/>
                </a:cubicBezTo>
                <a:lnTo>
                  <a:pt x="272375" y="1984443"/>
                </a:lnTo>
                <a:cubicBezTo>
                  <a:pt x="282103" y="1990928"/>
                  <a:pt x="290467" y="2000201"/>
                  <a:pt x="301558" y="2003898"/>
                </a:cubicBezTo>
                <a:lnTo>
                  <a:pt x="359924" y="2023354"/>
                </a:lnTo>
                <a:cubicBezTo>
                  <a:pt x="369652" y="2026597"/>
                  <a:pt x="379159" y="2030594"/>
                  <a:pt x="389107" y="2033081"/>
                </a:cubicBezTo>
                <a:lnTo>
                  <a:pt x="428017" y="2042809"/>
                </a:lnTo>
                <a:cubicBezTo>
                  <a:pt x="446227" y="2041595"/>
                  <a:pt x="556702" y="2046561"/>
                  <a:pt x="603115" y="2023354"/>
                </a:cubicBezTo>
                <a:cubicBezTo>
                  <a:pt x="613572" y="2018125"/>
                  <a:pt x="621614" y="2008646"/>
                  <a:pt x="632298" y="2003898"/>
                </a:cubicBezTo>
                <a:cubicBezTo>
                  <a:pt x="651038" y="1995569"/>
                  <a:pt x="671209" y="1990928"/>
                  <a:pt x="690664" y="1984443"/>
                </a:cubicBezTo>
                <a:lnTo>
                  <a:pt x="719847" y="1974715"/>
                </a:lnTo>
                <a:cubicBezTo>
                  <a:pt x="759006" y="1935558"/>
                  <a:pt x="715465" y="1972424"/>
                  <a:pt x="778213" y="1945532"/>
                </a:cubicBezTo>
                <a:cubicBezTo>
                  <a:pt x="872260" y="1905226"/>
                  <a:pt x="734599" y="1944277"/>
                  <a:pt x="846307" y="1916349"/>
                </a:cubicBezTo>
                <a:cubicBezTo>
                  <a:pt x="856035" y="1909864"/>
                  <a:pt x="865033" y="1902122"/>
                  <a:pt x="875490" y="1896894"/>
                </a:cubicBezTo>
                <a:cubicBezTo>
                  <a:pt x="884661" y="1892308"/>
                  <a:pt x="894780" y="1889864"/>
                  <a:pt x="904673" y="1887166"/>
                </a:cubicBezTo>
                <a:cubicBezTo>
                  <a:pt x="1028954" y="1853271"/>
                  <a:pt x="944036" y="1879295"/>
                  <a:pt x="1099226" y="1848256"/>
                </a:cubicBezTo>
                <a:cubicBezTo>
                  <a:pt x="1192558" y="1829589"/>
                  <a:pt x="1116257" y="1842927"/>
                  <a:pt x="1264596" y="1828800"/>
                </a:cubicBezTo>
                <a:cubicBezTo>
                  <a:pt x="1506439" y="1805768"/>
                  <a:pt x="1161209" y="1833761"/>
                  <a:pt x="1478605" y="1809345"/>
                </a:cubicBezTo>
                <a:cubicBezTo>
                  <a:pt x="1562911" y="1812588"/>
                  <a:pt x="1647320" y="1813810"/>
                  <a:pt x="1731524" y="1819073"/>
                </a:cubicBezTo>
                <a:cubicBezTo>
                  <a:pt x="1751209" y="1820303"/>
                  <a:pt x="1770365" y="1826011"/>
                  <a:pt x="1789890" y="1828800"/>
                </a:cubicBezTo>
                <a:cubicBezTo>
                  <a:pt x="1815769" y="1832497"/>
                  <a:pt x="1841771" y="1835285"/>
                  <a:pt x="1867711" y="1838528"/>
                </a:cubicBezTo>
                <a:cubicBezTo>
                  <a:pt x="2265213" y="1824821"/>
                  <a:pt x="2040175" y="1847850"/>
                  <a:pt x="2198452" y="1819073"/>
                </a:cubicBezTo>
                <a:cubicBezTo>
                  <a:pt x="2273774" y="1805378"/>
                  <a:pt x="2234549" y="1816768"/>
                  <a:pt x="2286000" y="1799617"/>
                </a:cubicBezTo>
                <a:cubicBezTo>
                  <a:pt x="2304096" y="1781522"/>
                  <a:pt x="2310097" y="1772978"/>
                  <a:pt x="2334639" y="1760707"/>
                </a:cubicBezTo>
                <a:cubicBezTo>
                  <a:pt x="2343810" y="1756121"/>
                  <a:pt x="2354858" y="1755959"/>
                  <a:pt x="2363822" y="1750979"/>
                </a:cubicBezTo>
                <a:cubicBezTo>
                  <a:pt x="2386234" y="1738528"/>
                  <a:pt x="2422750" y="1716230"/>
                  <a:pt x="2441643" y="1692613"/>
                </a:cubicBezTo>
                <a:cubicBezTo>
                  <a:pt x="2448946" y="1683484"/>
                  <a:pt x="2453795" y="1672559"/>
                  <a:pt x="2461098" y="1663430"/>
                </a:cubicBezTo>
                <a:cubicBezTo>
                  <a:pt x="2466827" y="1656268"/>
                  <a:pt x="2474825" y="1651137"/>
                  <a:pt x="2480554" y="1643975"/>
                </a:cubicBezTo>
                <a:cubicBezTo>
                  <a:pt x="2502104" y="1617038"/>
                  <a:pt x="2499463" y="1616431"/>
                  <a:pt x="2509737" y="1585609"/>
                </a:cubicBezTo>
                <a:cubicBezTo>
                  <a:pt x="2506494" y="1504545"/>
                  <a:pt x="2505789" y="1423340"/>
                  <a:pt x="2500009" y="1342417"/>
                </a:cubicBezTo>
                <a:cubicBezTo>
                  <a:pt x="2499278" y="1332189"/>
                  <a:pt x="2493098" y="1323093"/>
                  <a:pt x="2490281" y="1313234"/>
                </a:cubicBezTo>
                <a:cubicBezTo>
                  <a:pt x="2460872" y="1210302"/>
                  <a:pt x="2507344" y="1354696"/>
                  <a:pt x="2461098" y="1215958"/>
                </a:cubicBezTo>
                <a:cubicBezTo>
                  <a:pt x="2461096" y="1215953"/>
                  <a:pt x="2441646" y="1157596"/>
                  <a:pt x="2441643" y="1157592"/>
                </a:cubicBezTo>
                <a:lnTo>
                  <a:pt x="2402732" y="1099226"/>
                </a:lnTo>
                <a:cubicBezTo>
                  <a:pt x="2396247" y="1089498"/>
                  <a:pt x="2386974" y="1081134"/>
                  <a:pt x="2383277" y="1070043"/>
                </a:cubicBezTo>
                <a:cubicBezTo>
                  <a:pt x="2367491" y="1022685"/>
                  <a:pt x="2381174" y="1053481"/>
                  <a:pt x="2344366" y="1001949"/>
                </a:cubicBezTo>
                <a:cubicBezTo>
                  <a:pt x="2337571" y="992435"/>
                  <a:pt x="2333178" y="981033"/>
                  <a:pt x="2324911" y="972766"/>
                </a:cubicBezTo>
                <a:cubicBezTo>
                  <a:pt x="2316644" y="964499"/>
                  <a:pt x="2305456" y="959796"/>
                  <a:pt x="2295728" y="953311"/>
                </a:cubicBezTo>
                <a:cubicBezTo>
                  <a:pt x="2283281" y="934640"/>
                  <a:pt x="2257581" y="891956"/>
                  <a:pt x="2237362" y="885217"/>
                </a:cubicBezTo>
                <a:lnTo>
                  <a:pt x="2208179" y="875490"/>
                </a:lnTo>
                <a:cubicBezTo>
                  <a:pt x="2198451" y="869005"/>
                  <a:pt x="2189453" y="861263"/>
                  <a:pt x="2178996" y="856034"/>
                </a:cubicBezTo>
                <a:cubicBezTo>
                  <a:pt x="2127105" y="830088"/>
                  <a:pt x="2171643" y="867345"/>
                  <a:pt x="2110903" y="826851"/>
                </a:cubicBezTo>
                <a:cubicBezTo>
                  <a:pt x="2057496" y="791246"/>
                  <a:pt x="2129999" y="820246"/>
                  <a:pt x="2062264" y="797669"/>
                </a:cubicBezTo>
                <a:cubicBezTo>
                  <a:pt x="2026275" y="761678"/>
                  <a:pt x="2050442" y="783303"/>
                  <a:pt x="1984443" y="739303"/>
                </a:cubicBezTo>
                <a:cubicBezTo>
                  <a:pt x="1974715" y="732818"/>
                  <a:pt x="1966351" y="723544"/>
                  <a:pt x="1955260" y="719847"/>
                </a:cubicBezTo>
                <a:lnTo>
                  <a:pt x="1896894" y="700392"/>
                </a:lnTo>
                <a:cubicBezTo>
                  <a:pt x="1896893" y="700392"/>
                  <a:pt x="1838530" y="680936"/>
                  <a:pt x="1838528" y="680937"/>
                </a:cubicBezTo>
                <a:lnTo>
                  <a:pt x="1819073" y="690664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94" name="Google Shape;294;p21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</a:t>
            </a:r>
            <a:endParaRPr dirty="0"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96" name="Google Shape;296;p21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03" name="Google Shape;303;p21"/>
            <p:cNvCxnSpPr>
              <a:stCxn id="296" idx="3"/>
              <a:endCxn id="298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21"/>
            <p:cNvCxnSpPr>
              <a:stCxn id="297" idx="2"/>
              <a:endCxn id="296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305;p21"/>
            <p:cNvCxnSpPr>
              <a:stCxn id="299" idx="0"/>
              <a:endCxn id="297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06" name="Google Shape;306;p21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13" name="Google Shape;313;p21"/>
            <p:cNvCxnSpPr>
              <a:stCxn id="296" idx="5"/>
              <a:endCxn id="29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4" name="Google Shape;314;p21"/>
            <p:cNvCxnSpPr>
              <a:stCxn id="298" idx="6"/>
              <a:endCxn id="29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315;p21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6" name="Google Shape;316;p21"/>
            <p:cNvCxnSpPr>
              <a:stCxn id="299" idx="6"/>
              <a:endCxn id="30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7" name="Google Shape;317;p21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8" name="Google Shape;318;p21"/>
            <p:cNvCxnSpPr>
              <a:stCxn id="301" idx="1"/>
              <a:endCxn id="297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21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20" name="Google Shape;320;p21"/>
            <p:cNvCxnSpPr>
              <a:stCxn id="298" idx="5"/>
              <a:endCxn id="30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1" name="Google Shape;321;p21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2" name="Google Shape;322;p21"/>
            <p:cNvCxnSpPr>
              <a:stCxn id="299" idx="4"/>
              <a:endCxn id="30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1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25" name="Google Shape;325;p21"/>
            <p:cNvCxnSpPr>
              <a:stCxn id="299" idx="5"/>
              <a:endCxn id="30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21"/>
            <p:cNvCxnSpPr>
              <a:stCxn id="302" idx="0"/>
              <a:endCxn id="30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" name="Google Shape;327;p21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28" name="Google Shape;328;p21"/>
            <p:cNvCxnSpPr>
              <a:stCxn id="300" idx="6"/>
              <a:endCxn id="30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21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22"/>
          <p:cNvGraphicFramePr/>
          <p:nvPr>
            <p:extLst>
              <p:ext uri="{D42A27DB-BD31-4B8C-83A1-F6EECF244321}">
                <p14:modId xmlns:p14="http://schemas.microsoft.com/office/powerpoint/2010/main" val="222713601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3" name="Google Shape;343;p22"/>
          <p:cNvSpPr/>
          <p:nvPr/>
        </p:nvSpPr>
        <p:spPr>
          <a:xfrm>
            <a:off x="2125042" y="1206230"/>
            <a:ext cx="3857988" cy="2052536"/>
          </a:xfrm>
          <a:custGeom>
            <a:avLst/>
            <a:gdLst/>
            <a:ahLst/>
            <a:cxnLst/>
            <a:rect l="l" t="t" r="r" b="b"/>
            <a:pathLst>
              <a:path w="3857988" h="2052536" extrusionOk="0">
                <a:moveTo>
                  <a:pt x="3799103" y="1381327"/>
                </a:moveTo>
                <a:cubicBezTo>
                  <a:pt x="3803967" y="1361872"/>
                  <a:pt x="3787299" y="1336068"/>
                  <a:pt x="3789375" y="1313234"/>
                </a:cubicBezTo>
                <a:cubicBezTo>
                  <a:pt x="3790688" y="1298792"/>
                  <a:pt x="3803444" y="1287787"/>
                  <a:pt x="3808830" y="1274323"/>
                </a:cubicBezTo>
                <a:cubicBezTo>
                  <a:pt x="3816446" y="1255282"/>
                  <a:pt x="3821801" y="1235412"/>
                  <a:pt x="3828286" y="1215957"/>
                </a:cubicBezTo>
                <a:lnTo>
                  <a:pt x="3838013" y="1186774"/>
                </a:lnTo>
                <a:lnTo>
                  <a:pt x="3847741" y="1157591"/>
                </a:lnTo>
                <a:cubicBezTo>
                  <a:pt x="3858431" y="1082766"/>
                  <a:pt x="3864088" y="1083682"/>
                  <a:pt x="3847741" y="1001949"/>
                </a:cubicBezTo>
                <a:cubicBezTo>
                  <a:pt x="3843719" y="981840"/>
                  <a:pt x="3839662" y="960646"/>
                  <a:pt x="3828286" y="943583"/>
                </a:cubicBezTo>
                <a:cubicBezTo>
                  <a:pt x="3768393" y="853747"/>
                  <a:pt x="3844827" y="964261"/>
                  <a:pt x="3789375" y="894944"/>
                </a:cubicBezTo>
                <a:cubicBezTo>
                  <a:pt x="3777139" y="879648"/>
                  <a:pt x="3768533" y="857147"/>
                  <a:pt x="3750464" y="846306"/>
                </a:cubicBezTo>
                <a:cubicBezTo>
                  <a:pt x="3741671" y="841031"/>
                  <a:pt x="3731009" y="839821"/>
                  <a:pt x="3721281" y="836579"/>
                </a:cubicBezTo>
                <a:cubicBezTo>
                  <a:pt x="3685292" y="800588"/>
                  <a:pt x="3709459" y="822213"/>
                  <a:pt x="3643460" y="778213"/>
                </a:cubicBezTo>
                <a:cubicBezTo>
                  <a:pt x="3605743" y="753068"/>
                  <a:pt x="3625371" y="762455"/>
                  <a:pt x="3585094" y="749030"/>
                </a:cubicBezTo>
                <a:cubicBezTo>
                  <a:pt x="3578609" y="742545"/>
                  <a:pt x="3573842" y="733676"/>
                  <a:pt x="3565639" y="729574"/>
                </a:cubicBezTo>
                <a:cubicBezTo>
                  <a:pt x="3510920" y="702214"/>
                  <a:pt x="3461989" y="706002"/>
                  <a:pt x="3400269" y="700391"/>
                </a:cubicBezTo>
                <a:cubicBezTo>
                  <a:pt x="3317122" y="706787"/>
                  <a:pt x="3296912" y="701243"/>
                  <a:pt x="3234898" y="719847"/>
                </a:cubicBezTo>
                <a:cubicBezTo>
                  <a:pt x="3215255" y="725740"/>
                  <a:pt x="3193595" y="727926"/>
                  <a:pt x="3176532" y="739302"/>
                </a:cubicBezTo>
                <a:cubicBezTo>
                  <a:pt x="3157077" y="752272"/>
                  <a:pt x="3134701" y="761680"/>
                  <a:pt x="3118167" y="778213"/>
                </a:cubicBezTo>
                <a:cubicBezTo>
                  <a:pt x="3111682" y="784698"/>
                  <a:pt x="3106575" y="792949"/>
                  <a:pt x="3098711" y="797668"/>
                </a:cubicBezTo>
                <a:cubicBezTo>
                  <a:pt x="3089918" y="802944"/>
                  <a:pt x="3079256" y="804153"/>
                  <a:pt x="3069528" y="807396"/>
                </a:cubicBezTo>
                <a:cubicBezTo>
                  <a:pt x="3059800" y="817124"/>
                  <a:pt x="3051204" y="828133"/>
                  <a:pt x="3040345" y="836579"/>
                </a:cubicBezTo>
                <a:cubicBezTo>
                  <a:pt x="3021888" y="850934"/>
                  <a:pt x="3001434" y="862519"/>
                  <a:pt x="2981979" y="875489"/>
                </a:cubicBezTo>
                <a:cubicBezTo>
                  <a:pt x="2972251" y="881974"/>
                  <a:pt x="2961063" y="886677"/>
                  <a:pt x="2952796" y="894944"/>
                </a:cubicBezTo>
                <a:cubicBezTo>
                  <a:pt x="2926091" y="921651"/>
                  <a:pt x="2942042" y="911500"/>
                  <a:pt x="2904158" y="924127"/>
                </a:cubicBezTo>
                <a:cubicBezTo>
                  <a:pt x="2857996" y="970289"/>
                  <a:pt x="2882648" y="957237"/>
                  <a:pt x="2836064" y="972766"/>
                </a:cubicBezTo>
                <a:cubicBezTo>
                  <a:pt x="2810883" y="997947"/>
                  <a:pt x="2783423" y="1029223"/>
                  <a:pt x="2748515" y="1040859"/>
                </a:cubicBezTo>
                <a:cubicBezTo>
                  <a:pt x="2738787" y="1044102"/>
                  <a:pt x="2728295" y="1045607"/>
                  <a:pt x="2719332" y="1050587"/>
                </a:cubicBezTo>
                <a:cubicBezTo>
                  <a:pt x="2698892" y="1061943"/>
                  <a:pt x="2683149" y="1082104"/>
                  <a:pt x="2660967" y="1089498"/>
                </a:cubicBezTo>
                <a:cubicBezTo>
                  <a:pt x="2606420" y="1107679"/>
                  <a:pt x="2641725" y="1096740"/>
                  <a:pt x="2553962" y="1118681"/>
                </a:cubicBezTo>
                <a:cubicBezTo>
                  <a:pt x="2540992" y="1121923"/>
                  <a:pt x="2527735" y="1124180"/>
                  <a:pt x="2515052" y="1128408"/>
                </a:cubicBezTo>
                <a:cubicBezTo>
                  <a:pt x="2445102" y="1151726"/>
                  <a:pt x="2532434" y="1123443"/>
                  <a:pt x="2446958" y="1147864"/>
                </a:cubicBezTo>
                <a:cubicBezTo>
                  <a:pt x="2437099" y="1150681"/>
                  <a:pt x="2427723" y="1155104"/>
                  <a:pt x="2417775" y="1157591"/>
                </a:cubicBezTo>
                <a:cubicBezTo>
                  <a:pt x="2401735" y="1161601"/>
                  <a:pt x="2385277" y="1163732"/>
                  <a:pt x="2369137" y="1167319"/>
                </a:cubicBezTo>
                <a:cubicBezTo>
                  <a:pt x="2356086" y="1170219"/>
                  <a:pt x="2343196" y="1173804"/>
                  <a:pt x="2330226" y="1177047"/>
                </a:cubicBezTo>
                <a:cubicBezTo>
                  <a:pt x="2281588" y="1173804"/>
                  <a:pt x="2232759" y="1172702"/>
                  <a:pt x="2184311" y="1167319"/>
                </a:cubicBezTo>
                <a:cubicBezTo>
                  <a:pt x="2156789" y="1164261"/>
                  <a:pt x="2109288" y="1131208"/>
                  <a:pt x="2096762" y="1118681"/>
                </a:cubicBezTo>
                <a:cubicBezTo>
                  <a:pt x="2080549" y="1102468"/>
                  <a:pt x="2067202" y="1082760"/>
                  <a:pt x="2048124" y="1070042"/>
                </a:cubicBezTo>
                <a:lnTo>
                  <a:pt x="2018941" y="1050587"/>
                </a:lnTo>
                <a:cubicBezTo>
                  <a:pt x="2006494" y="1031916"/>
                  <a:pt x="1980794" y="989232"/>
                  <a:pt x="1960575" y="982493"/>
                </a:cubicBezTo>
                <a:lnTo>
                  <a:pt x="1931392" y="972766"/>
                </a:lnTo>
                <a:cubicBezTo>
                  <a:pt x="1884426" y="925798"/>
                  <a:pt x="1944099" y="982930"/>
                  <a:pt x="1882754" y="933855"/>
                </a:cubicBezTo>
                <a:cubicBezTo>
                  <a:pt x="1875592" y="928126"/>
                  <a:pt x="1870635" y="919903"/>
                  <a:pt x="1863298" y="914400"/>
                </a:cubicBezTo>
                <a:cubicBezTo>
                  <a:pt x="1844592" y="900371"/>
                  <a:pt x="1821466" y="892023"/>
                  <a:pt x="1804932" y="875489"/>
                </a:cubicBezTo>
                <a:cubicBezTo>
                  <a:pt x="1768499" y="839056"/>
                  <a:pt x="1788800" y="850656"/>
                  <a:pt x="1746567" y="836579"/>
                </a:cubicBezTo>
                <a:cubicBezTo>
                  <a:pt x="1725261" y="815273"/>
                  <a:pt x="1726562" y="814030"/>
                  <a:pt x="1697928" y="797668"/>
                </a:cubicBezTo>
                <a:cubicBezTo>
                  <a:pt x="1685338" y="790474"/>
                  <a:pt x="1671608" y="785408"/>
                  <a:pt x="1659018" y="778213"/>
                </a:cubicBezTo>
                <a:cubicBezTo>
                  <a:pt x="1606218" y="748041"/>
                  <a:pt x="1654157" y="766864"/>
                  <a:pt x="1600652" y="749030"/>
                </a:cubicBezTo>
                <a:cubicBezTo>
                  <a:pt x="1544048" y="692426"/>
                  <a:pt x="1625642" y="771476"/>
                  <a:pt x="1552013" y="710119"/>
                </a:cubicBezTo>
                <a:cubicBezTo>
                  <a:pt x="1541445" y="701312"/>
                  <a:pt x="1533398" y="689743"/>
                  <a:pt x="1522830" y="680936"/>
                </a:cubicBezTo>
                <a:cubicBezTo>
                  <a:pt x="1513849" y="673452"/>
                  <a:pt x="1502776" y="668784"/>
                  <a:pt x="1493647" y="661481"/>
                </a:cubicBezTo>
                <a:cubicBezTo>
                  <a:pt x="1486485" y="655752"/>
                  <a:pt x="1481529" y="647528"/>
                  <a:pt x="1474192" y="642025"/>
                </a:cubicBezTo>
                <a:cubicBezTo>
                  <a:pt x="1455486" y="627996"/>
                  <a:pt x="1435281" y="616085"/>
                  <a:pt x="1415826" y="603115"/>
                </a:cubicBezTo>
                <a:lnTo>
                  <a:pt x="1357460" y="564204"/>
                </a:lnTo>
                <a:cubicBezTo>
                  <a:pt x="1347732" y="557719"/>
                  <a:pt x="1336544" y="553016"/>
                  <a:pt x="1328277" y="544749"/>
                </a:cubicBezTo>
                <a:cubicBezTo>
                  <a:pt x="1292288" y="508758"/>
                  <a:pt x="1316455" y="530383"/>
                  <a:pt x="1250456" y="486383"/>
                </a:cubicBezTo>
                <a:cubicBezTo>
                  <a:pt x="1240728" y="479898"/>
                  <a:pt x="1229540" y="475194"/>
                  <a:pt x="1221273" y="466927"/>
                </a:cubicBezTo>
                <a:cubicBezTo>
                  <a:pt x="1183823" y="429477"/>
                  <a:pt x="1203537" y="445375"/>
                  <a:pt x="1162907" y="418289"/>
                </a:cubicBezTo>
                <a:cubicBezTo>
                  <a:pt x="1156422" y="408561"/>
                  <a:pt x="1152250" y="396805"/>
                  <a:pt x="1143452" y="389106"/>
                </a:cubicBezTo>
                <a:cubicBezTo>
                  <a:pt x="1076700" y="330698"/>
                  <a:pt x="1099819" y="373712"/>
                  <a:pt x="1055903" y="321013"/>
                </a:cubicBezTo>
                <a:cubicBezTo>
                  <a:pt x="1048418" y="312032"/>
                  <a:pt x="1044146" y="300629"/>
                  <a:pt x="1036447" y="291830"/>
                </a:cubicBezTo>
                <a:cubicBezTo>
                  <a:pt x="1021349" y="274575"/>
                  <a:pt x="1004022" y="259404"/>
                  <a:pt x="987809" y="243191"/>
                </a:cubicBezTo>
                <a:cubicBezTo>
                  <a:pt x="978081" y="233463"/>
                  <a:pt x="970073" y="221639"/>
                  <a:pt x="958626" y="214008"/>
                </a:cubicBezTo>
                <a:cubicBezTo>
                  <a:pt x="948898" y="207523"/>
                  <a:pt x="938424" y="202037"/>
                  <a:pt x="929443" y="194553"/>
                </a:cubicBezTo>
                <a:cubicBezTo>
                  <a:pt x="900003" y="170020"/>
                  <a:pt x="884040" y="136995"/>
                  <a:pt x="841894" y="126459"/>
                </a:cubicBezTo>
                <a:lnTo>
                  <a:pt x="802984" y="116732"/>
                </a:lnTo>
                <a:cubicBezTo>
                  <a:pt x="793256" y="110247"/>
                  <a:pt x="784485" y="102024"/>
                  <a:pt x="773801" y="97276"/>
                </a:cubicBezTo>
                <a:cubicBezTo>
                  <a:pt x="755061" y="88947"/>
                  <a:pt x="734890" y="84306"/>
                  <a:pt x="715435" y="77821"/>
                </a:cubicBezTo>
                <a:cubicBezTo>
                  <a:pt x="705707" y="74578"/>
                  <a:pt x="696403" y="69543"/>
                  <a:pt x="686252" y="68093"/>
                </a:cubicBezTo>
                <a:lnTo>
                  <a:pt x="618158" y="58366"/>
                </a:lnTo>
                <a:lnTo>
                  <a:pt x="530609" y="29183"/>
                </a:lnTo>
                <a:cubicBezTo>
                  <a:pt x="520881" y="25940"/>
                  <a:pt x="509958" y="25143"/>
                  <a:pt x="501426" y="19455"/>
                </a:cubicBezTo>
                <a:lnTo>
                  <a:pt x="472243" y="0"/>
                </a:lnTo>
                <a:cubicBezTo>
                  <a:pt x="439818" y="3242"/>
                  <a:pt x="406581" y="1823"/>
                  <a:pt x="374967" y="9727"/>
                </a:cubicBezTo>
                <a:cubicBezTo>
                  <a:pt x="366069" y="11951"/>
                  <a:pt x="362673" y="23454"/>
                  <a:pt x="355511" y="29183"/>
                </a:cubicBezTo>
                <a:cubicBezTo>
                  <a:pt x="317251" y="59791"/>
                  <a:pt x="331806" y="36227"/>
                  <a:pt x="297145" y="77821"/>
                </a:cubicBezTo>
                <a:cubicBezTo>
                  <a:pt x="289661" y="86802"/>
                  <a:pt x="285174" y="98023"/>
                  <a:pt x="277690" y="107004"/>
                </a:cubicBezTo>
                <a:cubicBezTo>
                  <a:pt x="255871" y="133187"/>
                  <a:pt x="242854" y="134316"/>
                  <a:pt x="229052" y="165370"/>
                </a:cubicBezTo>
                <a:cubicBezTo>
                  <a:pt x="220723" y="184110"/>
                  <a:pt x="220972" y="206672"/>
                  <a:pt x="209596" y="223736"/>
                </a:cubicBezTo>
                <a:cubicBezTo>
                  <a:pt x="203111" y="233464"/>
                  <a:pt x="194889" y="242235"/>
                  <a:pt x="190141" y="252919"/>
                </a:cubicBezTo>
                <a:cubicBezTo>
                  <a:pt x="181812" y="271659"/>
                  <a:pt x="177171" y="291830"/>
                  <a:pt x="170686" y="311285"/>
                </a:cubicBezTo>
                <a:lnTo>
                  <a:pt x="160958" y="340468"/>
                </a:lnTo>
                <a:lnTo>
                  <a:pt x="141503" y="398834"/>
                </a:lnTo>
                <a:cubicBezTo>
                  <a:pt x="138260" y="408562"/>
                  <a:pt x="134262" y="418069"/>
                  <a:pt x="131775" y="428017"/>
                </a:cubicBezTo>
                <a:lnTo>
                  <a:pt x="112320" y="505838"/>
                </a:lnTo>
                <a:cubicBezTo>
                  <a:pt x="109077" y="518808"/>
                  <a:pt x="104790" y="531561"/>
                  <a:pt x="102592" y="544749"/>
                </a:cubicBezTo>
                <a:cubicBezTo>
                  <a:pt x="98258" y="570753"/>
                  <a:pt x="89932" y="624573"/>
                  <a:pt x="83137" y="651753"/>
                </a:cubicBezTo>
                <a:cubicBezTo>
                  <a:pt x="80650" y="661701"/>
                  <a:pt x="76652" y="671208"/>
                  <a:pt x="73409" y="680936"/>
                </a:cubicBezTo>
                <a:cubicBezTo>
                  <a:pt x="59005" y="781760"/>
                  <a:pt x="68177" y="726554"/>
                  <a:pt x="44226" y="846306"/>
                </a:cubicBezTo>
                <a:cubicBezTo>
                  <a:pt x="40983" y="862519"/>
                  <a:pt x="39726" y="879259"/>
                  <a:pt x="34498" y="894944"/>
                </a:cubicBezTo>
                <a:cubicBezTo>
                  <a:pt x="19543" y="939813"/>
                  <a:pt x="26782" y="914072"/>
                  <a:pt x="15043" y="972766"/>
                </a:cubicBezTo>
                <a:cubicBezTo>
                  <a:pt x="-3948" y="1257622"/>
                  <a:pt x="-6054" y="1227420"/>
                  <a:pt x="15043" y="1663430"/>
                </a:cubicBezTo>
                <a:cubicBezTo>
                  <a:pt x="16034" y="1683914"/>
                  <a:pt x="28013" y="1702341"/>
                  <a:pt x="34498" y="1721796"/>
                </a:cubicBezTo>
                <a:cubicBezTo>
                  <a:pt x="43682" y="1749347"/>
                  <a:pt x="43374" y="1756953"/>
                  <a:pt x="63681" y="1780161"/>
                </a:cubicBezTo>
                <a:cubicBezTo>
                  <a:pt x="78780" y="1797416"/>
                  <a:pt x="99602" y="1809722"/>
                  <a:pt x="112320" y="1828800"/>
                </a:cubicBezTo>
                <a:cubicBezTo>
                  <a:pt x="138260" y="1867711"/>
                  <a:pt x="122047" y="1851498"/>
                  <a:pt x="160958" y="1877438"/>
                </a:cubicBezTo>
                <a:cubicBezTo>
                  <a:pt x="167443" y="1887166"/>
                  <a:pt x="172805" y="1897744"/>
                  <a:pt x="180413" y="1906621"/>
                </a:cubicBezTo>
                <a:cubicBezTo>
                  <a:pt x="201666" y="1931416"/>
                  <a:pt x="247647" y="1974427"/>
                  <a:pt x="277690" y="1984442"/>
                </a:cubicBezTo>
                <a:lnTo>
                  <a:pt x="336056" y="2003898"/>
                </a:lnTo>
                <a:cubicBezTo>
                  <a:pt x="345784" y="2007141"/>
                  <a:pt x="355125" y="2011939"/>
                  <a:pt x="365239" y="2013625"/>
                </a:cubicBezTo>
                <a:cubicBezTo>
                  <a:pt x="384694" y="2016868"/>
                  <a:pt x="404319" y="2019220"/>
                  <a:pt x="423605" y="2023353"/>
                </a:cubicBezTo>
                <a:cubicBezTo>
                  <a:pt x="568058" y="2054307"/>
                  <a:pt x="434544" y="2034447"/>
                  <a:pt x="579247" y="2052536"/>
                </a:cubicBezTo>
                <a:cubicBezTo>
                  <a:pt x="624643" y="2049293"/>
                  <a:pt x="670616" y="2050717"/>
                  <a:pt x="715435" y="2042808"/>
                </a:cubicBezTo>
                <a:cubicBezTo>
                  <a:pt x="726948" y="2040776"/>
                  <a:pt x="734161" y="2028581"/>
                  <a:pt x="744618" y="2023353"/>
                </a:cubicBezTo>
                <a:cubicBezTo>
                  <a:pt x="753789" y="2018767"/>
                  <a:pt x="764630" y="2018211"/>
                  <a:pt x="773801" y="2013625"/>
                </a:cubicBezTo>
                <a:cubicBezTo>
                  <a:pt x="849231" y="1975910"/>
                  <a:pt x="758814" y="2008894"/>
                  <a:pt x="832167" y="1984442"/>
                </a:cubicBezTo>
                <a:cubicBezTo>
                  <a:pt x="850494" y="1966114"/>
                  <a:pt x="866153" y="1946639"/>
                  <a:pt x="890532" y="1935804"/>
                </a:cubicBezTo>
                <a:cubicBezTo>
                  <a:pt x="909272" y="1927475"/>
                  <a:pt x="929443" y="1922834"/>
                  <a:pt x="948898" y="1916349"/>
                </a:cubicBezTo>
                <a:lnTo>
                  <a:pt x="978081" y="1906621"/>
                </a:lnTo>
                <a:lnTo>
                  <a:pt x="1036447" y="1887166"/>
                </a:lnTo>
                <a:cubicBezTo>
                  <a:pt x="1049417" y="1883923"/>
                  <a:pt x="1062307" y="1880338"/>
                  <a:pt x="1075358" y="1877438"/>
                </a:cubicBezTo>
                <a:cubicBezTo>
                  <a:pt x="1111200" y="1869473"/>
                  <a:pt x="1156551" y="1861368"/>
                  <a:pt x="1192090" y="1857983"/>
                </a:cubicBezTo>
                <a:cubicBezTo>
                  <a:pt x="1237396" y="1853668"/>
                  <a:pt x="1282881" y="1851498"/>
                  <a:pt x="1328277" y="1848255"/>
                </a:cubicBezTo>
                <a:cubicBezTo>
                  <a:pt x="1376978" y="1840138"/>
                  <a:pt x="1404644" y="1835061"/>
                  <a:pt x="1454737" y="1828800"/>
                </a:cubicBezTo>
                <a:cubicBezTo>
                  <a:pt x="1483873" y="1825158"/>
                  <a:pt x="1513219" y="1823225"/>
                  <a:pt x="1542286" y="1819072"/>
                </a:cubicBezTo>
                <a:cubicBezTo>
                  <a:pt x="1558654" y="1816734"/>
                  <a:pt x="1574657" y="1812302"/>
                  <a:pt x="1590924" y="1809344"/>
                </a:cubicBezTo>
                <a:cubicBezTo>
                  <a:pt x="1610330" y="1805816"/>
                  <a:pt x="1629835" y="1802859"/>
                  <a:pt x="1649290" y="1799617"/>
                </a:cubicBezTo>
                <a:cubicBezTo>
                  <a:pt x="1930213" y="1808395"/>
                  <a:pt x="1956356" y="1816296"/>
                  <a:pt x="2223222" y="1799617"/>
                </a:cubicBezTo>
                <a:cubicBezTo>
                  <a:pt x="2257063" y="1797502"/>
                  <a:pt x="2299470" y="1780686"/>
                  <a:pt x="2330226" y="1770434"/>
                </a:cubicBezTo>
                <a:lnTo>
                  <a:pt x="2359409" y="1760706"/>
                </a:lnTo>
                <a:lnTo>
                  <a:pt x="2388592" y="1750979"/>
                </a:lnTo>
                <a:cubicBezTo>
                  <a:pt x="2434839" y="1720147"/>
                  <a:pt x="2406682" y="1735221"/>
                  <a:pt x="2476141" y="1712068"/>
                </a:cubicBezTo>
                <a:lnTo>
                  <a:pt x="2505324" y="1702340"/>
                </a:lnTo>
                <a:lnTo>
                  <a:pt x="2534507" y="1692613"/>
                </a:lnTo>
                <a:cubicBezTo>
                  <a:pt x="2583800" y="1643317"/>
                  <a:pt x="2520008" y="1701312"/>
                  <a:pt x="2583145" y="1663430"/>
                </a:cubicBezTo>
                <a:cubicBezTo>
                  <a:pt x="2591010" y="1658711"/>
                  <a:pt x="2594398" y="1648076"/>
                  <a:pt x="2602601" y="1643974"/>
                </a:cubicBezTo>
                <a:cubicBezTo>
                  <a:pt x="2620944" y="1634803"/>
                  <a:pt x="2641512" y="1631004"/>
                  <a:pt x="2660967" y="1624519"/>
                </a:cubicBezTo>
                <a:lnTo>
                  <a:pt x="2748515" y="1595336"/>
                </a:lnTo>
                <a:lnTo>
                  <a:pt x="2836064" y="1566153"/>
                </a:lnTo>
                <a:cubicBezTo>
                  <a:pt x="2845792" y="1562910"/>
                  <a:pt x="2856715" y="1562113"/>
                  <a:pt x="2865247" y="1556425"/>
                </a:cubicBezTo>
                <a:cubicBezTo>
                  <a:pt x="2874975" y="1549940"/>
                  <a:pt x="2883256" y="1540408"/>
                  <a:pt x="2894430" y="1536970"/>
                </a:cubicBezTo>
                <a:cubicBezTo>
                  <a:pt x="2926036" y="1527245"/>
                  <a:pt x="2959089" y="1522951"/>
                  <a:pt x="2991707" y="1517515"/>
                </a:cubicBezTo>
                <a:cubicBezTo>
                  <a:pt x="3111843" y="1497492"/>
                  <a:pt x="3116957" y="1492892"/>
                  <a:pt x="3244626" y="1488332"/>
                </a:cubicBezTo>
                <a:cubicBezTo>
                  <a:pt x="3380765" y="1483470"/>
                  <a:pt x="3517001" y="1481847"/>
                  <a:pt x="3653188" y="1478604"/>
                </a:cubicBezTo>
                <a:cubicBezTo>
                  <a:pt x="3672643" y="1472119"/>
                  <a:pt x="3697053" y="1473650"/>
                  <a:pt x="3711554" y="1459149"/>
                </a:cubicBezTo>
                <a:cubicBezTo>
                  <a:pt x="3738259" y="1432442"/>
                  <a:pt x="3722308" y="1442593"/>
                  <a:pt x="3760192" y="1429966"/>
                </a:cubicBezTo>
                <a:cubicBezTo>
                  <a:pt x="3788818" y="1401339"/>
                  <a:pt x="3794239" y="1400782"/>
                  <a:pt x="3799103" y="1381327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45" name="Google Shape;345;p22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</a:t>
            </a:r>
            <a:endParaRPr dirty="0"/>
          </a:p>
        </p:txBody>
      </p:sp>
      <p:grpSp>
        <p:nvGrpSpPr>
          <p:cNvPr id="346" name="Google Shape;346;p22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47" name="Google Shape;347;p22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54" name="Google Shape;354;p22"/>
            <p:cNvCxnSpPr>
              <a:stCxn id="347" idx="3"/>
              <a:endCxn id="349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22"/>
            <p:cNvCxnSpPr>
              <a:stCxn id="348" idx="2"/>
              <a:endCxn id="347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22"/>
            <p:cNvCxnSpPr>
              <a:stCxn id="350" idx="0"/>
              <a:endCxn id="348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Google Shape;357;p22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64" name="Google Shape;364;p22"/>
            <p:cNvCxnSpPr>
              <a:stCxn id="347" idx="5"/>
              <a:endCxn id="350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Google Shape;365;p22"/>
            <p:cNvCxnSpPr>
              <a:stCxn id="349" idx="6"/>
              <a:endCxn id="350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6" name="Google Shape;366;p22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7" name="Google Shape;367;p22"/>
            <p:cNvCxnSpPr>
              <a:stCxn id="350" idx="6"/>
              <a:endCxn id="352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8" name="Google Shape;368;p22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9" name="Google Shape;369;p22"/>
            <p:cNvCxnSpPr>
              <a:stCxn id="352" idx="1"/>
              <a:endCxn id="348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22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71" name="Google Shape;371;p22"/>
            <p:cNvCxnSpPr>
              <a:stCxn id="349" idx="5"/>
              <a:endCxn id="351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2" name="Google Shape;372;p22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73" name="Google Shape;373;p22"/>
            <p:cNvCxnSpPr>
              <a:stCxn id="350" idx="4"/>
              <a:endCxn id="351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4" name="Google Shape;374;p22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76" name="Google Shape;376;p22"/>
            <p:cNvCxnSpPr>
              <a:stCxn id="350" idx="5"/>
              <a:endCxn id="353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22"/>
            <p:cNvCxnSpPr>
              <a:stCxn id="353" idx="0"/>
              <a:endCxn id="352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8" name="Google Shape;378;p22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79" name="Google Shape;379;p22"/>
            <p:cNvCxnSpPr>
              <a:stCxn id="351" idx="6"/>
              <a:endCxn id="353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0" name="Google Shape;380;p22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2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23"/>
          <p:cNvGraphicFramePr/>
          <p:nvPr>
            <p:extLst>
              <p:ext uri="{D42A27DB-BD31-4B8C-83A1-F6EECF244321}">
                <p14:modId xmlns:p14="http://schemas.microsoft.com/office/powerpoint/2010/main" val="2844184462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4" name="Google Shape;394;p23"/>
          <p:cNvSpPr/>
          <p:nvPr/>
        </p:nvSpPr>
        <p:spPr>
          <a:xfrm>
            <a:off x="2091447" y="1099226"/>
            <a:ext cx="3871608" cy="2081719"/>
          </a:xfrm>
          <a:custGeom>
            <a:avLst/>
            <a:gdLst/>
            <a:ahLst/>
            <a:cxnLst/>
            <a:rect l="l" t="t" r="r" b="b"/>
            <a:pathLst>
              <a:path w="3871608" h="2081719" extrusionOk="0">
                <a:moveTo>
                  <a:pt x="3161489" y="282102"/>
                </a:moveTo>
                <a:cubicBezTo>
                  <a:pt x="3138791" y="272374"/>
                  <a:pt x="3114983" y="264912"/>
                  <a:pt x="3093396" y="252919"/>
                </a:cubicBezTo>
                <a:cubicBezTo>
                  <a:pt x="3013285" y="208412"/>
                  <a:pt x="3142347" y="256264"/>
                  <a:pt x="3044757" y="223736"/>
                </a:cubicBezTo>
                <a:cubicBezTo>
                  <a:pt x="3026660" y="205638"/>
                  <a:pt x="3020664" y="197097"/>
                  <a:pt x="2996119" y="184825"/>
                </a:cubicBezTo>
                <a:cubicBezTo>
                  <a:pt x="2979767" y="176649"/>
                  <a:pt x="2943617" y="170048"/>
                  <a:pt x="2928025" y="165370"/>
                </a:cubicBezTo>
                <a:cubicBezTo>
                  <a:pt x="2908382" y="159477"/>
                  <a:pt x="2886723" y="157290"/>
                  <a:pt x="2869659" y="145914"/>
                </a:cubicBezTo>
                <a:cubicBezTo>
                  <a:pt x="2859931" y="139429"/>
                  <a:pt x="2851160" y="131207"/>
                  <a:pt x="2840476" y="126459"/>
                </a:cubicBezTo>
                <a:cubicBezTo>
                  <a:pt x="2821736" y="118130"/>
                  <a:pt x="2801565" y="113489"/>
                  <a:pt x="2782110" y="107004"/>
                </a:cubicBezTo>
                <a:lnTo>
                  <a:pt x="2752927" y="97276"/>
                </a:lnTo>
                <a:cubicBezTo>
                  <a:pt x="2743199" y="94033"/>
                  <a:pt x="2733692" y="90035"/>
                  <a:pt x="2723744" y="87548"/>
                </a:cubicBezTo>
                <a:cubicBezTo>
                  <a:pt x="2697804" y="81063"/>
                  <a:pt x="2671289" y="76549"/>
                  <a:pt x="2645923" y="68093"/>
                </a:cubicBezTo>
                <a:cubicBezTo>
                  <a:pt x="2579215" y="45856"/>
                  <a:pt x="2662011" y="72115"/>
                  <a:pt x="2568102" y="48638"/>
                </a:cubicBezTo>
                <a:cubicBezTo>
                  <a:pt x="2558154" y="46151"/>
                  <a:pt x="2548974" y="40921"/>
                  <a:pt x="2538919" y="38910"/>
                </a:cubicBezTo>
                <a:cubicBezTo>
                  <a:pt x="2500238" y="31174"/>
                  <a:pt x="2461498" y="22731"/>
                  <a:pt x="2422187" y="19455"/>
                </a:cubicBezTo>
                <a:cubicBezTo>
                  <a:pt x="2279403" y="7556"/>
                  <a:pt x="2344199" y="14570"/>
                  <a:pt x="2227634" y="0"/>
                </a:cubicBezTo>
                <a:lnTo>
                  <a:pt x="1634247" y="9727"/>
                </a:lnTo>
                <a:cubicBezTo>
                  <a:pt x="1617720" y="10228"/>
                  <a:pt x="1601950" y="16941"/>
                  <a:pt x="1585608" y="19455"/>
                </a:cubicBezTo>
                <a:cubicBezTo>
                  <a:pt x="1559770" y="23430"/>
                  <a:pt x="1533625" y="25208"/>
                  <a:pt x="1507787" y="29183"/>
                </a:cubicBezTo>
                <a:cubicBezTo>
                  <a:pt x="1491446" y="31697"/>
                  <a:pt x="1475431" y="36037"/>
                  <a:pt x="1459149" y="38910"/>
                </a:cubicBezTo>
                <a:cubicBezTo>
                  <a:pt x="1450019" y="40521"/>
                  <a:pt x="1329163" y="59247"/>
                  <a:pt x="1293779" y="68093"/>
                </a:cubicBezTo>
                <a:cubicBezTo>
                  <a:pt x="1283831" y="70580"/>
                  <a:pt x="1274544" y="75334"/>
                  <a:pt x="1264596" y="77821"/>
                </a:cubicBezTo>
                <a:cubicBezTo>
                  <a:pt x="1248556" y="81831"/>
                  <a:pt x="1231997" y="83538"/>
                  <a:pt x="1215957" y="87548"/>
                </a:cubicBezTo>
                <a:cubicBezTo>
                  <a:pt x="1085953" y="120048"/>
                  <a:pt x="1311638" y="70610"/>
                  <a:pt x="1147864" y="107004"/>
                </a:cubicBezTo>
                <a:cubicBezTo>
                  <a:pt x="976507" y="145083"/>
                  <a:pt x="1184781" y="95167"/>
                  <a:pt x="1070042" y="126459"/>
                </a:cubicBezTo>
                <a:cubicBezTo>
                  <a:pt x="1044246" y="133494"/>
                  <a:pt x="1017587" y="137458"/>
                  <a:pt x="992221" y="145914"/>
                </a:cubicBezTo>
                <a:lnTo>
                  <a:pt x="875489" y="184825"/>
                </a:lnTo>
                <a:cubicBezTo>
                  <a:pt x="875485" y="184826"/>
                  <a:pt x="817127" y="204280"/>
                  <a:pt x="817123" y="204280"/>
                </a:cubicBezTo>
                <a:lnTo>
                  <a:pt x="447472" y="214008"/>
                </a:lnTo>
                <a:cubicBezTo>
                  <a:pt x="435012" y="217123"/>
                  <a:pt x="393329" y="226488"/>
                  <a:pt x="379379" y="233463"/>
                </a:cubicBezTo>
                <a:cubicBezTo>
                  <a:pt x="339463" y="253421"/>
                  <a:pt x="360897" y="248249"/>
                  <a:pt x="330740" y="272374"/>
                </a:cubicBezTo>
                <a:cubicBezTo>
                  <a:pt x="299320" y="297509"/>
                  <a:pt x="305592" y="283097"/>
                  <a:pt x="282102" y="311285"/>
                </a:cubicBezTo>
                <a:cubicBezTo>
                  <a:pt x="271723" y="323740"/>
                  <a:pt x="262216" y="336913"/>
                  <a:pt x="252919" y="350195"/>
                </a:cubicBezTo>
                <a:cubicBezTo>
                  <a:pt x="239510" y="369351"/>
                  <a:pt x="230541" y="392027"/>
                  <a:pt x="214008" y="408561"/>
                </a:cubicBezTo>
                <a:cubicBezTo>
                  <a:pt x="207523" y="415046"/>
                  <a:pt x="199272" y="420153"/>
                  <a:pt x="194553" y="428017"/>
                </a:cubicBezTo>
                <a:cubicBezTo>
                  <a:pt x="179632" y="452886"/>
                  <a:pt x="155642" y="505838"/>
                  <a:pt x="155642" y="505838"/>
                </a:cubicBezTo>
                <a:cubicBezTo>
                  <a:pt x="137708" y="577578"/>
                  <a:pt x="156981" y="512440"/>
                  <a:pt x="126459" y="583659"/>
                </a:cubicBezTo>
                <a:cubicBezTo>
                  <a:pt x="122420" y="593084"/>
                  <a:pt x="120332" y="603241"/>
                  <a:pt x="116732" y="612842"/>
                </a:cubicBezTo>
                <a:cubicBezTo>
                  <a:pt x="110601" y="629192"/>
                  <a:pt x="103761" y="645267"/>
                  <a:pt x="97276" y="661480"/>
                </a:cubicBezTo>
                <a:cubicBezTo>
                  <a:pt x="68632" y="833356"/>
                  <a:pt x="104997" y="619023"/>
                  <a:pt x="77821" y="768485"/>
                </a:cubicBezTo>
                <a:cubicBezTo>
                  <a:pt x="74293" y="787891"/>
                  <a:pt x="71621" y="807445"/>
                  <a:pt x="68093" y="826851"/>
                </a:cubicBezTo>
                <a:cubicBezTo>
                  <a:pt x="58381" y="880267"/>
                  <a:pt x="56452" y="876553"/>
                  <a:pt x="48638" y="933855"/>
                </a:cubicBezTo>
                <a:cubicBezTo>
                  <a:pt x="41574" y="985660"/>
                  <a:pt x="36577" y="1037738"/>
                  <a:pt x="29183" y="1089497"/>
                </a:cubicBezTo>
                <a:cubicBezTo>
                  <a:pt x="5574" y="1254752"/>
                  <a:pt x="14791" y="1180109"/>
                  <a:pt x="0" y="1313234"/>
                </a:cubicBezTo>
                <a:cubicBezTo>
                  <a:pt x="3242" y="1426723"/>
                  <a:pt x="4057" y="1540308"/>
                  <a:pt x="9727" y="1653702"/>
                </a:cubicBezTo>
                <a:cubicBezTo>
                  <a:pt x="10527" y="1669697"/>
                  <a:pt x="30290" y="1752086"/>
                  <a:pt x="38910" y="1760706"/>
                </a:cubicBezTo>
                <a:lnTo>
                  <a:pt x="58366" y="1780161"/>
                </a:lnTo>
                <a:cubicBezTo>
                  <a:pt x="61608" y="1789889"/>
                  <a:pt x="61941" y="1801141"/>
                  <a:pt x="68093" y="1809344"/>
                </a:cubicBezTo>
                <a:cubicBezTo>
                  <a:pt x="81850" y="1827687"/>
                  <a:pt x="100519" y="1841770"/>
                  <a:pt x="116732" y="1857983"/>
                </a:cubicBezTo>
                <a:cubicBezTo>
                  <a:pt x="148755" y="1890006"/>
                  <a:pt x="157744" y="1902808"/>
                  <a:pt x="204281" y="1926076"/>
                </a:cubicBezTo>
                <a:cubicBezTo>
                  <a:pt x="217251" y="1932561"/>
                  <a:pt x="231126" y="1937487"/>
                  <a:pt x="243191" y="1945531"/>
                </a:cubicBezTo>
                <a:cubicBezTo>
                  <a:pt x="250822" y="1950619"/>
                  <a:pt x="254444" y="1960885"/>
                  <a:pt x="262647" y="1964987"/>
                </a:cubicBezTo>
                <a:cubicBezTo>
                  <a:pt x="313038" y="1990183"/>
                  <a:pt x="287698" y="1960529"/>
                  <a:pt x="330740" y="1984442"/>
                </a:cubicBezTo>
                <a:cubicBezTo>
                  <a:pt x="351180" y="1995798"/>
                  <a:pt x="366923" y="2015959"/>
                  <a:pt x="389106" y="2023353"/>
                </a:cubicBezTo>
                <a:lnTo>
                  <a:pt x="476655" y="2052536"/>
                </a:lnTo>
                <a:lnTo>
                  <a:pt x="505838" y="2062263"/>
                </a:lnTo>
                <a:cubicBezTo>
                  <a:pt x="515566" y="2065506"/>
                  <a:pt x="525073" y="2069504"/>
                  <a:pt x="535021" y="2071991"/>
                </a:cubicBezTo>
                <a:lnTo>
                  <a:pt x="573932" y="2081719"/>
                </a:lnTo>
                <a:cubicBezTo>
                  <a:pt x="642026" y="2078476"/>
                  <a:pt x="710278" y="2077652"/>
                  <a:pt x="778213" y="2071991"/>
                </a:cubicBezTo>
                <a:cubicBezTo>
                  <a:pt x="788431" y="2071139"/>
                  <a:pt x="797503" y="2064961"/>
                  <a:pt x="807396" y="2062263"/>
                </a:cubicBezTo>
                <a:cubicBezTo>
                  <a:pt x="833192" y="2055228"/>
                  <a:pt x="858998" y="2048052"/>
                  <a:pt x="885217" y="2042808"/>
                </a:cubicBezTo>
                <a:cubicBezTo>
                  <a:pt x="902958" y="2039260"/>
                  <a:pt x="1008852" y="2016994"/>
                  <a:pt x="1040859" y="2013625"/>
                </a:cubicBezTo>
                <a:cubicBezTo>
                  <a:pt x="1305928" y="1985722"/>
                  <a:pt x="1043456" y="2020186"/>
                  <a:pt x="1264596" y="1994170"/>
                </a:cubicBezTo>
                <a:cubicBezTo>
                  <a:pt x="1287367" y="1991491"/>
                  <a:pt x="1309938" y="1987286"/>
                  <a:pt x="1332689" y="1984442"/>
                </a:cubicBezTo>
                <a:cubicBezTo>
                  <a:pt x="1380025" y="1978525"/>
                  <a:pt x="1496055" y="1966351"/>
                  <a:pt x="1536970" y="1964987"/>
                </a:cubicBezTo>
                <a:cubicBezTo>
                  <a:pt x="1692560" y="1959801"/>
                  <a:pt x="1848255" y="1958502"/>
                  <a:pt x="2003898" y="1955259"/>
                </a:cubicBezTo>
                <a:cubicBezTo>
                  <a:pt x="2052878" y="1947095"/>
                  <a:pt x="2091609" y="1942234"/>
                  <a:pt x="2140085" y="1926076"/>
                </a:cubicBezTo>
                <a:cubicBezTo>
                  <a:pt x="2159540" y="1919591"/>
                  <a:pt x="2178556" y="1911595"/>
                  <a:pt x="2198451" y="1906621"/>
                </a:cubicBezTo>
                <a:cubicBezTo>
                  <a:pt x="2211421" y="1903378"/>
                  <a:pt x="2224556" y="1900735"/>
                  <a:pt x="2237362" y="1896893"/>
                </a:cubicBezTo>
                <a:cubicBezTo>
                  <a:pt x="2237400" y="1896881"/>
                  <a:pt x="2310300" y="1872580"/>
                  <a:pt x="2324910" y="1867710"/>
                </a:cubicBezTo>
                <a:lnTo>
                  <a:pt x="2354093" y="1857983"/>
                </a:lnTo>
                <a:cubicBezTo>
                  <a:pt x="2404880" y="1824124"/>
                  <a:pt x="2360714" y="1848218"/>
                  <a:pt x="2431915" y="1828800"/>
                </a:cubicBezTo>
                <a:cubicBezTo>
                  <a:pt x="2451700" y="1823404"/>
                  <a:pt x="2470171" y="1813366"/>
                  <a:pt x="2490281" y="1809344"/>
                </a:cubicBezTo>
                <a:cubicBezTo>
                  <a:pt x="2522706" y="1802859"/>
                  <a:pt x="2556187" y="1800346"/>
                  <a:pt x="2587557" y="1789889"/>
                </a:cubicBezTo>
                <a:cubicBezTo>
                  <a:pt x="2597285" y="1786646"/>
                  <a:pt x="2607569" y="1784747"/>
                  <a:pt x="2616740" y="1780161"/>
                </a:cubicBezTo>
                <a:cubicBezTo>
                  <a:pt x="2627197" y="1774933"/>
                  <a:pt x="2634976" y="1764811"/>
                  <a:pt x="2645923" y="1760706"/>
                </a:cubicBezTo>
                <a:cubicBezTo>
                  <a:pt x="2661404" y="1754901"/>
                  <a:pt x="2678422" y="1754565"/>
                  <a:pt x="2694562" y="1750978"/>
                </a:cubicBezTo>
                <a:cubicBezTo>
                  <a:pt x="2782067" y="1731533"/>
                  <a:pt x="2691147" y="1751025"/>
                  <a:pt x="2762655" y="1731523"/>
                </a:cubicBezTo>
                <a:cubicBezTo>
                  <a:pt x="2788451" y="1724488"/>
                  <a:pt x="2815110" y="1720524"/>
                  <a:pt x="2840476" y="1712068"/>
                </a:cubicBezTo>
                <a:cubicBezTo>
                  <a:pt x="2895028" y="1693883"/>
                  <a:pt x="2859704" y="1704829"/>
                  <a:pt x="2947481" y="1682885"/>
                </a:cubicBezTo>
                <a:cubicBezTo>
                  <a:pt x="2960451" y="1679642"/>
                  <a:pt x="2973708" y="1677385"/>
                  <a:pt x="2986391" y="1673157"/>
                </a:cubicBezTo>
                <a:lnTo>
                  <a:pt x="3044757" y="1653702"/>
                </a:lnTo>
                <a:cubicBezTo>
                  <a:pt x="3054485" y="1650459"/>
                  <a:pt x="3063885" y="1645985"/>
                  <a:pt x="3073940" y="1643974"/>
                </a:cubicBezTo>
                <a:lnTo>
                  <a:pt x="3122579" y="1634246"/>
                </a:lnTo>
                <a:cubicBezTo>
                  <a:pt x="3141984" y="1630718"/>
                  <a:pt x="3161658" y="1628652"/>
                  <a:pt x="3180944" y="1624519"/>
                </a:cubicBezTo>
                <a:cubicBezTo>
                  <a:pt x="3207090" y="1618916"/>
                  <a:pt x="3232546" y="1610307"/>
                  <a:pt x="3258766" y="1605063"/>
                </a:cubicBezTo>
                <a:cubicBezTo>
                  <a:pt x="3291191" y="1598578"/>
                  <a:pt x="3323424" y="1591044"/>
                  <a:pt x="3356042" y="1585608"/>
                </a:cubicBezTo>
                <a:cubicBezTo>
                  <a:pt x="3375497" y="1582365"/>
                  <a:pt x="3395154" y="1580159"/>
                  <a:pt x="3414408" y="1575880"/>
                </a:cubicBezTo>
                <a:cubicBezTo>
                  <a:pt x="3424418" y="1573656"/>
                  <a:pt x="3433732" y="1568970"/>
                  <a:pt x="3443591" y="1566153"/>
                </a:cubicBezTo>
                <a:cubicBezTo>
                  <a:pt x="3456446" y="1562480"/>
                  <a:pt x="3469647" y="1560098"/>
                  <a:pt x="3482502" y="1556425"/>
                </a:cubicBezTo>
                <a:cubicBezTo>
                  <a:pt x="3557005" y="1535138"/>
                  <a:pt x="3464126" y="1561349"/>
                  <a:pt x="3540868" y="1527242"/>
                </a:cubicBezTo>
                <a:cubicBezTo>
                  <a:pt x="3559608" y="1518913"/>
                  <a:pt x="3599234" y="1507787"/>
                  <a:pt x="3599234" y="1507787"/>
                </a:cubicBezTo>
                <a:cubicBezTo>
                  <a:pt x="3608962" y="1501302"/>
                  <a:pt x="3618266" y="1494132"/>
                  <a:pt x="3628417" y="1488331"/>
                </a:cubicBezTo>
                <a:cubicBezTo>
                  <a:pt x="3641007" y="1481136"/>
                  <a:pt x="3655261" y="1476920"/>
                  <a:pt x="3667327" y="1468876"/>
                </a:cubicBezTo>
                <a:cubicBezTo>
                  <a:pt x="3674958" y="1463789"/>
                  <a:pt x="3678919" y="1454140"/>
                  <a:pt x="3686783" y="1449421"/>
                </a:cubicBezTo>
                <a:cubicBezTo>
                  <a:pt x="3695576" y="1444145"/>
                  <a:pt x="3707002" y="1444673"/>
                  <a:pt x="3715966" y="1439693"/>
                </a:cubicBezTo>
                <a:cubicBezTo>
                  <a:pt x="3736406" y="1428338"/>
                  <a:pt x="3754877" y="1413753"/>
                  <a:pt x="3774332" y="1400783"/>
                </a:cubicBezTo>
                <a:cubicBezTo>
                  <a:pt x="3784060" y="1394298"/>
                  <a:pt x="3796500" y="1390680"/>
                  <a:pt x="3803515" y="1381327"/>
                </a:cubicBezTo>
                <a:cubicBezTo>
                  <a:pt x="3839713" y="1333064"/>
                  <a:pt x="3823705" y="1355907"/>
                  <a:pt x="3852153" y="1313234"/>
                </a:cubicBezTo>
                <a:cubicBezTo>
                  <a:pt x="3855396" y="1297021"/>
                  <a:pt x="3858294" y="1280735"/>
                  <a:pt x="3861881" y="1264595"/>
                </a:cubicBezTo>
                <a:cubicBezTo>
                  <a:pt x="3864781" y="1251544"/>
                  <a:pt x="3871608" y="1239054"/>
                  <a:pt x="3871608" y="1225685"/>
                </a:cubicBezTo>
                <a:cubicBezTo>
                  <a:pt x="3871608" y="1170466"/>
                  <a:pt x="3867375" y="1115259"/>
                  <a:pt x="3861881" y="1060314"/>
                </a:cubicBezTo>
                <a:cubicBezTo>
                  <a:pt x="3860861" y="1050111"/>
                  <a:pt x="3854640" y="1041079"/>
                  <a:pt x="3852153" y="1031131"/>
                </a:cubicBezTo>
                <a:cubicBezTo>
                  <a:pt x="3824651" y="921126"/>
                  <a:pt x="3864711" y="1049352"/>
                  <a:pt x="3822970" y="924127"/>
                </a:cubicBezTo>
                <a:cubicBezTo>
                  <a:pt x="3816485" y="904672"/>
                  <a:pt x="3812686" y="884104"/>
                  <a:pt x="3803515" y="865761"/>
                </a:cubicBezTo>
                <a:cubicBezTo>
                  <a:pt x="3790545" y="839821"/>
                  <a:pt x="3780691" y="812071"/>
                  <a:pt x="3764604" y="787940"/>
                </a:cubicBezTo>
                <a:cubicBezTo>
                  <a:pt x="3758119" y="778212"/>
                  <a:pt x="3750747" y="769021"/>
                  <a:pt x="3745149" y="758757"/>
                </a:cubicBezTo>
                <a:cubicBezTo>
                  <a:pt x="3691074" y="659620"/>
                  <a:pt x="3731020" y="705718"/>
                  <a:pt x="3677055" y="651753"/>
                </a:cubicBezTo>
                <a:cubicBezTo>
                  <a:pt x="3666780" y="620930"/>
                  <a:pt x="3669423" y="620326"/>
                  <a:pt x="3647872" y="593387"/>
                </a:cubicBezTo>
                <a:cubicBezTo>
                  <a:pt x="3642143" y="586225"/>
                  <a:pt x="3634146" y="581093"/>
                  <a:pt x="3628417" y="573931"/>
                </a:cubicBezTo>
                <a:cubicBezTo>
                  <a:pt x="3621114" y="564802"/>
                  <a:pt x="3616265" y="553877"/>
                  <a:pt x="3608962" y="544748"/>
                </a:cubicBezTo>
                <a:cubicBezTo>
                  <a:pt x="3603233" y="537586"/>
                  <a:pt x="3595009" y="532630"/>
                  <a:pt x="3589506" y="525293"/>
                </a:cubicBezTo>
                <a:cubicBezTo>
                  <a:pt x="3575477" y="506587"/>
                  <a:pt x="3563566" y="486382"/>
                  <a:pt x="3550596" y="466927"/>
                </a:cubicBezTo>
                <a:cubicBezTo>
                  <a:pt x="3544111" y="457199"/>
                  <a:pt x="3540868" y="444229"/>
                  <a:pt x="3531140" y="437744"/>
                </a:cubicBezTo>
                <a:cubicBezTo>
                  <a:pt x="3521412" y="431259"/>
                  <a:pt x="3510938" y="425773"/>
                  <a:pt x="3501957" y="418289"/>
                </a:cubicBezTo>
                <a:cubicBezTo>
                  <a:pt x="3491389" y="409482"/>
                  <a:pt x="3484220" y="396737"/>
                  <a:pt x="3472774" y="389106"/>
                </a:cubicBezTo>
                <a:cubicBezTo>
                  <a:pt x="3464242" y="383418"/>
                  <a:pt x="3452762" y="383964"/>
                  <a:pt x="3443591" y="379378"/>
                </a:cubicBezTo>
                <a:cubicBezTo>
                  <a:pt x="3433134" y="374150"/>
                  <a:pt x="3424865" y="365151"/>
                  <a:pt x="3414408" y="359923"/>
                </a:cubicBezTo>
                <a:cubicBezTo>
                  <a:pt x="3405237" y="355337"/>
                  <a:pt x="3394650" y="354234"/>
                  <a:pt x="3385225" y="350195"/>
                </a:cubicBezTo>
                <a:cubicBezTo>
                  <a:pt x="3285034" y="307256"/>
                  <a:pt x="3420796" y="355567"/>
                  <a:pt x="3287949" y="311285"/>
                </a:cubicBezTo>
                <a:lnTo>
                  <a:pt x="3258766" y="301557"/>
                </a:lnTo>
                <a:lnTo>
                  <a:pt x="3229583" y="291829"/>
                </a:lnTo>
                <a:lnTo>
                  <a:pt x="3161489" y="282102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96" name="Google Shape;396;p23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</a:t>
            </a:r>
            <a:endParaRPr dirty="0"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98" name="Google Shape;398;p23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05" name="Google Shape;405;p23"/>
            <p:cNvCxnSpPr>
              <a:stCxn id="398" idx="3"/>
              <a:endCxn id="400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23"/>
            <p:cNvCxnSpPr>
              <a:stCxn id="399" idx="2"/>
              <a:endCxn id="398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7" name="Google Shape;407;p23"/>
            <p:cNvCxnSpPr>
              <a:stCxn id="401" idx="0"/>
              <a:endCxn id="399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08" name="Google Shape;408;p23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15" name="Google Shape;415;p23"/>
            <p:cNvCxnSpPr>
              <a:stCxn id="398" idx="5"/>
              <a:endCxn id="401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23"/>
            <p:cNvCxnSpPr>
              <a:stCxn id="400" idx="6"/>
              <a:endCxn id="401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23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18" name="Google Shape;418;p23"/>
            <p:cNvCxnSpPr>
              <a:stCxn id="401" idx="6"/>
              <a:endCxn id="403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9" name="Google Shape;419;p23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0" name="Google Shape;420;p23"/>
            <p:cNvCxnSpPr>
              <a:stCxn id="403" idx="1"/>
              <a:endCxn id="399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23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2" name="Google Shape;422;p23"/>
            <p:cNvCxnSpPr>
              <a:stCxn id="400" idx="5"/>
              <a:endCxn id="402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23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24" name="Google Shape;424;p23"/>
            <p:cNvCxnSpPr>
              <a:stCxn id="401" idx="4"/>
              <a:endCxn id="402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5" name="Google Shape;425;p23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27" name="Google Shape;427;p23"/>
            <p:cNvCxnSpPr>
              <a:stCxn id="401" idx="5"/>
              <a:endCxn id="404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23"/>
            <p:cNvCxnSpPr>
              <a:stCxn id="404" idx="0"/>
              <a:endCxn id="403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9" name="Google Shape;429;p23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30" name="Google Shape;430;p23"/>
            <p:cNvCxnSpPr>
              <a:stCxn id="402" idx="6"/>
              <a:endCxn id="404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1" name="Google Shape;431;p23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3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24"/>
          <p:cNvGraphicFramePr/>
          <p:nvPr>
            <p:extLst>
              <p:ext uri="{D42A27DB-BD31-4B8C-83A1-F6EECF244321}">
                <p14:modId xmlns:p14="http://schemas.microsoft.com/office/powerpoint/2010/main" val="398345665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5" name="Google Shape;445;p24"/>
          <p:cNvSpPr/>
          <p:nvPr/>
        </p:nvSpPr>
        <p:spPr>
          <a:xfrm>
            <a:off x="2176237" y="1136093"/>
            <a:ext cx="3845184" cy="3028105"/>
          </a:xfrm>
          <a:custGeom>
            <a:avLst/>
            <a:gdLst/>
            <a:ahLst/>
            <a:cxnLst/>
            <a:rect l="l" t="t" r="r" b="b"/>
            <a:pathLst>
              <a:path w="3845184" h="3028105" extrusionOk="0">
                <a:moveTo>
                  <a:pt x="2337397" y="2043"/>
                </a:moveTo>
                <a:lnTo>
                  <a:pt x="1938563" y="21498"/>
                </a:lnTo>
                <a:cubicBezTo>
                  <a:pt x="1905331" y="23119"/>
                  <a:pt x="1864668" y="31494"/>
                  <a:pt x="1831559" y="40954"/>
                </a:cubicBezTo>
                <a:cubicBezTo>
                  <a:pt x="1821700" y="43771"/>
                  <a:pt x="1812235" y="47864"/>
                  <a:pt x="1802376" y="50681"/>
                </a:cubicBezTo>
                <a:cubicBezTo>
                  <a:pt x="1789521" y="54354"/>
                  <a:pt x="1776271" y="56567"/>
                  <a:pt x="1763465" y="60409"/>
                </a:cubicBezTo>
                <a:cubicBezTo>
                  <a:pt x="1743822" y="66302"/>
                  <a:pt x="1725481" y="77599"/>
                  <a:pt x="1705099" y="79864"/>
                </a:cubicBezTo>
                <a:lnTo>
                  <a:pt x="1617550" y="89592"/>
                </a:lnTo>
                <a:lnTo>
                  <a:pt x="1325720" y="79864"/>
                </a:lnTo>
                <a:cubicBezTo>
                  <a:pt x="1282971" y="77614"/>
                  <a:pt x="1161699" y="55770"/>
                  <a:pt x="1131167" y="50681"/>
                </a:cubicBezTo>
                <a:cubicBezTo>
                  <a:pt x="1111712" y="47438"/>
                  <a:pt x="1092457" y="42592"/>
                  <a:pt x="1072801" y="40954"/>
                </a:cubicBezTo>
                <a:cubicBezTo>
                  <a:pt x="788641" y="17273"/>
                  <a:pt x="1168777" y="47559"/>
                  <a:pt x="751789" y="21498"/>
                </a:cubicBezTo>
                <a:cubicBezTo>
                  <a:pt x="716043" y="19264"/>
                  <a:pt x="680508" y="14323"/>
                  <a:pt x="644784" y="11771"/>
                </a:cubicBezTo>
                <a:cubicBezTo>
                  <a:pt x="589706" y="7837"/>
                  <a:pt x="534537" y="5286"/>
                  <a:pt x="479414" y="2043"/>
                </a:cubicBezTo>
                <a:cubicBezTo>
                  <a:pt x="277831" y="16442"/>
                  <a:pt x="402673" y="-359"/>
                  <a:pt x="304316" y="21498"/>
                </a:cubicBezTo>
                <a:cubicBezTo>
                  <a:pt x="284335" y="25938"/>
                  <a:pt x="247355" y="30524"/>
                  <a:pt x="226495" y="40954"/>
                </a:cubicBezTo>
                <a:cubicBezTo>
                  <a:pt x="216038" y="46182"/>
                  <a:pt x="207463" y="54609"/>
                  <a:pt x="197312" y="60409"/>
                </a:cubicBezTo>
                <a:cubicBezTo>
                  <a:pt x="184721" y="67603"/>
                  <a:pt x="171371" y="73379"/>
                  <a:pt x="158401" y="79864"/>
                </a:cubicBezTo>
                <a:lnTo>
                  <a:pt x="109763" y="128503"/>
                </a:lnTo>
                <a:lnTo>
                  <a:pt x="80580" y="157686"/>
                </a:lnTo>
                <a:lnTo>
                  <a:pt x="61125" y="216052"/>
                </a:lnTo>
                <a:lnTo>
                  <a:pt x="51397" y="245235"/>
                </a:lnTo>
                <a:cubicBezTo>
                  <a:pt x="54640" y="329541"/>
                  <a:pt x="55320" y="413985"/>
                  <a:pt x="61125" y="498154"/>
                </a:cubicBezTo>
                <a:cubicBezTo>
                  <a:pt x="61830" y="508383"/>
                  <a:pt x="68365" y="517389"/>
                  <a:pt x="70852" y="527337"/>
                </a:cubicBezTo>
                <a:cubicBezTo>
                  <a:pt x="77651" y="554533"/>
                  <a:pt x="85970" y="608317"/>
                  <a:pt x="90308" y="634341"/>
                </a:cubicBezTo>
                <a:cubicBezTo>
                  <a:pt x="87065" y="777013"/>
                  <a:pt x="86172" y="919758"/>
                  <a:pt x="80580" y="1062358"/>
                </a:cubicBezTo>
                <a:cubicBezTo>
                  <a:pt x="79682" y="1085269"/>
                  <a:pt x="73531" y="1107681"/>
                  <a:pt x="70852" y="1130452"/>
                </a:cubicBezTo>
                <a:cubicBezTo>
                  <a:pt x="44164" y="1357302"/>
                  <a:pt x="75560" y="1129037"/>
                  <a:pt x="51397" y="1286094"/>
                </a:cubicBezTo>
                <a:cubicBezTo>
                  <a:pt x="47910" y="1308756"/>
                  <a:pt x="45155" y="1331526"/>
                  <a:pt x="41669" y="1354188"/>
                </a:cubicBezTo>
                <a:cubicBezTo>
                  <a:pt x="38670" y="1373682"/>
                  <a:pt x="34549" y="1393003"/>
                  <a:pt x="31942" y="1412554"/>
                </a:cubicBezTo>
                <a:cubicBezTo>
                  <a:pt x="13459" y="1551181"/>
                  <a:pt x="31875" y="1451802"/>
                  <a:pt x="12486" y="1548741"/>
                </a:cubicBezTo>
                <a:cubicBezTo>
                  <a:pt x="-4830" y="1721912"/>
                  <a:pt x="-3482" y="1664638"/>
                  <a:pt x="12486" y="1928120"/>
                </a:cubicBezTo>
                <a:cubicBezTo>
                  <a:pt x="12916" y="1935213"/>
                  <a:pt x="27025" y="1986379"/>
                  <a:pt x="31942" y="1996213"/>
                </a:cubicBezTo>
                <a:cubicBezTo>
                  <a:pt x="37170" y="2006670"/>
                  <a:pt x="44912" y="2015668"/>
                  <a:pt x="51397" y="2025396"/>
                </a:cubicBezTo>
                <a:cubicBezTo>
                  <a:pt x="54640" y="2038366"/>
                  <a:pt x="55146" y="2052349"/>
                  <a:pt x="61125" y="2064307"/>
                </a:cubicBezTo>
                <a:cubicBezTo>
                  <a:pt x="106380" y="2154819"/>
                  <a:pt x="83007" y="2096524"/>
                  <a:pt x="119491" y="2142128"/>
                </a:cubicBezTo>
                <a:cubicBezTo>
                  <a:pt x="126794" y="2151257"/>
                  <a:pt x="131643" y="2162182"/>
                  <a:pt x="138946" y="2171311"/>
                </a:cubicBezTo>
                <a:cubicBezTo>
                  <a:pt x="144675" y="2178473"/>
                  <a:pt x="153314" y="2183136"/>
                  <a:pt x="158401" y="2190767"/>
                </a:cubicBezTo>
                <a:cubicBezTo>
                  <a:pt x="190110" y="2238330"/>
                  <a:pt x="164150" y="2219065"/>
                  <a:pt x="197312" y="2258860"/>
                </a:cubicBezTo>
                <a:cubicBezTo>
                  <a:pt x="206119" y="2269428"/>
                  <a:pt x="217688" y="2277475"/>
                  <a:pt x="226495" y="2288043"/>
                </a:cubicBezTo>
                <a:cubicBezTo>
                  <a:pt x="233979" y="2297024"/>
                  <a:pt x="238251" y="2308428"/>
                  <a:pt x="245950" y="2317226"/>
                </a:cubicBezTo>
                <a:cubicBezTo>
                  <a:pt x="261049" y="2334481"/>
                  <a:pt x="278376" y="2349651"/>
                  <a:pt x="294589" y="2365864"/>
                </a:cubicBezTo>
                <a:lnTo>
                  <a:pt x="343227" y="2414503"/>
                </a:lnTo>
                <a:cubicBezTo>
                  <a:pt x="352955" y="2420988"/>
                  <a:pt x="363672" y="2426191"/>
                  <a:pt x="372410" y="2433958"/>
                </a:cubicBezTo>
                <a:lnTo>
                  <a:pt x="459959" y="2521507"/>
                </a:lnTo>
                <a:cubicBezTo>
                  <a:pt x="469687" y="2531235"/>
                  <a:pt x="477695" y="2543059"/>
                  <a:pt x="489142" y="2550690"/>
                </a:cubicBezTo>
                <a:cubicBezTo>
                  <a:pt x="498870" y="2557175"/>
                  <a:pt x="509196" y="2562842"/>
                  <a:pt x="518325" y="2570145"/>
                </a:cubicBezTo>
                <a:cubicBezTo>
                  <a:pt x="525487" y="2575874"/>
                  <a:pt x="530443" y="2584098"/>
                  <a:pt x="537780" y="2589601"/>
                </a:cubicBezTo>
                <a:cubicBezTo>
                  <a:pt x="556486" y="2603630"/>
                  <a:pt x="579613" y="2611977"/>
                  <a:pt x="596146" y="2628511"/>
                </a:cubicBezTo>
                <a:cubicBezTo>
                  <a:pt x="632135" y="2664502"/>
                  <a:pt x="607968" y="2642877"/>
                  <a:pt x="673967" y="2686877"/>
                </a:cubicBezTo>
                <a:lnTo>
                  <a:pt x="703150" y="2706333"/>
                </a:lnTo>
                <a:cubicBezTo>
                  <a:pt x="712878" y="2712818"/>
                  <a:pt x="724066" y="2717521"/>
                  <a:pt x="732333" y="2725788"/>
                </a:cubicBezTo>
                <a:cubicBezTo>
                  <a:pt x="738818" y="2732273"/>
                  <a:pt x="744627" y="2739514"/>
                  <a:pt x="751789" y="2745243"/>
                </a:cubicBezTo>
                <a:cubicBezTo>
                  <a:pt x="790038" y="2775842"/>
                  <a:pt x="774235" y="2755624"/>
                  <a:pt x="819882" y="2784154"/>
                </a:cubicBezTo>
                <a:cubicBezTo>
                  <a:pt x="887183" y="2826218"/>
                  <a:pt x="830645" y="2803955"/>
                  <a:pt x="887976" y="2823064"/>
                </a:cubicBezTo>
                <a:lnTo>
                  <a:pt x="1004708" y="2900886"/>
                </a:lnTo>
                <a:lnTo>
                  <a:pt x="1033891" y="2920341"/>
                </a:lnTo>
                <a:cubicBezTo>
                  <a:pt x="1043619" y="2926826"/>
                  <a:pt x="1051983" y="2936099"/>
                  <a:pt x="1063074" y="2939796"/>
                </a:cubicBezTo>
                <a:lnTo>
                  <a:pt x="1092257" y="2949524"/>
                </a:lnTo>
                <a:cubicBezTo>
                  <a:pt x="1147697" y="3004964"/>
                  <a:pt x="1091764" y="2959041"/>
                  <a:pt x="1160350" y="2988435"/>
                </a:cubicBezTo>
                <a:cubicBezTo>
                  <a:pt x="1171096" y="2993040"/>
                  <a:pt x="1179076" y="3002662"/>
                  <a:pt x="1189533" y="3007890"/>
                </a:cubicBezTo>
                <a:cubicBezTo>
                  <a:pt x="1203493" y="3014870"/>
                  <a:pt x="1245154" y="3024227"/>
                  <a:pt x="1257627" y="3027345"/>
                </a:cubicBezTo>
                <a:cubicBezTo>
                  <a:pt x="1262176" y="3027128"/>
                  <a:pt x="1463483" y="3036022"/>
                  <a:pt x="1520274" y="2998162"/>
                </a:cubicBezTo>
                <a:lnTo>
                  <a:pt x="1578640" y="2959252"/>
                </a:lnTo>
                <a:lnTo>
                  <a:pt x="1607823" y="2939796"/>
                </a:lnTo>
                <a:cubicBezTo>
                  <a:pt x="1614308" y="2930068"/>
                  <a:pt x="1619511" y="2919351"/>
                  <a:pt x="1627278" y="2910613"/>
                </a:cubicBezTo>
                <a:cubicBezTo>
                  <a:pt x="1675738" y="2856095"/>
                  <a:pt x="1670473" y="2862361"/>
                  <a:pt x="1714827" y="2832792"/>
                </a:cubicBezTo>
                <a:cubicBezTo>
                  <a:pt x="1746181" y="2770082"/>
                  <a:pt x="1730353" y="2798665"/>
                  <a:pt x="1782920" y="2716060"/>
                </a:cubicBezTo>
                <a:cubicBezTo>
                  <a:pt x="1789197" y="2706197"/>
                  <a:pt x="1795891" y="2696605"/>
                  <a:pt x="1802376" y="2686877"/>
                </a:cubicBezTo>
                <a:lnTo>
                  <a:pt x="1821831" y="2657694"/>
                </a:lnTo>
                <a:cubicBezTo>
                  <a:pt x="1825074" y="2644724"/>
                  <a:pt x="1825580" y="2630742"/>
                  <a:pt x="1831559" y="2618784"/>
                </a:cubicBezTo>
                <a:cubicBezTo>
                  <a:pt x="1842016" y="2597870"/>
                  <a:pt x="1863075" y="2582600"/>
                  <a:pt x="1870469" y="2560418"/>
                </a:cubicBezTo>
                <a:cubicBezTo>
                  <a:pt x="1893283" y="2491979"/>
                  <a:pt x="1863591" y="2576468"/>
                  <a:pt x="1899652" y="2492324"/>
                </a:cubicBezTo>
                <a:cubicBezTo>
                  <a:pt x="1903691" y="2482899"/>
                  <a:pt x="1906563" y="2473000"/>
                  <a:pt x="1909380" y="2463141"/>
                </a:cubicBezTo>
                <a:cubicBezTo>
                  <a:pt x="1913053" y="2450286"/>
                  <a:pt x="1913129" y="2436188"/>
                  <a:pt x="1919108" y="2424230"/>
                </a:cubicBezTo>
                <a:cubicBezTo>
                  <a:pt x="1929565" y="2403316"/>
                  <a:pt x="1950624" y="2388046"/>
                  <a:pt x="1958018" y="2365864"/>
                </a:cubicBezTo>
                <a:cubicBezTo>
                  <a:pt x="2006919" y="2219165"/>
                  <a:pt x="1940957" y="2399984"/>
                  <a:pt x="2016384" y="2249133"/>
                </a:cubicBezTo>
                <a:cubicBezTo>
                  <a:pt x="2022869" y="2236163"/>
                  <a:pt x="2030128" y="2223551"/>
                  <a:pt x="2035840" y="2210222"/>
                </a:cubicBezTo>
                <a:cubicBezTo>
                  <a:pt x="2039879" y="2200797"/>
                  <a:pt x="2040291" y="2189832"/>
                  <a:pt x="2045567" y="2181039"/>
                </a:cubicBezTo>
                <a:cubicBezTo>
                  <a:pt x="2050286" y="2173175"/>
                  <a:pt x="2058538" y="2168069"/>
                  <a:pt x="2065023" y="2161584"/>
                </a:cubicBezTo>
                <a:cubicBezTo>
                  <a:pt x="2092577" y="2078915"/>
                  <a:pt x="2054148" y="2179710"/>
                  <a:pt x="2094206" y="2112945"/>
                </a:cubicBezTo>
                <a:cubicBezTo>
                  <a:pt x="2099481" y="2104152"/>
                  <a:pt x="2098657" y="2092555"/>
                  <a:pt x="2103933" y="2083762"/>
                </a:cubicBezTo>
                <a:cubicBezTo>
                  <a:pt x="2108652" y="2075898"/>
                  <a:pt x="2117660" y="2071469"/>
                  <a:pt x="2123389" y="2064307"/>
                </a:cubicBezTo>
                <a:cubicBezTo>
                  <a:pt x="2130692" y="2055178"/>
                  <a:pt x="2135077" y="2043862"/>
                  <a:pt x="2142844" y="2035124"/>
                </a:cubicBezTo>
                <a:cubicBezTo>
                  <a:pt x="2161123" y="2014560"/>
                  <a:pt x="2181755" y="1996213"/>
                  <a:pt x="2201210" y="1976758"/>
                </a:cubicBezTo>
                <a:cubicBezTo>
                  <a:pt x="2214180" y="1963788"/>
                  <a:pt x="2224858" y="1948022"/>
                  <a:pt x="2240120" y="1937847"/>
                </a:cubicBezTo>
                <a:cubicBezTo>
                  <a:pt x="2249848" y="1931362"/>
                  <a:pt x="2260426" y="1926000"/>
                  <a:pt x="2269303" y="1918392"/>
                </a:cubicBezTo>
                <a:cubicBezTo>
                  <a:pt x="2283230" y="1906455"/>
                  <a:pt x="2298039" y="1894743"/>
                  <a:pt x="2308214" y="1879481"/>
                </a:cubicBezTo>
                <a:cubicBezTo>
                  <a:pt x="2314699" y="1869753"/>
                  <a:pt x="2319402" y="1858565"/>
                  <a:pt x="2327669" y="1850298"/>
                </a:cubicBezTo>
                <a:cubicBezTo>
                  <a:pt x="2335936" y="1842031"/>
                  <a:pt x="2347124" y="1837328"/>
                  <a:pt x="2356852" y="1830843"/>
                </a:cubicBezTo>
                <a:cubicBezTo>
                  <a:pt x="2363337" y="1821115"/>
                  <a:pt x="2367509" y="1809359"/>
                  <a:pt x="2376308" y="1801660"/>
                </a:cubicBezTo>
                <a:cubicBezTo>
                  <a:pt x="2458096" y="1730097"/>
                  <a:pt x="2405962" y="1781970"/>
                  <a:pt x="2463857" y="1753022"/>
                </a:cubicBezTo>
                <a:cubicBezTo>
                  <a:pt x="2474314" y="1747794"/>
                  <a:pt x="2482583" y="1738795"/>
                  <a:pt x="2493040" y="1733567"/>
                </a:cubicBezTo>
                <a:cubicBezTo>
                  <a:pt x="2602151" y="1679011"/>
                  <a:pt x="2419473" y="1785334"/>
                  <a:pt x="2561133" y="1704384"/>
                </a:cubicBezTo>
                <a:cubicBezTo>
                  <a:pt x="2571284" y="1698583"/>
                  <a:pt x="2579632" y="1689676"/>
                  <a:pt x="2590316" y="1684928"/>
                </a:cubicBezTo>
                <a:cubicBezTo>
                  <a:pt x="2609056" y="1676599"/>
                  <a:pt x="2631618" y="1676848"/>
                  <a:pt x="2648682" y="1665473"/>
                </a:cubicBezTo>
                <a:cubicBezTo>
                  <a:pt x="2658410" y="1658988"/>
                  <a:pt x="2667182" y="1650766"/>
                  <a:pt x="2677865" y="1646018"/>
                </a:cubicBezTo>
                <a:cubicBezTo>
                  <a:pt x="2696605" y="1637689"/>
                  <a:pt x="2719167" y="1637938"/>
                  <a:pt x="2736231" y="1626562"/>
                </a:cubicBezTo>
                <a:cubicBezTo>
                  <a:pt x="2745959" y="1620077"/>
                  <a:pt x="2754668" y="1611712"/>
                  <a:pt x="2765414" y="1607107"/>
                </a:cubicBezTo>
                <a:cubicBezTo>
                  <a:pt x="2777703" y="1601841"/>
                  <a:pt x="2791519" y="1601221"/>
                  <a:pt x="2804325" y="1597379"/>
                </a:cubicBezTo>
                <a:cubicBezTo>
                  <a:pt x="2823968" y="1591486"/>
                  <a:pt x="2842796" y="1582898"/>
                  <a:pt x="2862691" y="1577924"/>
                </a:cubicBezTo>
                <a:cubicBezTo>
                  <a:pt x="2875661" y="1574681"/>
                  <a:pt x="2888796" y="1572038"/>
                  <a:pt x="2901601" y="1568196"/>
                </a:cubicBezTo>
                <a:cubicBezTo>
                  <a:pt x="2901651" y="1568181"/>
                  <a:pt x="2974534" y="1543885"/>
                  <a:pt x="2989150" y="1539013"/>
                </a:cubicBezTo>
                <a:cubicBezTo>
                  <a:pt x="2998878" y="1535771"/>
                  <a:pt x="3008182" y="1530736"/>
                  <a:pt x="3018333" y="1529286"/>
                </a:cubicBezTo>
                <a:cubicBezTo>
                  <a:pt x="3041031" y="1526043"/>
                  <a:pt x="3063639" y="1522090"/>
                  <a:pt x="3086427" y="1519558"/>
                </a:cubicBezTo>
                <a:cubicBezTo>
                  <a:pt x="3173297" y="1509906"/>
                  <a:pt x="3324330" y="1499213"/>
                  <a:pt x="3417167" y="1480647"/>
                </a:cubicBezTo>
                <a:cubicBezTo>
                  <a:pt x="3485919" y="1466898"/>
                  <a:pt x="3450116" y="1476150"/>
                  <a:pt x="3524172" y="1451464"/>
                </a:cubicBezTo>
                <a:lnTo>
                  <a:pt x="3553354" y="1441737"/>
                </a:lnTo>
                <a:cubicBezTo>
                  <a:pt x="3597005" y="1398086"/>
                  <a:pt x="3545165" y="1444125"/>
                  <a:pt x="3601993" y="1412554"/>
                </a:cubicBezTo>
                <a:cubicBezTo>
                  <a:pt x="3622433" y="1401199"/>
                  <a:pt x="3639445" y="1384100"/>
                  <a:pt x="3660359" y="1373643"/>
                </a:cubicBezTo>
                <a:cubicBezTo>
                  <a:pt x="3686986" y="1360330"/>
                  <a:pt x="3705537" y="1353065"/>
                  <a:pt x="3728452" y="1334733"/>
                </a:cubicBezTo>
                <a:cubicBezTo>
                  <a:pt x="3735614" y="1329004"/>
                  <a:pt x="3740862" y="1321149"/>
                  <a:pt x="3747908" y="1315277"/>
                </a:cubicBezTo>
                <a:cubicBezTo>
                  <a:pt x="3760363" y="1304898"/>
                  <a:pt x="3776047" y="1298211"/>
                  <a:pt x="3786818" y="1286094"/>
                </a:cubicBezTo>
                <a:cubicBezTo>
                  <a:pt x="3802352" y="1268618"/>
                  <a:pt x="3818335" y="1249911"/>
                  <a:pt x="3825729" y="1227728"/>
                </a:cubicBezTo>
                <a:lnTo>
                  <a:pt x="3845184" y="1169362"/>
                </a:lnTo>
                <a:cubicBezTo>
                  <a:pt x="3841942" y="1098026"/>
                  <a:pt x="3843065" y="1026357"/>
                  <a:pt x="3835457" y="955354"/>
                </a:cubicBezTo>
                <a:cubicBezTo>
                  <a:pt x="3833272" y="934963"/>
                  <a:pt x="3822486" y="916443"/>
                  <a:pt x="3816001" y="896988"/>
                </a:cubicBezTo>
                <a:cubicBezTo>
                  <a:pt x="3812758" y="887260"/>
                  <a:pt x="3813525" y="875056"/>
                  <a:pt x="3806274" y="867805"/>
                </a:cubicBezTo>
                <a:cubicBezTo>
                  <a:pt x="3793304" y="854835"/>
                  <a:pt x="3777538" y="844156"/>
                  <a:pt x="3767363" y="828894"/>
                </a:cubicBezTo>
                <a:cubicBezTo>
                  <a:pt x="3752916" y="807223"/>
                  <a:pt x="3748256" y="796099"/>
                  <a:pt x="3728452" y="780256"/>
                </a:cubicBezTo>
                <a:cubicBezTo>
                  <a:pt x="3719323" y="772953"/>
                  <a:pt x="3708398" y="768104"/>
                  <a:pt x="3699269" y="760801"/>
                </a:cubicBezTo>
                <a:cubicBezTo>
                  <a:pt x="3692107" y="755072"/>
                  <a:pt x="3686860" y="747216"/>
                  <a:pt x="3679814" y="741345"/>
                </a:cubicBezTo>
                <a:cubicBezTo>
                  <a:pt x="3667359" y="730966"/>
                  <a:pt x="3653213" y="722713"/>
                  <a:pt x="3640903" y="712162"/>
                </a:cubicBezTo>
                <a:cubicBezTo>
                  <a:pt x="3630458" y="703209"/>
                  <a:pt x="3622288" y="691786"/>
                  <a:pt x="3611720" y="682979"/>
                </a:cubicBezTo>
                <a:cubicBezTo>
                  <a:pt x="3602739" y="675495"/>
                  <a:pt x="3591518" y="671008"/>
                  <a:pt x="3582537" y="663524"/>
                </a:cubicBezTo>
                <a:cubicBezTo>
                  <a:pt x="3571969" y="654717"/>
                  <a:pt x="3564213" y="642787"/>
                  <a:pt x="3553354" y="634341"/>
                </a:cubicBezTo>
                <a:cubicBezTo>
                  <a:pt x="3503180" y="595316"/>
                  <a:pt x="3509838" y="600379"/>
                  <a:pt x="3465806" y="585703"/>
                </a:cubicBezTo>
                <a:cubicBezTo>
                  <a:pt x="3444500" y="564397"/>
                  <a:pt x="3445801" y="563154"/>
                  <a:pt x="3417167" y="546792"/>
                </a:cubicBezTo>
                <a:cubicBezTo>
                  <a:pt x="3404577" y="539598"/>
                  <a:pt x="3390847" y="534532"/>
                  <a:pt x="3378257" y="527337"/>
                </a:cubicBezTo>
                <a:cubicBezTo>
                  <a:pt x="3325457" y="497165"/>
                  <a:pt x="3373396" y="515988"/>
                  <a:pt x="3319891" y="498154"/>
                </a:cubicBezTo>
                <a:cubicBezTo>
                  <a:pt x="3285934" y="464197"/>
                  <a:pt x="3309136" y="481598"/>
                  <a:pt x="3242069" y="459243"/>
                </a:cubicBezTo>
                <a:lnTo>
                  <a:pt x="3242069" y="459243"/>
                </a:lnTo>
                <a:cubicBezTo>
                  <a:pt x="3232341" y="452758"/>
                  <a:pt x="3223570" y="444536"/>
                  <a:pt x="3212886" y="439788"/>
                </a:cubicBezTo>
                <a:cubicBezTo>
                  <a:pt x="3194146" y="431459"/>
                  <a:pt x="3154520" y="420333"/>
                  <a:pt x="3154520" y="420333"/>
                </a:cubicBezTo>
                <a:cubicBezTo>
                  <a:pt x="3144792" y="413848"/>
                  <a:pt x="3135794" y="406106"/>
                  <a:pt x="3125337" y="400877"/>
                </a:cubicBezTo>
                <a:cubicBezTo>
                  <a:pt x="3116166" y="396291"/>
                  <a:pt x="3104947" y="396426"/>
                  <a:pt x="3096154" y="391150"/>
                </a:cubicBezTo>
                <a:cubicBezTo>
                  <a:pt x="3088290" y="386431"/>
                  <a:pt x="3083861" y="377423"/>
                  <a:pt x="3076699" y="371694"/>
                </a:cubicBezTo>
                <a:cubicBezTo>
                  <a:pt x="3067570" y="364391"/>
                  <a:pt x="3057973" y="357467"/>
                  <a:pt x="3047516" y="352239"/>
                </a:cubicBezTo>
                <a:cubicBezTo>
                  <a:pt x="3038345" y="347653"/>
                  <a:pt x="3027504" y="347097"/>
                  <a:pt x="3018333" y="342511"/>
                </a:cubicBezTo>
                <a:cubicBezTo>
                  <a:pt x="3007876" y="337283"/>
                  <a:pt x="2999607" y="328284"/>
                  <a:pt x="2989150" y="323056"/>
                </a:cubicBezTo>
                <a:cubicBezTo>
                  <a:pt x="2979979" y="318470"/>
                  <a:pt x="2969138" y="317914"/>
                  <a:pt x="2959967" y="313328"/>
                </a:cubicBezTo>
                <a:cubicBezTo>
                  <a:pt x="2949510" y="308100"/>
                  <a:pt x="2941241" y="299101"/>
                  <a:pt x="2930784" y="293873"/>
                </a:cubicBezTo>
                <a:cubicBezTo>
                  <a:pt x="2850285" y="253624"/>
                  <a:pt x="2963888" y="325408"/>
                  <a:pt x="2862691" y="264690"/>
                </a:cubicBezTo>
                <a:cubicBezTo>
                  <a:pt x="2745312" y="194262"/>
                  <a:pt x="2854355" y="250793"/>
                  <a:pt x="2765414" y="206324"/>
                </a:cubicBezTo>
                <a:cubicBezTo>
                  <a:pt x="2672318" y="113228"/>
                  <a:pt x="2791516" y="223725"/>
                  <a:pt x="2707048" y="167413"/>
                </a:cubicBezTo>
                <a:cubicBezTo>
                  <a:pt x="2634185" y="118837"/>
                  <a:pt x="2718069" y="151630"/>
                  <a:pt x="2648682" y="128503"/>
                </a:cubicBezTo>
                <a:cubicBezTo>
                  <a:pt x="2623503" y="103324"/>
                  <a:pt x="2596038" y="72044"/>
                  <a:pt x="2561133" y="60409"/>
                </a:cubicBezTo>
                <a:lnTo>
                  <a:pt x="2473584" y="31226"/>
                </a:lnTo>
                <a:lnTo>
                  <a:pt x="2415218" y="11771"/>
                </a:lnTo>
                <a:cubicBezTo>
                  <a:pt x="2402248" y="8528"/>
                  <a:pt x="2389631" y="3153"/>
                  <a:pt x="2376308" y="2043"/>
                </a:cubicBezTo>
                <a:cubicBezTo>
                  <a:pt x="2350457" y="-111"/>
                  <a:pt x="2410354" y="-1199"/>
                  <a:pt x="2337397" y="204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447" name="Google Shape;447;p24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</a:t>
            </a:r>
            <a:endParaRPr dirty="0"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449" name="Google Shape;449;p24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56" name="Google Shape;456;p24"/>
            <p:cNvCxnSpPr>
              <a:stCxn id="449" idx="3"/>
              <a:endCxn id="451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7" name="Google Shape;457;p24"/>
            <p:cNvCxnSpPr>
              <a:stCxn id="450" idx="2"/>
              <a:endCxn id="449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8" name="Google Shape;458;p24"/>
            <p:cNvCxnSpPr>
              <a:stCxn id="452" idx="0"/>
              <a:endCxn id="450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59" name="Google Shape;459;p24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3" name="Google Shape;463;p24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5" name="Google Shape;465;p24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66" name="Google Shape;466;p24"/>
            <p:cNvCxnSpPr>
              <a:stCxn id="449" idx="5"/>
              <a:endCxn id="452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67" name="Google Shape;467;p24"/>
            <p:cNvCxnSpPr>
              <a:stCxn id="451" idx="6"/>
              <a:endCxn id="452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68" name="Google Shape;468;p24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69" name="Google Shape;469;p24"/>
            <p:cNvCxnSpPr>
              <a:stCxn id="452" idx="6"/>
              <a:endCxn id="454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0" name="Google Shape;470;p24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1" name="Google Shape;471;p24"/>
            <p:cNvCxnSpPr>
              <a:stCxn id="454" idx="1"/>
              <a:endCxn id="450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24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3" name="Google Shape;473;p24"/>
            <p:cNvCxnSpPr>
              <a:stCxn id="451" idx="5"/>
              <a:endCxn id="453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24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75" name="Google Shape;475;p24"/>
            <p:cNvCxnSpPr>
              <a:stCxn id="452" idx="4"/>
              <a:endCxn id="453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6" name="Google Shape;476;p24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78" name="Google Shape;478;p24"/>
            <p:cNvCxnSpPr>
              <a:stCxn id="452" idx="5"/>
              <a:endCxn id="455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Google Shape;479;p24"/>
            <p:cNvCxnSpPr>
              <a:stCxn id="455" idx="0"/>
              <a:endCxn id="454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24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81" name="Google Shape;481;p24"/>
            <p:cNvCxnSpPr>
              <a:stCxn id="453" idx="6"/>
              <a:endCxn id="455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82" name="Google Shape;482;p24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24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2269</Words>
  <Application>Microsoft Office PowerPoint</Application>
  <PresentationFormat>Widescreen</PresentationFormat>
  <Paragraphs>1137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Gill Sans Light</vt:lpstr>
      <vt:lpstr>Noto Sans Symbols</vt:lpstr>
      <vt:lpstr>Twentieth Century</vt:lpstr>
      <vt:lpstr>Arial</vt:lpstr>
      <vt:lpstr>Calibri</vt:lpstr>
      <vt:lpstr>Cambria Math</vt:lpstr>
      <vt:lpstr>Consolas</vt:lpstr>
      <vt:lpstr>Helvetica</vt:lpstr>
      <vt:lpstr>Quattrocento Sans</vt:lpstr>
      <vt:lpstr>Times New Roman</vt:lpstr>
      <vt:lpstr>Wingdings</vt:lpstr>
      <vt:lpstr>Integral</vt:lpstr>
      <vt:lpstr>PowerPoint Presentation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 ANS</vt:lpstr>
      <vt:lpstr>Q. Dijkstra’s Algorithm (Source Node S)</vt:lpstr>
      <vt:lpstr>Q. Dijkstra’s Algorithm (Source Node S) ANS</vt:lpstr>
      <vt:lpstr>Q. Dijkstra’s Algorithm (Source Node A, Undirected Graph)</vt:lpstr>
      <vt:lpstr>Initialize</vt:lpstr>
      <vt:lpstr>Visit Node A </vt:lpstr>
      <vt:lpstr>Visit Node C </vt:lpstr>
      <vt:lpstr>Visit Node B </vt:lpstr>
      <vt:lpstr>Visit Node E </vt:lpstr>
      <vt:lpstr>Visit Node D </vt:lpstr>
      <vt:lpstr>Q. Dijkstra’s Algorithm (Source Node P, Directed Graph)</vt:lpstr>
      <vt:lpstr>Q. Dijkstra’s Algorithm (Source Node P, Directed Graph) ANS</vt:lpstr>
      <vt:lpstr>Q. Topological Sort</vt:lpstr>
      <vt:lpstr>Q. Topological Sort ANS</vt:lpstr>
      <vt:lpstr>Q. Johnson’s algorithm</vt:lpstr>
      <vt:lpstr>Q. Johnson’s algorithm ANS (a)(b)</vt:lpstr>
      <vt:lpstr>Q. Johnson’s algorithm ANS (c)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41</cp:revision>
  <dcterms:modified xsi:type="dcterms:W3CDTF">2025-04-20T19:12:06Z</dcterms:modified>
</cp:coreProperties>
</file>