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3" r:id="rId1"/>
  </p:sldMasterIdLst>
  <p:notesMasterIdLst>
    <p:notesMasterId r:id="rId7"/>
  </p:notesMasterIdLst>
  <p:sldIdLst>
    <p:sldId id="296" r:id="rId2"/>
    <p:sldId id="298" r:id="rId3"/>
    <p:sldId id="299" r:id="rId4"/>
    <p:sldId id="302" r:id="rId5"/>
    <p:sldId id="303" r:id="rId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F4A71E-2EC3-4D22-9284-7B01D5CB0B2A}">
  <a:tblStyle styleId="{C6F4A71E-2EC3-4D22-9284-7B01D5CB0B2A}" styleName="Table_0">
    <a:wholeTbl>
      <a:tcTxStyle b="off" i="off">
        <a:font>
          <a:latin typeface="Segoe UI Semilight"/>
          <a:ea typeface="Segoe UI Semilight"/>
          <a:cs typeface="Segoe UI Semilight"/>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7F1FA"/>
          </a:solidFill>
        </a:fill>
      </a:tcStyle>
    </a:wholeTbl>
    <a:band1H>
      <a:tcTxStyle/>
      <a:tcStyle>
        <a:tcBdr/>
        <a:fill>
          <a:solidFill>
            <a:srgbClr val="CBE2F5"/>
          </a:solidFill>
        </a:fill>
      </a:tcStyle>
    </a:band1H>
    <a:band2H>
      <a:tcTxStyle/>
      <a:tcStyle>
        <a:tcBdr/>
      </a:tcStyle>
    </a:band2H>
    <a:band1V>
      <a:tcTxStyle/>
      <a:tcStyle>
        <a:tcBdr/>
        <a:fill>
          <a:solidFill>
            <a:srgbClr val="CBE2F5"/>
          </a:solidFill>
        </a:fill>
      </a:tcStyle>
    </a:band1V>
    <a:band2V>
      <a:tcTxStyle/>
      <a:tcStyle>
        <a:tcBdr/>
      </a:tcStyle>
    </a:band2V>
    <a:lastCol>
      <a:tcTxStyle b="on" i="off">
        <a:font>
          <a:latin typeface="Segoe UI Semilight"/>
          <a:ea typeface="Segoe UI Semilight"/>
          <a:cs typeface="Segoe UI Semilight"/>
        </a:font>
        <a:schemeClr val="lt1"/>
      </a:tcTxStyle>
      <a:tcStyle>
        <a:tcBdr/>
        <a:fill>
          <a:solidFill>
            <a:schemeClr val="accent1"/>
          </a:solidFill>
        </a:fill>
      </a:tcStyle>
    </a:lastCol>
    <a:firstCol>
      <a:tcTxStyle b="on" i="off">
        <a:font>
          <a:latin typeface="Segoe UI Semilight"/>
          <a:ea typeface="Segoe UI Semilight"/>
          <a:cs typeface="Segoe UI Semilight"/>
        </a:font>
        <a:schemeClr val="lt1"/>
      </a:tcTxStyle>
      <a:tcStyle>
        <a:tcBdr/>
        <a:fill>
          <a:solidFill>
            <a:schemeClr val="accent1"/>
          </a:solidFill>
        </a:fill>
      </a:tcStyle>
    </a:firstCol>
    <a:lastRow>
      <a:tcTxStyle b="on" i="off">
        <a:font>
          <a:latin typeface="Segoe UI Semilight"/>
          <a:ea typeface="Segoe UI Semilight"/>
          <a:cs typeface="Segoe UI Semilight"/>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Segoe UI Semilight"/>
          <a:ea typeface="Segoe UI Semilight"/>
          <a:cs typeface="Segoe UI Semilight"/>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412" autoAdjust="0"/>
  </p:normalViewPr>
  <p:slideViewPr>
    <p:cSldViewPr snapToGrid="0">
      <p:cViewPr varScale="1">
        <p:scale>
          <a:sx n="74" d="100"/>
          <a:sy n="74" d="100"/>
        </p:scale>
        <p:origin x="1013" y="58"/>
      </p:cViewPr>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Custom Layout" userDrawn="1">
  <p:cSld name="1_Custom Layout">
    <p:spTree>
      <p:nvGrpSpPr>
        <p:cNvPr id="1" name="Shape 24"/>
        <p:cNvGrpSpPr/>
        <p:nvPr/>
      </p:nvGrpSpPr>
      <p:grpSpPr>
        <a:xfrm>
          <a:off x="0" y="0"/>
          <a:ext cx="0" cy="0"/>
          <a:chOff x="0" y="0"/>
          <a:chExt cx="0" cy="0"/>
        </a:xfrm>
      </p:grpSpPr>
      <p:sp>
        <p:nvSpPr>
          <p:cNvPr id="25" name="Google Shape;25;p3"/>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
        <p:nvSpPr>
          <p:cNvPr id="2" name="Google Shape;10;p1">
            <a:extLst>
              <a:ext uri="{FF2B5EF4-FFF2-40B4-BE49-F238E27FC236}">
                <a16:creationId xmlns:a16="http://schemas.microsoft.com/office/drawing/2014/main" id="{35EA3EC4-5CFC-3730-9A30-E00CD020B591}"/>
              </a:ext>
            </a:extLst>
          </p:cNvPr>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3" name="Google Shape;11;p1">
            <a:extLst>
              <a:ext uri="{FF2B5EF4-FFF2-40B4-BE49-F238E27FC236}">
                <a16:creationId xmlns:a16="http://schemas.microsoft.com/office/drawing/2014/main" id="{DF3A178F-FC4F-64BC-D36E-D44B4E6C13C6}"/>
              </a:ext>
            </a:extLst>
          </p:cNvPr>
          <p:cNvSpPr txBox="1">
            <a:spLocks noGrp="1"/>
          </p:cNvSpPr>
          <p:nvPr>
            <p:ph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Title Slide" userDrawn="1">
  <p:cSld name="1_Title Slide">
    <p:spTree>
      <p:nvGrpSpPr>
        <p:cNvPr id="1" name="Shape 15"/>
        <p:cNvGrpSpPr/>
        <p:nvPr/>
      </p:nvGrpSpPr>
      <p:grpSpPr>
        <a:xfrm>
          <a:off x="0" y="0"/>
          <a:ext cx="0" cy="0"/>
          <a:chOff x="0" y="0"/>
          <a:chExt cx="0" cy="0"/>
        </a:xfrm>
      </p:grpSpPr>
      <p:sp>
        <p:nvSpPr>
          <p:cNvPr id="22" name="Google Shape;22;p2"/>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34416774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41"/>
        <p:cNvGrpSpPr/>
        <p:nvPr/>
      </p:nvGrpSpPr>
      <p:grpSpPr>
        <a:xfrm>
          <a:off x="0" y="0"/>
          <a:ext cx="0" cy="0"/>
          <a:chOff x="0" y="0"/>
          <a:chExt cx="0" cy="0"/>
        </a:xfrm>
      </p:grpSpPr>
      <p:sp>
        <p:nvSpPr>
          <p:cNvPr id="42" name="Google Shape;42;p6"/>
          <p:cNvSpPr txBox="1">
            <a:spLocks noGrp="1"/>
          </p:cNvSpPr>
          <p:nvPr>
            <p:ph type="title"/>
          </p:nvPr>
        </p:nvSpPr>
        <p:spPr>
          <a:xfrm>
            <a:off x="3315881" y="3446573"/>
            <a:ext cx="5590200" cy="1014900"/>
          </a:xfrm>
          <a:prstGeom prst="rect">
            <a:avLst/>
          </a:prstGeom>
          <a:noFill/>
          <a:ln>
            <a:noFill/>
          </a:ln>
        </p:spPr>
        <p:txBody>
          <a:bodyPr spcFirstLastPara="1" wrap="square" lIns="88375" tIns="44175" rIns="88375" bIns="44175" anchor="ctr" anchorCtr="0">
            <a:normAutofit/>
          </a:bodyPr>
          <a:lstStyle>
            <a:lvl1pPr lvl="0" algn="ctr" rtl="0">
              <a:lnSpc>
                <a:spcPct val="80000"/>
              </a:lnSpc>
              <a:spcBef>
                <a:spcPts val="0"/>
              </a:spcBef>
              <a:spcAft>
                <a:spcPts val="0"/>
              </a:spcAft>
              <a:buClr>
                <a:srgbClr val="0C0C0C"/>
              </a:buClr>
              <a:buSzPts val="4300"/>
              <a:buFont typeface="Quattrocento Sans"/>
              <a:buNone/>
              <a:defRPr cap="none"/>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cxnSp>
        <p:nvCxnSpPr>
          <p:cNvPr id="43" name="Google Shape;43;p6"/>
          <p:cNvCxnSpPr/>
          <p:nvPr/>
        </p:nvCxnSpPr>
        <p:spPr>
          <a:xfrm>
            <a:off x="138752" y="1917510"/>
            <a:ext cx="11914500" cy="0"/>
          </a:xfrm>
          <a:prstGeom prst="straightConnector1">
            <a:avLst/>
          </a:prstGeom>
          <a:noFill/>
          <a:ln w="19050" cap="flat" cmpd="sng">
            <a:solidFill>
              <a:srgbClr val="D8D8D8"/>
            </a:solidFill>
            <a:prstDash val="solid"/>
            <a:round/>
            <a:headEnd type="none" w="sm" len="sm"/>
            <a:tailEnd type="none" w="sm" len="sm"/>
          </a:ln>
        </p:spPr>
      </p:cxnSp>
      <p:grpSp>
        <p:nvGrpSpPr>
          <p:cNvPr id="44" name="Google Shape;44;p6"/>
          <p:cNvGrpSpPr/>
          <p:nvPr/>
        </p:nvGrpSpPr>
        <p:grpSpPr>
          <a:xfrm>
            <a:off x="4736689" y="555664"/>
            <a:ext cx="2723981" cy="2723981"/>
            <a:chOff x="4360460" y="449353"/>
            <a:chExt cx="3282300" cy="3282300"/>
          </a:xfrm>
        </p:grpSpPr>
        <p:sp>
          <p:nvSpPr>
            <p:cNvPr id="45" name="Google Shape;45;p6"/>
            <p:cNvSpPr/>
            <p:nvPr/>
          </p:nvSpPr>
          <p:spPr>
            <a:xfrm>
              <a:off x="4360460" y="449353"/>
              <a:ext cx="3282300" cy="3282300"/>
            </a:xfrm>
            <a:prstGeom prst="ellipse">
              <a:avLst/>
            </a:prstGeom>
            <a:solidFill>
              <a:srgbClr val="B6A479"/>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grpSp>
          <p:nvGrpSpPr>
            <p:cNvPr id="46" name="Google Shape;46;p6"/>
            <p:cNvGrpSpPr/>
            <p:nvPr/>
          </p:nvGrpSpPr>
          <p:grpSpPr>
            <a:xfrm>
              <a:off x="4868882" y="1003916"/>
              <a:ext cx="2265384" cy="2173111"/>
              <a:chOff x="5233525" y="4954450"/>
              <a:chExt cx="538275" cy="516350"/>
            </a:xfrm>
          </p:grpSpPr>
          <p:sp>
            <p:nvSpPr>
              <p:cNvPr id="47" name="Google Shape;47;p6"/>
              <p:cNvSpPr/>
              <p:nvPr/>
            </p:nvSpPr>
            <p:spPr>
              <a:xfrm>
                <a:off x="5637825" y="4954450"/>
                <a:ext cx="89525" cy="89525"/>
              </a:xfrm>
              <a:custGeom>
                <a:avLst/>
                <a:gdLst/>
                <a:ahLst/>
                <a:cxnLst/>
                <a:rect l="l" t="t" r="r" b="b"/>
                <a:pathLst>
                  <a:path w="3581" h="3581" fill="none" extrusionOk="0">
                    <a:moveTo>
                      <a:pt x="1023" y="3410"/>
                    </a:moveTo>
                    <a:lnTo>
                      <a:pt x="1023" y="3410"/>
                    </a:lnTo>
                    <a:lnTo>
                      <a:pt x="1193" y="3483"/>
                    </a:lnTo>
                    <a:lnTo>
                      <a:pt x="1388" y="3532"/>
                    </a:lnTo>
                    <a:lnTo>
                      <a:pt x="1583" y="3556"/>
                    </a:lnTo>
                    <a:lnTo>
                      <a:pt x="1778" y="3581"/>
                    </a:lnTo>
                    <a:lnTo>
                      <a:pt x="1778" y="3581"/>
                    </a:lnTo>
                    <a:lnTo>
                      <a:pt x="1973" y="3556"/>
                    </a:lnTo>
                    <a:lnTo>
                      <a:pt x="2143" y="3532"/>
                    </a:lnTo>
                    <a:lnTo>
                      <a:pt x="2314" y="3508"/>
                    </a:lnTo>
                    <a:lnTo>
                      <a:pt x="2484" y="3435"/>
                    </a:lnTo>
                    <a:lnTo>
                      <a:pt x="2630" y="3361"/>
                    </a:lnTo>
                    <a:lnTo>
                      <a:pt x="2776" y="3264"/>
                    </a:lnTo>
                    <a:lnTo>
                      <a:pt x="2923" y="3167"/>
                    </a:lnTo>
                    <a:lnTo>
                      <a:pt x="3044" y="3045"/>
                    </a:lnTo>
                    <a:lnTo>
                      <a:pt x="3166" y="2923"/>
                    </a:lnTo>
                    <a:lnTo>
                      <a:pt x="3264" y="2801"/>
                    </a:lnTo>
                    <a:lnTo>
                      <a:pt x="3361" y="2631"/>
                    </a:lnTo>
                    <a:lnTo>
                      <a:pt x="3434" y="2485"/>
                    </a:lnTo>
                    <a:lnTo>
                      <a:pt x="3483" y="2314"/>
                    </a:lnTo>
                    <a:lnTo>
                      <a:pt x="3531" y="2144"/>
                    </a:lnTo>
                    <a:lnTo>
                      <a:pt x="3556" y="1973"/>
                    </a:lnTo>
                    <a:lnTo>
                      <a:pt x="3580" y="1803"/>
                    </a:lnTo>
                    <a:lnTo>
                      <a:pt x="3580" y="1803"/>
                    </a:lnTo>
                    <a:lnTo>
                      <a:pt x="3556" y="1608"/>
                    </a:lnTo>
                    <a:lnTo>
                      <a:pt x="3531" y="1437"/>
                    </a:lnTo>
                    <a:lnTo>
                      <a:pt x="3483" y="1267"/>
                    </a:lnTo>
                    <a:lnTo>
                      <a:pt x="3434" y="1096"/>
                    </a:lnTo>
                    <a:lnTo>
                      <a:pt x="3361" y="950"/>
                    </a:lnTo>
                    <a:lnTo>
                      <a:pt x="3264" y="804"/>
                    </a:lnTo>
                    <a:lnTo>
                      <a:pt x="3166" y="658"/>
                    </a:lnTo>
                    <a:lnTo>
                      <a:pt x="3044" y="536"/>
                    </a:lnTo>
                    <a:lnTo>
                      <a:pt x="2923" y="414"/>
                    </a:lnTo>
                    <a:lnTo>
                      <a:pt x="2776" y="317"/>
                    </a:lnTo>
                    <a:lnTo>
                      <a:pt x="2630" y="220"/>
                    </a:lnTo>
                    <a:lnTo>
                      <a:pt x="2484" y="147"/>
                    </a:lnTo>
                    <a:lnTo>
                      <a:pt x="2314" y="98"/>
                    </a:lnTo>
                    <a:lnTo>
                      <a:pt x="2143" y="49"/>
                    </a:lnTo>
                    <a:lnTo>
                      <a:pt x="1973" y="25"/>
                    </a:lnTo>
                    <a:lnTo>
                      <a:pt x="1778" y="0"/>
                    </a:lnTo>
                    <a:lnTo>
                      <a:pt x="1778" y="0"/>
                    </a:lnTo>
                    <a:lnTo>
                      <a:pt x="1607" y="25"/>
                    </a:lnTo>
                    <a:lnTo>
                      <a:pt x="1437" y="49"/>
                    </a:lnTo>
                    <a:lnTo>
                      <a:pt x="1266" y="98"/>
                    </a:lnTo>
                    <a:lnTo>
                      <a:pt x="1096" y="147"/>
                    </a:lnTo>
                    <a:lnTo>
                      <a:pt x="925" y="220"/>
                    </a:lnTo>
                    <a:lnTo>
                      <a:pt x="779" y="317"/>
                    </a:lnTo>
                    <a:lnTo>
                      <a:pt x="658" y="414"/>
                    </a:lnTo>
                    <a:lnTo>
                      <a:pt x="536" y="536"/>
                    </a:lnTo>
                    <a:lnTo>
                      <a:pt x="414" y="658"/>
                    </a:lnTo>
                    <a:lnTo>
                      <a:pt x="317" y="804"/>
                    </a:lnTo>
                    <a:lnTo>
                      <a:pt x="219" y="950"/>
                    </a:lnTo>
                    <a:lnTo>
                      <a:pt x="146" y="1096"/>
                    </a:lnTo>
                    <a:lnTo>
                      <a:pt x="73" y="1267"/>
                    </a:lnTo>
                    <a:lnTo>
                      <a:pt x="49" y="1437"/>
                    </a:lnTo>
                    <a:lnTo>
                      <a:pt x="24" y="1608"/>
                    </a:lnTo>
                    <a:lnTo>
                      <a:pt x="0" y="1803"/>
                    </a:lnTo>
                    <a:lnTo>
                      <a:pt x="0" y="1803"/>
                    </a:lnTo>
                    <a:lnTo>
                      <a:pt x="24" y="2071"/>
                    </a:lnTo>
                    <a:lnTo>
                      <a:pt x="97" y="2339"/>
                    </a:lnTo>
                    <a:lnTo>
                      <a:pt x="195" y="2582"/>
                    </a:lnTo>
                    <a:lnTo>
                      <a:pt x="317" y="280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8" name="Google Shape;48;p6"/>
              <p:cNvSpPr/>
              <p:nvPr/>
            </p:nvSpPr>
            <p:spPr>
              <a:xfrm>
                <a:off x="5323025" y="4980625"/>
                <a:ext cx="88925" cy="88925"/>
              </a:xfrm>
              <a:custGeom>
                <a:avLst/>
                <a:gdLst/>
                <a:ahLst/>
                <a:cxnLst/>
                <a:rect l="l" t="t" r="r" b="b"/>
                <a:pathLst>
                  <a:path w="3557" h="3557" fill="none" extrusionOk="0">
                    <a:moveTo>
                      <a:pt x="3191" y="2850"/>
                    </a:moveTo>
                    <a:lnTo>
                      <a:pt x="3191" y="2850"/>
                    </a:lnTo>
                    <a:lnTo>
                      <a:pt x="3313" y="2680"/>
                    </a:lnTo>
                    <a:lnTo>
                      <a:pt x="3410" y="2509"/>
                    </a:lnTo>
                    <a:lnTo>
                      <a:pt x="3483" y="2314"/>
                    </a:lnTo>
                    <a:lnTo>
                      <a:pt x="3532" y="2095"/>
                    </a:lnTo>
                    <a:lnTo>
                      <a:pt x="3532" y="2095"/>
                    </a:lnTo>
                    <a:lnTo>
                      <a:pt x="3556" y="1925"/>
                    </a:lnTo>
                    <a:lnTo>
                      <a:pt x="3556" y="1730"/>
                    </a:lnTo>
                    <a:lnTo>
                      <a:pt x="3556" y="1559"/>
                    </a:lnTo>
                    <a:lnTo>
                      <a:pt x="3508" y="1389"/>
                    </a:lnTo>
                    <a:lnTo>
                      <a:pt x="3459" y="1218"/>
                    </a:lnTo>
                    <a:lnTo>
                      <a:pt x="3410" y="1072"/>
                    </a:lnTo>
                    <a:lnTo>
                      <a:pt x="3337" y="902"/>
                    </a:lnTo>
                    <a:lnTo>
                      <a:pt x="3240" y="756"/>
                    </a:lnTo>
                    <a:lnTo>
                      <a:pt x="3142" y="634"/>
                    </a:lnTo>
                    <a:lnTo>
                      <a:pt x="3021" y="512"/>
                    </a:lnTo>
                    <a:lnTo>
                      <a:pt x="2899" y="390"/>
                    </a:lnTo>
                    <a:lnTo>
                      <a:pt x="2753" y="293"/>
                    </a:lnTo>
                    <a:lnTo>
                      <a:pt x="2606" y="196"/>
                    </a:lnTo>
                    <a:lnTo>
                      <a:pt x="2436" y="122"/>
                    </a:lnTo>
                    <a:lnTo>
                      <a:pt x="2266" y="74"/>
                    </a:lnTo>
                    <a:lnTo>
                      <a:pt x="2095" y="25"/>
                    </a:lnTo>
                    <a:lnTo>
                      <a:pt x="2095" y="25"/>
                    </a:lnTo>
                    <a:lnTo>
                      <a:pt x="1925" y="1"/>
                    </a:lnTo>
                    <a:lnTo>
                      <a:pt x="1730" y="1"/>
                    </a:lnTo>
                    <a:lnTo>
                      <a:pt x="1559" y="1"/>
                    </a:lnTo>
                    <a:lnTo>
                      <a:pt x="1389" y="25"/>
                    </a:lnTo>
                    <a:lnTo>
                      <a:pt x="1218" y="74"/>
                    </a:lnTo>
                    <a:lnTo>
                      <a:pt x="1072" y="147"/>
                    </a:lnTo>
                    <a:lnTo>
                      <a:pt x="902" y="220"/>
                    </a:lnTo>
                    <a:lnTo>
                      <a:pt x="756" y="317"/>
                    </a:lnTo>
                    <a:lnTo>
                      <a:pt x="634" y="415"/>
                    </a:lnTo>
                    <a:lnTo>
                      <a:pt x="512" y="537"/>
                    </a:lnTo>
                    <a:lnTo>
                      <a:pt x="390" y="658"/>
                    </a:lnTo>
                    <a:lnTo>
                      <a:pt x="293" y="804"/>
                    </a:lnTo>
                    <a:lnTo>
                      <a:pt x="195" y="951"/>
                    </a:lnTo>
                    <a:lnTo>
                      <a:pt x="122" y="1097"/>
                    </a:lnTo>
                    <a:lnTo>
                      <a:pt x="74" y="1267"/>
                    </a:lnTo>
                    <a:lnTo>
                      <a:pt x="25" y="1462"/>
                    </a:lnTo>
                    <a:lnTo>
                      <a:pt x="25" y="1462"/>
                    </a:lnTo>
                    <a:lnTo>
                      <a:pt x="1" y="1633"/>
                    </a:lnTo>
                    <a:lnTo>
                      <a:pt x="1" y="1803"/>
                    </a:lnTo>
                    <a:lnTo>
                      <a:pt x="1" y="1998"/>
                    </a:lnTo>
                    <a:lnTo>
                      <a:pt x="25" y="2168"/>
                    </a:lnTo>
                    <a:lnTo>
                      <a:pt x="74" y="2339"/>
                    </a:lnTo>
                    <a:lnTo>
                      <a:pt x="147" y="2485"/>
                    </a:lnTo>
                    <a:lnTo>
                      <a:pt x="220" y="2655"/>
                    </a:lnTo>
                    <a:lnTo>
                      <a:pt x="317" y="2777"/>
                    </a:lnTo>
                    <a:lnTo>
                      <a:pt x="415" y="2923"/>
                    </a:lnTo>
                    <a:lnTo>
                      <a:pt x="536" y="3045"/>
                    </a:lnTo>
                    <a:lnTo>
                      <a:pt x="658" y="3167"/>
                    </a:lnTo>
                    <a:lnTo>
                      <a:pt x="804" y="3264"/>
                    </a:lnTo>
                    <a:lnTo>
                      <a:pt x="950" y="3362"/>
                    </a:lnTo>
                    <a:lnTo>
                      <a:pt x="1096" y="3435"/>
                    </a:lnTo>
                    <a:lnTo>
                      <a:pt x="1267" y="3483"/>
                    </a:lnTo>
                    <a:lnTo>
                      <a:pt x="1462" y="3532"/>
                    </a:lnTo>
                    <a:lnTo>
                      <a:pt x="1462" y="3532"/>
                    </a:lnTo>
                    <a:lnTo>
                      <a:pt x="1705" y="3557"/>
                    </a:lnTo>
                    <a:lnTo>
                      <a:pt x="1973" y="3557"/>
                    </a:lnTo>
                    <a:lnTo>
                      <a:pt x="2217" y="3508"/>
                    </a:lnTo>
                    <a:lnTo>
                      <a:pt x="2460" y="3435"/>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49" name="Google Shape;49;p6"/>
              <p:cNvSpPr/>
              <p:nvPr/>
            </p:nvSpPr>
            <p:spPr>
              <a:xfrm>
                <a:off x="5233525" y="5255225"/>
                <a:ext cx="89525" cy="89525"/>
              </a:xfrm>
              <a:custGeom>
                <a:avLst/>
                <a:gdLst/>
                <a:ahLst/>
                <a:cxnLst/>
                <a:rect l="l" t="t" r="r" b="b"/>
                <a:pathLst>
                  <a:path w="3581" h="3581" fill="none" extrusionOk="0">
                    <a:moveTo>
                      <a:pt x="3215" y="707"/>
                    </a:moveTo>
                    <a:lnTo>
                      <a:pt x="3215" y="707"/>
                    </a:lnTo>
                    <a:lnTo>
                      <a:pt x="3093" y="585"/>
                    </a:lnTo>
                    <a:lnTo>
                      <a:pt x="2972" y="464"/>
                    </a:lnTo>
                    <a:lnTo>
                      <a:pt x="2850" y="342"/>
                    </a:lnTo>
                    <a:lnTo>
                      <a:pt x="2679" y="244"/>
                    </a:lnTo>
                    <a:lnTo>
                      <a:pt x="2679" y="244"/>
                    </a:lnTo>
                    <a:lnTo>
                      <a:pt x="2533" y="171"/>
                    </a:lnTo>
                    <a:lnTo>
                      <a:pt x="2363" y="98"/>
                    </a:lnTo>
                    <a:lnTo>
                      <a:pt x="2192" y="50"/>
                    </a:lnTo>
                    <a:lnTo>
                      <a:pt x="2022" y="25"/>
                    </a:lnTo>
                    <a:lnTo>
                      <a:pt x="1851" y="1"/>
                    </a:lnTo>
                    <a:lnTo>
                      <a:pt x="1681" y="25"/>
                    </a:lnTo>
                    <a:lnTo>
                      <a:pt x="1510" y="25"/>
                    </a:lnTo>
                    <a:lnTo>
                      <a:pt x="1340" y="74"/>
                    </a:lnTo>
                    <a:lnTo>
                      <a:pt x="1169" y="123"/>
                    </a:lnTo>
                    <a:lnTo>
                      <a:pt x="1023" y="196"/>
                    </a:lnTo>
                    <a:lnTo>
                      <a:pt x="877" y="269"/>
                    </a:lnTo>
                    <a:lnTo>
                      <a:pt x="731" y="366"/>
                    </a:lnTo>
                    <a:lnTo>
                      <a:pt x="585" y="488"/>
                    </a:lnTo>
                    <a:lnTo>
                      <a:pt x="463" y="610"/>
                    </a:lnTo>
                    <a:lnTo>
                      <a:pt x="341" y="731"/>
                    </a:lnTo>
                    <a:lnTo>
                      <a:pt x="244" y="902"/>
                    </a:lnTo>
                    <a:lnTo>
                      <a:pt x="244" y="902"/>
                    </a:lnTo>
                    <a:lnTo>
                      <a:pt x="171" y="1048"/>
                    </a:lnTo>
                    <a:lnTo>
                      <a:pt x="98" y="1219"/>
                    </a:lnTo>
                    <a:lnTo>
                      <a:pt x="49" y="1389"/>
                    </a:lnTo>
                    <a:lnTo>
                      <a:pt x="25" y="1560"/>
                    </a:lnTo>
                    <a:lnTo>
                      <a:pt x="0" y="1730"/>
                    </a:lnTo>
                    <a:lnTo>
                      <a:pt x="0" y="1900"/>
                    </a:lnTo>
                    <a:lnTo>
                      <a:pt x="25" y="2071"/>
                    </a:lnTo>
                    <a:lnTo>
                      <a:pt x="73" y="2241"/>
                    </a:lnTo>
                    <a:lnTo>
                      <a:pt x="122" y="2412"/>
                    </a:lnTo>
                    <a:lnTo>
                      <a:pt x="195" y="2558"/>
                    </a:lnTo>
                    <a:lnTo>
                      <a:pt x="268" y="2729"/>
                    </a:lnTo>
                    <a:lnTo>
                      <a:pt x="366" y="2850"/>
                    </a:lnTo>
                    <a:lnTo>
                      <a:pt x="463" y="2996"/>
                    </a:lnTo>
                    <a:lnTo>
                      <a:pt x="609" y="3118"/>
                    </a:lnTo>
                    <a:lnTo>
                      <a:pt x="731" y="3240"/>
                    </a:lnTo>
                    <a:lnTo>
                      <a:pt x="901" y="3337"/>
                    </a:lnTo>
                    <a:lnTo>
                      <a:pt x="901" y="3337"/>
                    </a:lnTo>
                    <a:lnTo>
                      <a:pt x="1048" y="3410"/>
                    </a:lnTo>
                    <a:lnTo>
                      <a:pt x="1218" y="3484"/>
                    </a:lnTo>
                    <a:lnTo>
                      <a:pt x="1389" y="3532"/>
                    </a:lnTo>
                    <a:lnTo>
                      <a:pt x="1559" y="3557"/>
                    </a:lnTo>
                    <a:lnTo>
                      <a:pt x="1730" y="3581"/>
                    </a:lnTo>
                    <a:lnTo>
                      <a:pt x="1900" y="3581"/>
                    </a:lnTo>
                    <a:lnTo>
                      <a:pt x="2071" y="3557"/>
                    </a:lnTo>
                    <a:lnTo>
                      <a:pt x="2241" y="3508"/>
                    </a:lnTo>
                    <a:lnTo>
                      <a:pt x="2411" y="3459"/>
                    </a:lnTo>
                    <a:lnTo>
                      <a:pt x="2558" y="3410"/>
                    </a:lnTo>
                    <a:lnTo>
                      <a:pt x="2704" y="3313"/>
                    </a:lnTo>
                    <a:lnTo>
                      <a:pt x="2850" y="3216"/>
                    </a:lnTo>
                    <a:lnTo>
                      <a:pt x="2996" y="3118"/>
                    </a:lnTo>
                    <a:lnTo>
                      <a:pt x="3118" y="2996"/>
                    </a:lnTo>
                    <a:lnTo>
                      <a:pt x="3240" y="2850"/>
                    </a:lnTo>
                    <a:lnTo>
                      <a:pt x="3337" y="2704"/>
                    </a:lnTo>
                    <a:lnTo>
                      <a:pt x="3337" y="2704"/>
                    </a:lnTo>
                    <a:lnTo>
                      <a:pt x="3459" y="2412"/>
                    </a:lnTo>
                    <a:lnTo>
                      <a:pt x="3532" y="2144"/>
                    </a:lnTo>
                    <a:lnTo>
                      <a:pt x="3581" y="1852"/>
                    </a:lnTo>
                    <a:lnTo>
                      <a:pt x="3556" y="156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0" name="Google Shape;50;p6"/>
              <p:cNvSpPr/>
              <p:nvPr/>
            </p:nvSpPr>
            <p:spPr>
              <a:xfrm>
                <a:off x="5453325" y="5382475"/>
                <a:ext cx="88925" cy="88325"/>
              </a:xfrm>
              <a:custGeom>
                <a:avLst/>
                <a:gdLst/>
                <a:ahLst/>
                <a:cxnLst/>
                <a:rect l="l" t="t" r="r" b="b"/>
                <a:pathLst>
                  <a:path w="3557" h="3533" fill="none" extrusionOk="0">
                    <a:moveTo>
                      <a:pt x="1389" y="1"/>
                    </a:moveTo>
                    <a:lnTo>
                      <a:pt x="1389" y="1"/>
                    </a:lnTo>
                    <a:lnTo>
                      <a:pt x="1194" y="50"/>
                    </a:lnTo>
                    <a:lnTo>
                      <a:pt x="999" y="147"/>
                    </a:lnTo>
                    <a:lnTo>
                      <a:pt x="804" y="245"/>
                    </a:lnTo>
                    <a:lnTo>
                      <a:pt x="634" y="366"/>
                    </a:lnTo>
                    <a:lnTo>
                      <a:pt x="634" y="366"/>
                    </a:lnTo>
                    <a:lnTo>
                      <a:pt x="488" y="488"/>
                    </a:lnTo>
                    <a:lnTo>
                      <a:pt x="390" y="634"/>
                    </a:lnTo>
                    <a:lnTo>
                      <a:pt x="268" y="780"/>
                    </a:lnTo>
                    <a:lnTo>
                      <a:pt x="195" y="926"/>
                    </a:lnTo>
                    <a:lnTo>
                      <a:pt x="122" y="1073"/>
                    </a:lnTo>
                    <a:lnTo>
                      <a:pt x="74" y="1243"/>
                    </a:lnTo>
                    <a:lnTo>
                      <a:pt x="25" y="1414"/>
                    </a:lnTo>
                    <a:lnTo>
                      <a:pt x="0" y="1584"/>
                    </a:lnTo>
                    <a:lnTo>
                      <a:pt x="0" y="1755"/>
                    </a:lnTo>
                    <a:lnTo>
                      <a:pt x="0" y="1925"/>
                    </a:lnTo>
                    <a:lnTo>
                      <a:pt x="25" y="2096"/>
                    </a:lnTo>
                    <a:lnTo>
                      <a:pt x="74" y="2266"/>
                    </a:lnTo>
                    <a:lnTo>
                      <a:pt x="122" y="2412"/>
                    </a:lnTo>
                    <a:lnTo>
                      <a:pt x="195" y="2583"/>
                    </a:lnTo>
                    <a:lnTo>
                      <a:pt x="293" y="2729"/>
                    </a:lnTo>
                    <a:lnTo>
                      <a:pt x="415" y="2875"/>
                    </a:lnTo>
                    <a:lnTo>
                      <a:pt x="415" y="2875"/>
                    </a:lnTo>
                    <a:lnTo>
                      <a:pt x="536" y="3021"/>
                    </a:lnTo>
                    <a:lnTo>
                      <a:pt x="658" y="3143"/>
                    </a:lnTo>
                    <a:lnTo>
                      <a:pt x="804" y="3240"/>
                    </a:lnTo>
                    <a:lnTo>
                      <a:pt x="950" y="3313"/>
                    </a:lnTo>
                    <a:lnTo>
                      <a:pt x="1121" y="3386"/>
                    </a:lnTo>
                    <a:lnTo>
                      <a:pt x="1267" y="3459"/>
                    </a:lnTo>
                    <a:lnTo>
                      <a:pt x="1437" y="3484"/>
                    </a:lnTo>
                    <a:lnTo>
                      <a:pt x="1608" y="3508"/>
                    </a:lnTo>
                    <a:lnTo>
                      <a:pt x="1778" y="3532"/>
                    </a:lnTo>
                    <a:lnTo>
                      <a:pt x="1949" y="3508"/>
                    </a:lnTo>
                    <a:lnTo>
                      <a:pt x="2119" y="3484"/>
                    </a:lnTo>
                    <a:lnTo>
                      <a:pt x="2290" y="3435"/>
                    </a:lnTo>
                    <a:lnTo>
                      <a:pt x="2460" y="3386"/>
                    </a:lnTo>
                    <a:lnTo>
                      <a:pt x="2606" y="3313"/>
                    </a:lnTo>
                    <a:lnTo>
                      <a:pt x="2777" y="3216"/>
                    </a:lnTo>
                    <a:lnTo>
                      <a:pt x="2923" y="3118"/>
                    </a:lnTo>
                    <a:lnTo>
                      <a:pt x="2923" y="3118"/>
                    </a:lnTo>
                    <a:lnTo>
                      <a:pt x="3045" y="2997"/>
                    </a:lnTo>
                    <a:lnTo>
                      <a:pt x="3167" y="2851"/>
                    </a:lnTo>
                    <a:lnTo>
                      <a:pt x="3264" y="2704"/>
                    </a:lnTo>
                    <a:lnTo>
                      <a:pt x="3361" y="2558"/>
                    </a:lnTo>
                    <a:lnTo>
                      <a:pt x="3435" y="2412"/>
                    </a:lnTo>
                    <a:lnTo>
                      <a:pt x="3483" y="2242"/>
                    </a:lnTo>
                    <a:lnTo>
                      <a:pt x="3532" y="2071"/>
                    </a:lnTo>
                    <a:lnTo>
                      <a:pt x="3556" y="1901"/>
                    </a:lnTo>
                    <a:lnTo>
                      <a:pt x="3556" y="1730"/>
                    </a:lnTo>
                    <a:lnTo>
                      <a:pt x="3556" y="1560"/>
                    </a:lnTo>
                    <a:lnTo>
                      <a:pt x="3532" y="1389"/>
                    </a:lnTo>
                    <a:lnTo>
                      <a:pt x="3483" y="1219"/>
                    </a:lnTo>
                    <a:lnTo>
                      <a:pt x="3410" y="1048"/>
                    </a:lnTo>
                    <a:lnTo>
                      <a:pt x="3337" y="902"/>
                    </a:lnTo>
                    <a:lnTo>
                      <a:pt x="3264" y="756"/>
                    </a:lnTo>
                    <a:lnTo>
                      <a:pt x="3142" y="610"/>
                    </a:lnTo>
                    <a:lnTo>
                      <a:pt x="3142" y="610"/>
                    </a:lnTo>
                    <a:lnTo>
                      <a:pt x="2972" y="415"/>
                    </a:lnTo>
                    <a:lnTo>
                      <a:pt x="2753" y="245"/>
                    </a:lnTo>
                    <a:lnTo>
                      <a:pt x="2533" y="123"/>
                    </a:lnTo>
                    <a:lnTo>
                      <a:pt x="2314" y="5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1" name="Google Shape;51;p6"/>
              <p:cNvSpPr/>
              <p:nvPr/>
            </p:nvSpPr>
            <p:spPr>
              <a:xfrm>
                <a:off x="5682875" y="5188875"/>
                <a:ext cx="88925" cy="89525"/>
              </a:xfrm>
              <a:custGeom>
                <a:avLst/>
                <a:gdLst/>
                <a:ahLst/>
                <a:cxnLst/>
                <a:rect l="l" t="t" r="r" b="b"/>
                <a:pathLst>
                  <a:path w="3557" h="3581" fill="none" extrusionOk="0">
                    <a:moveTo>
                      <a:pt x="0" y="2022"/>
                    </a:moveTo>
                    <a:lnTo>
                      <a:pt x="0" y="2022"/>
                    </a:lnTo>
                    <a:lnTo>
                      <a:pt x="25" y="2216"/>
                    </a:lnTo>
                    <a:lnTo>
                      <a:pt x="98" y="2411"/>
                    </a:lnTo>
                    <a:lnTo>
                      <a:pt x="98" y="2411"/>
                    </a:lnTo>
                    <a:lnTo>
                      <a:pt x="171" y="2557"/>
                    </a:lnTo>
                    <a:lnTo>
                      <a:pt x="244" y="2728"/>
                    </a:lnTo>
                    <a:lnTo>
                      <a:pt x="341" y="2874"/>
                    </a:lnTo>
                    <a:lnTo>
                      <a:pt x="463" y="2996"/>
                    </a:lnTo>
                    <a:lnTo>
                      <a:pt x="585" y="3118"/>
                    </a:lnTo>
                    <a:lnTo>
                      <a:pt x="707" y="3239"/>
                    </a:lnTo>
                    <a:lnTo>
                      <a:pt x="853" y="3337"/>
                    </a:lnTo>
                    <a:lnTo>
                      <a:pt x="999" y="3410"/>
                    </a:lnTo>
                    <a:lnTo>
                      <a:pt x="1169" y="3483"/>
                    </a:lnTo>
                    <a:lnTo>
                      <a:pt x="1340" y="3532"/>
                    </a:lnTo>
                    <a:lnTo>
                      <a:pt x="1510" y="3556"/>
                    </a:lnTo>
                    <a:lnTo>
                      <a:pt x="1681" y="3580"/>
                    </a:lnTo>
                    <a:lnTo>
                      <a:pt x="1851" y="3580"/>
                    </a:lnTo>
                    <a:lnTo>
                      <a:pt x="2022" y="3556"/>
                    </a:lnTo>
                    <a:lnTo>
                      <a:pt x="2192" y="3532"/>
                    </a:lnTo>
                    <a:lnTo>
                      <a:pt x="2363" y="3459"/>
                    </a:lnTo>
                    <a:lnTo>
                      <a:pt x="2363" y="3459"/>
                    </a:lnTo>
                    <a:lnTo>
                      <a:pt x="2533" y="3410"/>
                    </a:lnTo>
                    <a:lnTo>
                      <a:pt x="2704" y="3312"/>
                    </a:lnTo>
                    <a:lnTo>
                      <a:pt x="2850" y="3215"/>
                    </a:lnTo>
                    <a:lnTo>
                      <a:pt x="2972" y="3093"/>
                    </a:lnTo>
                    <a:lnTo>
                      <a:pt x="3093" y="2971"/>
                    </a:lnTo>
                    <a:lnTo>
                      <a:pt x="3215" y="2850"/>
                    </a:lnTo>
                    <a:lnTo>
                      <a:pt x="3288" y="2704"/>
                    </a:lnTo>
                    <a:lnTo>
                      <a:pt x="3386" y="2557"/>
                    </a:lnTo>
                    <a:lnTo>
                      <a:pt x="3434" y="2387"/>
                    </a:lnTo>
                    <a:lnTo>
                      <a:pt x="3483" y="2216"/>
                    </a:lnTo>
                    <a:lnTo>
                      <a:pt x="3532" y="2070"/>
                    </a:lnTo>
                    <a:lnTo>
                      <a:pt x="3556" y="1875"/>
                    </a:lnTo>
                    <a:lnTo>
                      <a:pt x="3556" y="1705"/>
                    </a:lnTo>
                    <a:lnTo>
                      <a:pt x="3532" y="1534"/>
                    </a:lnTo>
                    <a:lnTo>
                      <a:pt x="3507" y="1364"/>
                    </a:lnTo>
                    <a:lnTo>
                      <a:pt x="3434" y="1194"/>
                    </a:lnTo>
                    <a:lnTo>
                      <a:pt x="3434" y="1194"/>
                    </a:lnTo>
                    <a:lnTo>
                      <a:pt x="3361" y="1023"/>
                    </a:lnTo>
                    <a:lnTo>
                      <a:pt x="3288" y="853"/>
                    </a:lnTo>
                    <a:lnTo>
                      <a:pt x="3191" y="706"/>
                    </a:lnTo>
                    <a:lnTo>
                      <a:pt x="3069" y="585"/>
                    </a:lnTo>
                    <a:lnTo>
                      <a:pt x="2947" y="463"/>
                    </a:lnTo>
                    <a:lnTo>
                      <a:pt x="2825" y="341"/>
                    </a:lnTo>
                    <a:lnTo>
                      <a:pt x="2679" y="268"/>
                    </a:lnTo>
                    <a:lnTo>
                      <a:pt x="2533" y="171"/>
                    </a:lnTo>
                    <a:lnTo>
                      <a:pt x="2363" y="122"/>
                    </a:lnTo>
                    <a:lnTo>
                      <a:pt x="2192" y="73"/>
                    </a:lnTo>
                    <a:lnTo>
                      <a:pt x="2022" y="24"/>
                    </a:lnTo>
                    <a:lnTo>
                      <a:pt x="1851" y="24"/>
                    </a:lnTo>
                    <a:lnTo>
                      <a:pt x="1681" y="0"/>
                    </a:lnTo>
                    <a:lnTo>
                      <a:pt x="1510" y="24"/>
                    </a:lnTo>
                    <a:lnTo>
                      <a:pt x="1340" y="73"/>
                    </a:lnTo>
                    <a:lnTo>
                      <a:pt x="1169" y="122"/>
                    </a:lnTo>
                    <a:lnTo>
                      <a:pt x="1169" y="122"/>
                    </a:lnTo>
                    <a:lnTo>
                      <a:pt x="974" y="195"/>
                    </a:lnTo>
                    <a:lnTo>
                      <a:pt x="804" y="292"/>
                    </a:lnTo>
                    <a:lnTo>
                      <a:pt x="658" y="390"/>
                    </a:lnTo>
                    <a:lnTo>
                      <a:pt x="512" y="512"/>
                    </a:lnTo>
                    <a:lnTo>
                      <a:pt x="390" y="658"/>
                    </a:lnTo>
                    <a:lnTo>
                      <a:pt x="293" y="804"/>
                    </a:lnTo>
                    <a:lnTo>
                      <a:pt x="195" y="950"/>
                    </a:lnTo>
                    <a:lnTo>
                      <a:pt x="122" y="1120"/>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2" name="Google Shape;52;p6"/>
              <p:cNvSpPr/>
              <p:nvPr/>
            </p:nvSpPr>
            <p:spPr>
              <a:xfrm>
                <a:off x="5411925" y="5110925"/>
                <a:ext cx="188775" cy="189400"/>
              </a:xfrm>
              <a:custGeom>
                <a:avLst/>
                <a:gdLst/>
                <a:ahLst/>
                <a:cxnLst/>
                <a:rect l="l" t="t" r="r" b="b"/>
                <a:pathLst>
                  <a:path w="7551" h="7576" fill="none" extrusionOk="0">
                    <a:moveTo>
                      <a:pt x="0" y="3776"/>
                    </a:moveTo>
                    <a:lnTo>
                      <a:pt x="0" y="3776"/>
                    </a:lnTo>
                    <a:lnTo>
                      <a:pt x="25" y="3410"/>
                    </a:lnTo>
                    <a:lnTo>
                      <a:pt x="73" y="3021"/>
                    </a:lnTo>
                    <a:lnTo>
                      <a:pt x="171" y="2655"/>
                    </a:lnTo>
                    <a:lnTo>
                      <a:pt x="293" y="2314"/>
                    </a:lnTo>
                    <a:lnTo>
                      <a:pt x="463" y="1973"/>
                    </a:lnTo>
                    <a:lnTo>
                      <a:pt x="658" y="1681"/>
                    </a:lnTo>
                    <a:lnTo>
                      <a:pt x="877" y="1389"/>
                    </a:lnTo>
                    <a:lnTo>
                      <a:pt x="1121" y="1121"/>
                    </a:lnTo>
                    <a:lnTo>
                      <a:pt x="1389" y="877"/>
                    </a:lnTo>
                    <a:lnTo>
                      <a:pt x="1656" y="658"/>
                    </a:lnTo>
                    <a:lnTo>
                      <a:pt x="1973" y="463"/>
                    </a:lnTo>
                    <a:lnTo>
                      <a:pt x="2314" y="293"/>
                    </a:lnTo>
                    <a:lnTo>
                      <a:pt x="2655" y="171"/>
                    </a:lnTo>
                    <a:lnTo>
                      <a:pt x="3020" y="74"/>
                    </a:lnTo>
                    <a:lnTo>
                      <a:pt x="3386" y="25"/>
                    </a:lnTo>
                    <a:lnTo>
                      <a:pt x="3775" y="1"/>
                    </a:lnTo>
                    <a:lnTo>
                      <a:pt x="3775" y="1"/>
                    </a:lnTo>
                    <a:lnTo>
                      <a:pt x="4165" y="25"/>
                    </a:lnTo>
                    <a:lnTo>
                      <a:pt x="4555" y="74"/>
                    </a:lnTo>
                    <a:lnTo>
                      <a:pt x="4896" y="171"/>
                    </a:lnTo>
                    <a:lnTo>
                      <a:pt x="5261" y="293"/>
                    </a:lnTo>
                    <a:lnTo>
                      <a:pt x="5578" y="463"/>
                    </a:lnTo>
                    <a:lnTo>
                      <a:pt x="5894" y="658"/>
                    </a:lnTo>
                    <a:lnTo>
                      <a:pt x="6186" y="877"/>
                    </a:lnTo>
                    <a:lnTo>
                      <a:pt x="6454" y="1121"/>
                    </a:lnTo>
                    <a:lnTo>
                      <a:pt x="6698" y="1389"/>
                    </a:lnTo>
                    <a:lnTo>
                      <a:pt x="6917" y="1681"/>
                    </a:lnTo>
                    <a:lnTo>
                      <a:pt x="7112" y="1973"/>
                    </a:lnTo>
                    <a:lnTo>
                      <a:pt x="7258" y="2314"/>
                    </a:lnTo>
                    <a:lnTo>
                      <a:pt x="7404" y="2655"/>
                    </a:lnTo>
                    <a:lnTo>
                      <a:pt x="7477" y="3021"/>
                    </a:lnTo>
                    <a:lnTo>
                      <a:pt x="7550" y="3410"/>
                    </a:lnTo>
                    <a:lnTo>
                      <a:pt x="7550" y="3776"/>
                    </a:lnTo>
                    <a:lnTo>
                      <a:pt x="7550" y="3776"/>
                    </a:lnTo>
                    <a:lnTo>
                      <a:pt x="7550" y="4165"/>
                    </a:lnTo>
                    <a:lnTo>
                      <a:pt x="7477" y="4555"/>
                    </a:lnTo>
                    <a:lnTo>
                      <a:pt x="7404" y="4920"/>
                    </a:lnTo>
                    <a:lnTo>
                      <a:pt x="7258" y="5261"/>
                    </a:lnTo>
                    <a:lnTo>
                      <a:pt x="7112" y="5578"/>
                    </a:lnTo>
                    <a:lnTo>
                      <a:pt x="6917" y="5895"/>
                    </a:lnTo>
                    <a:lnTo>
                      <a:pt x="6698" y="6187"/>
                    </a:lnTo>
                    <a:lnTo>
                      <a:pt x="6454" y="6455"/>
                    </a:lnTo>
                    <a:lnTo>
                      <a:pt x="6186" y="6698"/>
                    </a:lnTo>
                    <a:lnTo>
                      <a:pt x="5894" y="6917"/>
                    </a:lnTo>
                    <a:lnTo>
                      <a:pt x="5578" y="7112"/>
                    </a:lnTo>
                    <a:lnTo>
                      <a:pt x="5261" y="7258"/>
                    </a:lnTo>
                    <a:lnTo>
                      <a:pt x="4896" y="7405"/>
                    </a:lnTo>
                    <a:lnTo>
                      <a:pt x="4555" y="7478"/>
                    </a:lnTo>
                    <a:lnTo>
                      <a:pt x="4165" y="7551"/>
                    </a:lnTo>
                    <a:lnTo>
                      <a:pt x="3775" y="7575"/>
                    </a:lnTo>
                    <a:lnTo>
                      <a:pt x="3775" y="7575"/>
                    </a:lnTo>
                    <a:lnTo>
                      <a:pt x="3386" y="7551"/>
                    </a:lnTo>
                    <a:lnTo>
                      <a:pt x="3020" y="7478"/>
                    </a:lnTo>
                    <a:lnTo>
                      <a:pt x="2655" y="7405"/>
                    </a:lnTo>
                    <a:lnTo>
                      <a:pt x="2314" y="7258"/>
                    </a:lnTo>
                    <a:lnTo>
                      <a:pt x="1973" y="7112"/>
                    </a:lnTo>
                    <a:lnTo>
                      <a:pt x="1656" y="6917"/>
                    </a:lnTo>
                    <a:lnTo>
                      <a:pt x="1389" y="6698"/>
                    </a:lnTo>
                    <a:lnTo>
                      <a:pt x="1121" y="6455"/>
                    </a:lnTo>
                    <a:lnTo>
                      <a:pt x="877" y="6187"/>
                    </a:lnTo>
                    <a:lnTo>
                      <a:pt x="658" y="5895"/>
                    </a:lnTo>
                    <a:lnTo>
                      <a:pt x="463" y="5578"/>
                    </a:lnTo>
                    <a:lnTo>
                      <a:pt x="293" y="5261"/>
                    </a:lnTo>
                    <a:lnTo>
                      <a:pt x="171" y="4920"/>
                    </a:lnTo>
                    <a:lnTo>
                      <a:pt x="73" y="4555"/>
                    </a:lnTo>
                    <a:lnTo>
                      <a:pt x="25" y="4165"/>
                    </a:lnTo>
                    <a:lnTo>
                      <a:pt x="0" y="3776"/>
                    </a:lnTo>
                    <a:lnTo>
                      <a:pt x="0" y="3776"/>
                    </a:lnTo>
                    <a:close/>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3" name="Google Shape;53;p6"/>
              <p:cNvSpPr/>
              <p:nvPr/>
            </p:nvSpPr>
            <p:spPr>
              <a:xfrm>
                <a:off x="5367475" y="5025075"/>
                <a:ext cx="81600" cy="105975"/>
              </a:xfrm>
              <a:custGeom>
                <a:avLst/>
                <a:gdLst/>
                <a:ahLst/>
                <a:cxnLst/>
                <a:rect l="l" t="t" r="r" b="b"/>
                <a:pathLst>
                  <a:path w="3264" h="4239" fill="none" extrusionOk="0">
                    <a:moveTo>
                      <a:pt x="0" y="1"/>
                    </a:moveTo>
                    <a:lnTo>
                      <a:pt x="3264" y="4238"/>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4" name="Google Shape;54;p6"/>
              <p:cNvSpPr/>
              <p:nvPr/>
            </p:nvSpPr>
            <p:spPr>
              <a:xfrm>
                <a:off x="5567800" y="4999500"/>
                <a:ext cx="115100" cy="133975"/>
              </a:xfrm>
              <a:custGeom>
                <a:avLst/>
                <a:gdLst/>
                <a:ahLst/>
                <a:cxnLst/>
                <a:rect l="l" t="t" r="r" b="b"/>
                <a:pathLst>
                  <a:path w="4604" h="5359" fill="none" extrusionOk="0">
                    <a:moveTo>
                      <a:pt x="0" y="5359"/>
                    </a:moveTo>
                    <a:lnTo>
                      <a:pt x="4603"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5" name="Google Shape;55;p6"/>
              <p:cNvSpPr/>
              <p:nvPr/>
            </p:nvSpPr>
            <p:spPr>
              <a:xfrm>
                <a:off x="5600075" y="5217475"/>
                <a:ext cx="127275" cy="16475"/>
              </a:xfrm>
              <a:custGeom>
                <a:avLst/>
                <a:gdLst/>
                <a:ahLst/>
                <a:cxnLst/>
                <a:rect l="l" t="t" r="r" b="b"/>
                <a:pathLst>
                  <a:path w="5091" h="659" fill="none" extrusionOk="0">
                    <a:moveTo>
                      <a:pt x="5090" y="658"/>
                    </a:moveTo>
                    <a:lnTo>
                      <a:pt x="0"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6" name="Google Shape;56;p6"/>
              <p:cNvSpPr/>
              <p:nvPr/>
            </p:nvSpPr>
            <p:spPr>
              <a:xfrm>
                <a:off x="5497775" y="5299675"/>
                <a:ext cx="4900" cy="126675"/>
              </a:xfrm>
              <a:custGeom>
                <a:avLst/>
                <a:gdLst/>
                <a:ahLst/>
                <a:cxnLst/>
                <a:rect l="l" t="t" r="r" b="b"/>
                <a:pathLst>
                  <a:path w="196" h="5067" fill="none" extrusionOk="0">
                    <a:moveTo>
                      <a:pt x="0" y="5067"/>
                    </a:moveTo>
                    <a:lnTo>
                      <a:pt x="195"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sp>
            <p:nvSpPr>
              <p:cNvPr id="57" name="Google Shape;57;p6"/>
              <p:cNvSpPr/>
              <p:nvPr/>
            </p:nvSpPr>
            <p:spPr>
              <a:xfrm>
                <a:off x="5277975" y="5241825"/>
                <a:ext cx="141275" cy="58500"/>
              </a:xfrm>
              <a:custGeom>
                <a:avLst/>
                <a:gdLst/>
                <a:ahLst/>
                <a:cxnLst/>
                <a:rect l="l" t="t" r="r" b="b"/>
                <a:pathLst>
                  <a:path w="5651" h="2340" fill="none" extrusionOk="0">
                    <a:moveTo>
                      <a:pt x="0" y="2339"/>
                    </a:moveTo>
                    <a:lnTo>
                      <a:pt x="5651" y="1"/>
                    </a:lnTo>
                  </a:path>
                </a:pathLst>
              </a:custGeom>
              <a:noFill/>
              <a:ln w="28575" cap="rnd" cmpd="sng">
                <a:solidFill>
                  <a:srgbClr val="000000"/>
                </a:solidFill>
                <a:prstDash val="solid"/>
                <a:round/>
                <a:headEnd type="none" w="sm" len="sm"/>
                <a:tailEnd type="none" w="sm" len="sm"/>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chemeClr val="dk1"/>
                  </a:buClr>
                  <a:buSzPts val="1800"/>
                  <a:buFont typeface="Twentieth Century"/>
                  <a:buNone/>
                </a:pPr>
                <a:endParaRPr sz="1800" b="0" i="0" u="none" strike="noStrike" cap="none">
                  <a:solidFill>
                    <a:schemeClr val="dk1"/>
                  </a:solidFill>
                  <a:latin typeface="Twentieth Century"/>
                  <a:ea typeface="Twentieth Century"/>
                  <a:cs typeface="Twentieth Century"/>
                  <a:sym typeface="Twentieth Century"/>
                </a:endParaRPr>
              </a:p>
            </p:txBody>
          </p:sp>
        </p:grpSp>
      </p:grpSp>
      <p:sp>
        <p:nvSpPr>
          <p:cNvPr id="58" name="Google Shape;58;p6"/>
          <p:cNvSpPr txBox="1">
            <a:spLocks noGrp="1"/>
          </p:cNvSpPr>
          <p:nvPr>
            <p:ph type="body" idx="1"/>
          </p:nvPr>
        </p:nvSpPr>
        <p:spPr>
          <a:xfrm>
            <a:off x="3315880" y="4628428"/>
            <a:ext cx="5590200" cy="1463100"/>
          </a:xfrm>
          <a:prstGeom prst="rect">
            <a:avLst/>
          </a:prstGeom>
          <a:noFill/>
          <a:ln>
            <a:noFill/>
          </a:ln>
        </p:spPr>
        <p:txBody>
          <a:bodyPr spcFirstLastPara="1" wrap="square" lIns="88375" tIns="44175" rIns="88375" bIns="44175" anchor="t" anchorCtr="0">
            <a:sp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sp>
        <p:nvSpPr>
          <p:cNvPr id="59" name="Google Shape;59;p6"/>
          <p:cNvSpPr/>
          <p:nvPr/>
        </p:nvSpPr>
        <p:spPr>
          <a:xfrm>
            <a:off x="272955" y="0"/>
            <a:ext cx="422700" cy="1562400"/>
          </a:xfrm>
          <a:prstGeom prst="rect">
            <a:avLst/>
          </a:prstGeom>
          <a:solidFill>
            <a:schemeClr val="lt1"/>
          </a:solidFill>
          <a:ln>
            <a:noFill/>
          </a:ln>
        </p:spPr>
        <p:txBody>
          <a:bodyPr spcFirstLastPara="1" wrap="square" lIns="88375" tIns="44175" rIns="88375" bIns="441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Twentieth Century"/>
              <a:ea typeface="Twentieth Century"/>
              <a:cs typeface="Twentieth Century"/>
              <a:sym typeface="Twentieth Centur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p:cSld name="Comparison">
    <p:spTree>
      <p:nvGrpSpPr>
        <p:cNvPr id="1" name="Shape 60"/>
        <p:cNvGrpSpPr/>
        <p:nvPr/>
      </p:nvGrpSpPr>
      <p:grpSpPr>
        <a:xfrm>
          <a:off x="0" y="0"/>
          <a:ext cx="0" cy="0"/>
          <a:chOff x="0" y="0"/>
          <a:chExt cx="0" cy="0"/>
        </a:xfrm>
      </p:grpSpPr>
      <p:sp>
        <p:nvSpPr>
          <p:cNvPr id="61" name="Google Shape;61;p7"/>
          <p:cNvSpPr txBox="1">
            <a:spLocks noGrp="1"/>
          </p:cNvSpPr>
          <p:nvPr>
            <p:ph type="body" idx="1"/>
          </p:nvPr>
        </p:nvSpPr>
        <p:spPr>
          <a:xfrm>
            <a:off x="6364809"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2" name="Google Shape;62;p7"/>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63" name="Google Shape;63;p7"/>
          <p:cNvSpPr txBox="1">
            <a:spLocks noGrp="1"/>
          </p:cNvSpPr>
          <p:nvPr>
            <p:ph type="body" idx="2"/>
          </p:nvPr>
        </p:nvSpPr>
        <p:spPr>
          <a:xfrm>
            <a:off x="575239"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
        <p:nvSpPr>
          <p:cNvPr id="64" name="Google Shape;64;p7"/>
          <p:cNvSpPr txBox="1">
            <a:spLocks noGrp="1"/>
          </p:cNvSpPr>
          <p:nvPr>
            <p:ph type="body" idx="3"/>
          </p:nvPr>
        </p:nvSpPr>
        <p:spPr>
          <a:xfrm>
            <a:off x="584218" y="2096446"/>
            <a:ext cx="5397600" cy="43305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65" name="Google Shape;65;p7"/>
          <p:cNvSpPr txBox="1">
            <a:spLocks noGrp="1"/>
          </p:cNvSpPr>
          <p:nvPr>
            <p:ph type="body" idx="4"/>
          </p:nvPr>
        </p:nvSpPr>
        <p:spPr>
          <a:xfrm>
            <a:off x="6355830" y="1531279"/>
            <a:ext cx="5397600" cy="447600"/>
          </a:xfrm>
          <a:prstGeom prst="rect">
            <a:avLst/>
          </a:prstGeom>
          <a:noFill/>
          <a:ln>
            <a:noFill/>
          </a:ln>
        </p:spPr>
        <p:txBody>
          <a:bodyPr spcFirstLastPara="1" wrap="square" lIns="132575" tIns="44175" rIns="132575" bIns="44175" anchor="ctr" anchorCtr="0">
            <a:normAutofit/>
          </a:bodyPr>
          <a:lstStyle>
            <a:lvl1pPr marL="457200" lvl="0" indent="-228600" algn="l" rtl="0">
              <a:lnSpc>
                <a:spcPct val="90000"/>
              </a:lnSpc>
              <a:spcBef>
                <a:spcPts val="0"/>
              </a:spcBef>
              <a:spcAft>
                <a:spcPts val="0"/>
              </a:spcAft>
              <a:buSzPts val="1800"/>
              <a:buNone/>
              <a:defRPr sz="1800" b="0" cap="none">
                <a:solidFill>
                  <a:srgbClr val="4C3282"/>
                </a:solidFill>
                <a:latin typeface="Quattrocento Sans"/>
                <a:ea typeface="Quattrocento Sans"/>
                <a:cs typeface="Quattrocento Sans"/>
                <a:sym typeface="Quattrocento Sans"/>
              </a:defRPr>
            </a:lvl1pPr>
            <a:lvl2pPr marL="914400" lvl="1" indent="-228600" algn="l" rtl="0">
              <a:lnSpc>
                <a:spcPct val="90000"/>
              </a:lnSpc>
              <a:spcBef>
                <a:spcPts val="300"/>
              </a:spcBef>
              <a:spcAft>
                <a:spcPts val="0"/>
              </a:spcAft>
              <a:buSzPts val="1900"/>
              <a:buNone/>
              <a:defRPr sz="19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500"/>
              <a:buNone/>
              <a:defRPr sz="1500" b="1"/>
            </a:lvl4pPr>
            <a:lvl5pPr marL="2286000" lvl="4" indent="-228600" algn="l" rtl="0">
              <a:lnSpc>
                <a:spcPct val="90000"/>
              </a:lnSpc>
              <a:spcBef>
                <a:spcPts val="400"/>
              </a:spcBef>
              <a:spcAft>
                <a:spcPts val="0"/>
              </a:spcAft>
              <a:buSzPts val="1500"/>
              <a:buNone/>
              <a:defRPr sz="1500" b="1"/>
            </a:lvl5pPr>
            <a:lvl6pPr marL="2743200" lvl="5" indent="-228600" algn="l" rtl="0">
              <a:lnSpc>
                <a:spcPct val="90000"/>
              </a:lnSpc>
              <a:spcBef>
                <a:spcPts val="400"/>
              </a:spcBef>
              <a:spcAft>
                <a:spcPts val="0"/>
              </a:spcAft>
              <a:buSzPts val="1500"/>
              <a:buNone/>
              <a:defRPr sz="1500" b="1"/>
            </a:lvl6pPr>
            <a:lvl7pPr marL="3200400" lvl="6" indent="-228600" algn="l" rtl="0">
              <a:lnSpc>
                <a:spcPct val="90000"/>
              </a:lnSpc>
              <a:spcBef>
                <a:spcPts val="400"/>
              </a:spcBef>
              <a:spcAft>
                <a:spcPts val="0"/>
              </a:spcAft>
              <a:buSzPts val="1500"/>
              <a:buNone/>
              <a:defRPr sz="1500" b="1"/>
            </a:lvl7pPr>
            <a:lvl8pPr marL="3657600" lvl="7" indent="-228600" algn="l" rtl="0">
              <a:lnSpc>
                <a:spcPct val="90000"/>
              </a:lnSpc>
              <a:spcBef>
                <a:spcPts val="400"/>
              </a:spcBef>
              <a:spcAft>
                <a:spcPts val="0"/>
              </a:spcAft>
              <a:buSzPts val="1500"/>
              <a:buNone/>
              <a:defRPr sz="1500" b="1"/>
            </a:lvl8pPr>
            <a:lvl9pPr marL="4114800" lvl="8" indent="-228600" algn="l" rtl="0">
              <a:lnSpc>
                <a:spcPct val="90000"/>
              </a:lnSpc>
              <a:spcBef>
                <a:spcPts val="400"/>
              </a:spcBef>
              <a:spcAft>
                <a:spcPts val="400"/>
              </a:spcAft>
              <a:buSzPts val="1500"/>
              <a:buNone/>
              <a:defRPr sz="1500" b="1"/>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letely blank">
  <p:cSld name="Completely blank">
    <p:spTree>
      <p:nvGrpSpPr>
        <p:cNvPr id="1" name="Shape 93"/>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94"/>
        <p:cNvGrpSpPr/>
        <p:nvPr/>
      </p:nvGrpSpPr>
      <p:grpSpPr>
        <a:xfrm>
          <a:off x="0" y="0"/>
          <a:ext cx="0" cy="0"/>
          <a:chOff x="0" y="0"/>
          <a:chExt cx="0" cy="0"/>
        </a:xfrm>
      </p:grpSpPr>
      <p:sp>
        <p:nvSpPr>
          <p:cNvPr id="95" name="Google Shape;95;p11"/>
          <p:cNvSpPr/>
          <p:nvPr/>
        </p:nvSpPr>
        <p:spPr>
          <a:xfrm>
            <a:off x="0" y="0"/>
            <a:ext cx="12192000" cy="4572000"/>
          </a:xfrm>
          <a:prstGeom prst="rect">
            <a:avLst/>
          </a:prstGeom>
          <a:solidFill>
            <a:srgbClr val="1D9AA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1"/>
          <p:cNvSpPr/>
          <p:nvPr/>
        </p:nvSpPr>
        <p:spPr>
          <a:xfrm>
            <a:off x="-1" y="0"/>
            <a:ext cx="12192000" cy="4572001"/>
          </a:xfrm>
          <a:custGeom>
            <a:avLst/>
            <a:gdLst/>
            <a:ahLst/>
            <a:cxnLst/>
            <a:rect l="l" t="t" r="r" b="b"/>
            <a:pathLst>
              <a:path w="12192000" h="4572001" extrusionOk="0">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lt1"/>
          </a:solidFill>
          <a:ln>
            <a:noFill/>
          </a:ln>
        </p:spPr>
        <p:txBody>
          <a:bodyPr spcFirstLastPara="1" wrap="square" lIns="88375" tIns="88375" rIns="88375" bIns="8837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1"/>
          <p:cNvSpPr txBox="1">
            <a:spLocks noGrp="1"/>
          </p:cNvSpPr>
          <p:nvPr>
            <p:ph type="title"/>
          </p:nvPr>
        </p:nvSpPr>
        <p:spPr>
          <a:xfrm>
            <a:off x="457200" y="4960137"/>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b="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98" name="Google Shape;98;p11"/>
          <p:cNvSpPr txBox="1">
            <a:spLocks noGrp="1"/>
          </p:cNvSpPr>
          <p:nvPr>
            <p:ph type="body" idx="1"/>
          </p:nvPr>
        </p:nvSpPr>
        <p:spPr>
          <a:xfrm>
            <a:off x="8610600" y="4960137"/>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500"/>
              <a:buNone/>
              <a:defRPr sz="15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endParaRPr/>
          </a:p>
        </p:txBody>
      </p:sp>
      <p:cxnSp>
        <p:nvCxnSpPr>
          <p:cNvPr id="99" name="Google Shape;99;p11"/>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pic>
        <p:nvPicPr>
          <p:cNvPr id="100" name="Google Shape;100;p11" descr="UW building"/>
          <p:cNvPicPr preferRelativeResize="0"/>
          <p:nvPr/>
        </p:nvPicPr>
        <p:blipFill rotWithShape="1">
          <a:blip r:embed="rId2">
            <a:alphaModFix/>
          </a:blip>
          <a:srcRect t="38182" b="5568"/>
          <a:stretch/>
        </p:blipFill>
        <p:spPr>
          <a:xfrm>
            <a:off x="3" y="0"/>
            <a:ext cx="12191993" cy="45720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101"/>
        <p:cNvGrpSpPr/>
        <p:nvPr/>
      </p:nvGrpSpPr>
      <p:grpSpPr>
        <a:xfrm>
          <a:off x="0" y="0"/>
          <a:ext cx="0" cy="0"/>
          <a:chOff x="0" y="0"/>
          <a:chExt cx="0" cy="0"/>
        </a:xfrm>
      </p:grpSpPr>
      <p:sp>
        <p:nvSpPr>
          <p:cNvPr id="102" name="Google Shape;102;p12"/>
          <p:cNvSpPr txBox="1">
            <a:spLocks noGrp="1"/>
          </p:cNvSpPr>
          <p:nvPr>
            <p:ph type="body" idx="1"/>
          </p:nvPr>
        </p:nvSpPr>
        <p:spPr>
          <a:xfrm>
            <a:off x="634620" y="1512985"/>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3" name="Google Shape;103;p12"/>
          <p:cNvSpPr txBox="1">
            <a:spLocks noGrp="1"/>
          </p:cNvSpPr>
          <p:nvPr>
            <p:ph type="body" idx="2"/>
          </p:nvPr>
        </p:nvSpPr>
        <p:spPr>
          <a:xfrm>
            <a:off x="6364809" y="1512984"/>
            <a:ext cx="5397600" cy="4796400"/>
          </a:xfrm>
          <a:prstGeom prst="rect">
            <a:avLst/>
          </a:prstGeom>
          <a:noFill/>
          <a:ln>
            <a:noFill/>
          </a:ln>
        </p:spPr>
        <p:txBody>
          <a:bodyPr spcFirstLastPara="1" wrap="square" lIns="44175" tIns="44175" rIns="44175" bIns="44175"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3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endParaRPr/>
          </a:p>
        </p:txBody>
      </p:sp>
      <p:sp>
        <p:nvSpPr>
          <p:cNvPr id="104" name="Google Shape;104;p12"/>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lvl="0" algn="l" rtl="0">
              <a:lnSpc>
                <a:spcPct val="80000"/>
              </a:lnSpc>
              <a:spcBef>
                <a:spcPts val="0"/>
              </a:spcBef>
              <a:spcAft>
                <a:spcPts val="0"/>
              </a:spcAft>
              <a:buClr>
                <a:srgbClr val="0C0C0C"/>
              </a:buClr>
              <a:buSzPts val="1800"/>
              <a:buNone/>
              <a:defRPr/>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107"/>
        <p:cNvGrpSpPr/>
        <p:nvPr/>
      </p:nvGrpSpPr>
      <p:grpSpPr>
        <a:xfrm>
          <a:off x="0" y="0"/>
          <a:ext cx="0" cy="0"/>
          <a:chOff x="0" y="0"/>
          <a:chExt cx="0" cy="0"/>
        </a:xfrm>
      </p:grpSpPr>
      <p:sp>
        <p:nvSpPr>
          <p:cNvPr id="108" name="Google Shape;108;p14"/>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
        <p:nvSpPr>
          <p:cNvPr id="109" name="Google Shape;109;p14"/>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110"/>
        <p:cNvGrpSpPr/>
        <p:nvPr/>
      </p:nvGrpSpPr>
      <p:grpSpPr>
        <a:xfrm>
          <a:off x="0" y="0"/>
          <a:ext cx="0" cy="0"/>
          <a:chOff x="0" y="0"/>
          <a:chExt cx="0" cy="0"/>
        </a:xfrm>
      </p:grpSpPr>
      <p:sp>
        <p:nvSpPr>
          <p:cNvPr id="111" name="Google Shape;111;p15"/>
          <p:cNvSpPr txBox="1">
            <a:spLocks noGrp="1"/>
          </p:cNvSpPr>
          <p:nvPr>
            <p:ph type="title"/>
          </p:nvPr>
        </p:nvSpPr>
        <p:spPr>
          <a:xfrm>
            <a:off x="457200" y="4960138"/>
            <a:ext cx="7772400" cy="1463100"/>
          </a:xfrm>
          <a:prstGeom prst="rect">
            <a:avLst/>
          </a:prstGeom>
          <a:noFill/>
          <a:ln>
            <a:noFill/>
          </a:ln>
        </p:spPr>
        <p:txBody>
          <a:bodyPr spcFirstLastPara="1" wrap="square" lIns="88375" tIns="44175" rIns="88375" bIns="44175" anchor="ctr" anchorCtr="0">
            <a:normAutofit/>
          </a:bodyPr>
          <a:lstStyle>
            <a:lvl1pPr lvl="0" algn="r" rtl="0">
              <a:lnSpc>
                <a:spcPct val="80000"/>
              </a:lnSpc>
              <a:spcBef>
                <a:spcPts val="0"/>
              </a:spcBef>
              <a:spcAft>
                <a:spcPts val="0"/>
              </a:spcAft>
              <a:buClr>
                <a:srgbClr val="0C0C0C"/>
              </a:buClr>
              <a:buSzPts val="4900"/>
              <a:buFont typeface="Quattrocento Sans"/>
              <a:buNone/>
              <a:defRPr sz="4900"/>
            </a:lvl1pPr>
            <a:lvl2pPr lvl="1" algn="l" rtl="0">
              <a:lnSpc>
                <a:spcPct val="100000"/>
              </a:lnSpc>
              <a:spcBef>
                <a:spcPts val="0"/>
              </a:spcBef>
              <a:spcAft>
                <a:spcPts val="0"/>
              </a:spcAft>
              <a:buSzPts val="1400"/>
              <a:buNone/>
              <a:defRPr/>
            </a:lvl2pPr>
            <a:lvl3pPr lvl="2" algn="l" rtl="0">
              <a:lnSpc>
                <a:spcPct val="100000"/>
              </a:lnSpc>
              <a:spcBef>
                <a:spcPts val="0"/>
              </a:spcBef>
              <a:spcAft>
                <a:spcPts val="0"/>
              </a:spcAft>
              <a:buSzPts val="1400"/>
              <a:buNone/>
              <a:defRPr/>
            </a:lvl3pPr>
            <a:lvl4pPr lvl="3" algn="l" rtl="0">
              <a:lnSpc>
                <a:spcPct val="100000"/>
              </a:lnSpc>
              <a:spcBef>
                <a:spcPts val="0"/>
              </a:spcBef>
              <a:spcAft>
                <a:spcPts val="0"/>
              </a:spcAft>
              <a:buSzPts val="1400"/>
              <a:buNone/>
              <a:defRPr/>
            </a:lvl4pPr>
            <a:lvl5pPr lvl="4" algn="l" rtl="0">
              <a:lnSpc>
                <a:spcPct val="100000"/>
              </a:lnSpc>
              <a:spcBef>
                <a:spcPts val="0"/>
              </a:spcBef>
              <a:spcAft>
                <a:spcPts val="0"/>
              </a:spcAft>
              <a:buSzPts val="1400"/>
              <a:buNone/>
              <a:defRPr/>
            </a:lvl5pPr>
            <a:lvl6pPr lvl="5" algn="l" rtl="0">
              <a:lnSpc>
                <a:spcPct val="100000"/>
              </a:lnSpc>
              <a:spcBef>
                <a:spcPts val="0"/>
              </a:spcBef>
              <a:spcAft>
                <a:spcPts val="0"/>
              </a:spcAft>
              <a:buSzPts val="1400"/>
              <a:buNone/>
              <a:defRPr/>
            </a:lvl6pPr>
            <a:lvl7pPr lvl="6" algn="l" rtl="0">
              <a:lnSpc>
                <a:spcPct val="100000"/>
              </a:lnSpc>
              <a:spcBef>
                <a:spcPts val="0"/>
              </a:spcBef>
              <a:spcAft>
                <a:spcPts val="0"/>
              </a:spcAft>
              <a:buSzPts val="1400"/>
              <a:buNone/>
              <a:defRPr/>
            </a:lvl7pPr>
            <a:lvl8pPr lvl="7" algn="l" rtl="0">
              <a:lnSpc>
                <a:spcPct val="100000"/>
              </a:lnSpc>
              <a:spcBef>
                <a:spcPts val="0"/>
              </a:spcBef>
              <a:spcAft>
                <a:spcPts val="0"/>
              </a:spcAft>
              <a:buSzPts val="1400"/>
              <a:buNone/>
              <a:defRPr/>
            </a:lvl8pPr>
            <a:lvl9pPr lvl="8" algn="l" rtl="0">
              <a:lnSpc>
                <a:spcPct val="100000"/>
              </a:lnSpc>
              <a:spcBef>
                <a:spcPts val="0"/>
              </a:spcBef>
              <a:spcAft>
                <a:spcPts val="0"/>
              </a:spcAft>
              <a:buSzPts val="1400"/>
              <a:buNone/>
              <a:defRPr/>
            </a:lvl9pPr>
          </a:lstStyle>
          <a:p>
            <a:endParaRPr/>
          </a:p>
        </p:txBody>
      </p:sp>
      <p:sp>
        <p:nvSpPr>
          <p:cNvPr id="112" name="Google Shape;112;p15"/>
          <p:cNvSpPr>
            <a:spLocks noGrp="1"/>
          </p:cNvSpPr>
          <p:nvPr>
            <p:ph type="pic" idx="2"/>
          </p:nvPr>
        </p:nvSpPr>
        <p:spPr>
          <a:xfrm>
            <a:off x="0" y="-1"/>
            <a:ext cx="12189300" cy="4572000"/>
          </a:xfrm>
          <a:prstGeom prst="rect">
            <a:avLst/>
          </a:prstGeom>
          <a:solidFill>
            <a:srgbClr val="76CEEF"/>
          </a:solidFill>
          <a:ln>
            <a:noFill/>
          </a:ln>
        </p:spPr>
      </p:sp>
      <p:sp>
        <p:nvSpPr>
          <p:cNvPr id="113" name="Google Shape;113;p15"/>
          <p:cNvSpPr txBox="1">
            <a:spLocks noGrp="1"/>
          </p:cNvSpPr>
          <p:nvPr>
            <p:ph type="body" idx="1"/>
          </p:nvPr>
        </p:nvSpPr>
        <p:spPr>
          <a:xfrm>
            <a:off x="8610600" y="4960138"/>
            <a:ext cx="3200400" cy="1463100"/>
          </a:xfrm>
          <a:prstGeom prst="rect">
            <a:avLst/>
          </a:prstGeom>
          <a:noFill/>
          <a:ln>
            <a:noFill/>
          </a:ln>
        </p:spPr>
        <p:txBody>
          <a:bodyPr spcFirstLastPara="1" wrap="square" lIns="88375" tIns="44175" rIns="88375" bIns="44175" anchor="ctr" anchorCtr="0">
            <a:normAutofit/>
          </a:bodyPr>
          <a:lstStyle>
            <a:lvl1pPr marL="457200" lvl="0" indent="-228600" algn="l" rtl="0">
              <a:lnSpc>
                <a:spcPct val="100000"/>
              </a:lnSpc>
              <a:spcBef>
                <a:spcPts val="0"/>
              </a:spcBef>
              <a:spcAft>
                <a:spcPts val="0"/>
              </a:spcAft>
              <a:buSzPts val="1800"/>
              <a:buNone/>
              <a:defRPr sz="1800">
                <a:solidFill>
                  <a:srgbClr val="0C0C0C"/>
                </a:solidFill>
              </a:defRPr>
            </a:lvl1pPr>
            <a:lvl2pPr marL="914400" lvl="1" indent="-228600" algn="l" rtl="0">
              <a:lnSpc>
                <a:spcPct val="90000"/>
              </a:lnSpc>
              <a:spcBef>
                <a:spcPts val="300"/>
              </a:spcBef>
              <a:spcAft>
                <a:spcPts val="0"/>
              </a:spcAft>
              <a:buSzPts val="1400"/>
              <a:buNone/>
              <a:defRPr sz="1400"/>
            </a:lvl2pPr>
            <a:lvl3pPr marL="1371600" lvl="2" indent="-228600" algn="l" rtl="0">
              <a:lnSpc>
                <a:spcPct val="90000"/>
              </a:lnSpc>
              <a:spcBef>
                <a:spcPts val="400"/>
              </a:spcBef>
              <a:spcAft>
                <a:spcPts val="0"/>
              </a:spcAft>
              <a:buSzPts val="1200"/>
              <a:buNone/>
              <a:defRPr sz="1200"/>
            </a:lvl3pPr>
            <a:lvl4pPr marL="1828800" lvl="3" indent="-228600" algn="l" rtl="0">
              <a:lnSpc>
                <a:spcPct val="90000"/>
              </a:lnSpc>
              <a:spcBef>
                <a:spcPts val="400"/>
              </a:spcBef>
              <a:spcAft>
                <a:spcPts val="0"/>
              </a:spcAft>
              <a:buSzPts val="1000"/>
              <a:buNone/>
              <a:defRPr sz="1000"/>
            </a:lvl4pPr>
            <a:lvl5pPr marL="2286000" lvl="4" indent="-228600" algn="l" rtl="0">
              <a:lnSpc>
                <a:spcPct val="90000"/>
              </a:lnSpc>
              <a:spcBef>
                <a:spcPts val="400"/>
              </a:spcBef>
              <a:spcAft>
                <a:spcPts val="0"/>
              </a:spcAft>
              <a:buSzPts val="1000"/>
              <a:buNone/>
              <a:defRPr sz="1000"/>
            </a:lvl5pPr>
            <a:lvl6pPr marL="2743200" lvl="5" indent="-228600" algn="l" rtl="0">
              <a:lnSpc>
                <a:spcPct val="90000"/>
              </a:lnSpc>
              <a:spcBef>
                <a:spcPts val="400"/>
              </a:spcBef>
              <a:spcAft>
                <a:spcPts val="0"/>
              </a:spcAft>
              <a:buSzPts val="1000"/>
              <a:buNone/>
              <a:defRPr sz="1000"/>
            </a:lvl6pPr>
            <a:lvl7pPr marL="3200400" lvl="6" indent="-228600" algn="l" rtl="0">
              <a:lnSpc>
                <a:spcPct val="90000"/>
              </a:lnSpc>
              <a:spcBef>
                <a:spcPts val="400"/>
              </a:spcBef>
              <a:spcAft>
                <a:spcPts val="0"/>
              </a:spcAft>
              <a:buSzPts val="1000"/>
              <a:buNone/>
              <a:defRPr sz="1000"/>
            </a:lvl7pPr>
            <a:lvl8pPr marL="3657600" lvl="7" indent="-228600" algn="l" rtl="0">
              <a:lnSpc>
                <a:spcPct val="90000"/>
              </a:lnSpc>
              <a:spcBef>
                <a:spcPts val="400"/>
              </a:spcBef>
              <a:spcAft>
                <a:spcPts val="0"/>
              </a:spcAft>
              <a:buSzPts val="1000"/>
              <a:buNone/>
              <a:defRPr sz="1000"/>
            </a:lvl8pPr>
            <a:lvl9pPr marL="4114800" lvl="8" indent="-228600" algn="l" rtl="0">
              <a:lnSpc>
                <a:spcPct val="90000"/>
              </a:lnSpc>
              <a:spcBef>
                <a:spcPts val="400"/>
              </a:spcBef>
              <a:spcAft>
                <a:spcPts val="400"/>
              </a:spcAft>
              <a:buSzPts val="1000"/>
              <a:buNone/>
              <a:defRPr sz="1000"/>
            </a:lvl9pPr>
          </a:lstStyle>
          <a:p>
            <a:endParaRPr/>
          </a:p>
        </p:txBody>
      </p:sp>
      <p:sp>
        <p:nvSpPr>
          <p:cNvPr id="114" name="Google Shape;114;p15"/>
          <p:cNvSpPr txBox="1">
            <a:spLocks noGrp="1"/>
          </p:cNvSpPr>
          <p:nvPr>
            <p:ph type="dt" idx="10"/>
          </p:nvPr>
        </p:nvSpPr>
        <p:spPr>
          <a:xfrm>
            <a:off x="6418815" y="6495352"/>
            <a:ext cx="2154000" cy="274200"/>
          </a:xfrm>
          <a:prstGeom prst="rect">
            <a:avLst/>
          </a:prstGeom>
          <a:noFill/>
          <a:ln>
            <a:noFill/>
          </a:ln>
        </p:spPr>
        <p:txBody>
          <a:bodyPr spcFirstLastPara="1" wrap="square" lIns="88375" tIns="44175" rIns="88375" bIns="44175" anchor="ctr" anchorCtr="0">
            <a:noAutofit/>
          </a:bodyPr>
          <a:lstStyle>
            <a:lvl1pPr lvl="0" algn="l" rtl="0">
              <a:lnSpc>
                <a:spcPct val="100000"/>
              </a:lnSpc>
              <a:spcBef>
                <a:spcPts val="0"/>
              </a:spcBef>
              <a:spcAft>
                <a:spcPts val="0"/>
              </a:spcAft>
              <a:buSzPts val="1400"/>
              <a:buNone/>
              <a:defRPr sz="1400"/>
            </a:lvl1pPr>
            <a:lvl2pPr lvl="1" algn="l" rtl="0">
              <a:lnSpc>
                <a:spcPct val="100000"/>
              </a:lnSpc>
              <a:spcBef>
                <a:spcPts val="0"/>
              </a:spcBef>
              <a:spcAft>
                <a:spcPts val="0"/>
              </a:spcAft>
              <a:buSzPts val="1400"/>
              <a:buNone/>
              <a:defRPr sz="1400"/>
            </a:lvl2pPr>
            <a:lvl3pPr lvl="2" algn="l" rtl="0">
              <a:lnSpc>
                <a:spcPct val="100000"/>
              </a:lnSpc>
              <a:spcBef>
                <a:spcPts val="0"/>
              </a:spcBef>
              <a:spcAft>
                <a:spcPts val="0"/>
              </a:spcAft>
              <a:buSzPts val="1400"/>
              <a:buNone/>
              <a:defRPr sz="1400"/>
            </a:lvl3pPr>
            <a:lvl4pPr lvl="3" algn="l" rtl="0">
              <a:lnSpc>
                <a:spcPct val="100000"/>
              </a:lnSpc>
              <a:spcBef>
                <a:spcPts val="0"/>
              </a:spcBef>
              <a:spcAft>
                <a:spcPts val="0"/>
              </a:spcAft>
              <a:buSzPts val="1400"/>
              <a:buNone/>
              <a:defRPr sz="1400"/>
            </a:lvl4pPr>
            <a:lvl5pPr lvl="4" algn="l" rtl="0">
              <a:lnSpc>
                <a:spcPct val="100000"/>
              </a:lnSpc>
              <a:spcBef>
                <a:spcPts val="0"/>
              </a:spcBef>
              <a:spcAft>
                <a:spcPts val="0"/>
              </a:spcAft>
              <a:buSzPts val="1400"/>
              <a:buNone/>
              <a:defRPr sz="1400"/>
            </a:lvl5pPr>
            <a:lvl6pPr lvl="5" algn="l" rtl="0">
              <a:lnSpc>
                <a:spcPct val="100000"/>
              </a:lnSpc>
              <a:spcBef>
                <a:spcPts val="0"/>
              </a:spcBef>
              <a:spcAft>
                <a:spcPts val="0"/>
              </a:spcAft>
              <a:buSzPts val="1400"/>
              <a:buNone/>
              <a:defRPr sz="1400"/>
            </a:lvl6pPr>
            <a:lvl7pPr lvl="6" algn="l" rtl="0">
              <a:lnSpc>
                <a:spcPct val="100000"/>
              </a:lnSpc>
              <a:spcBef>
                <a:spcPts val="0"/>
              </a:spcBef>
              <a:spcAft>
                <a:spcPts val="0"/>
              </a:spcAft>
              <a:buSzPts val="1400"/>
              <a:buNone/>
              <a:defRPr sz="1400"/>
            </a:lvl7pPr>
            <a:lvl8pPr lvl="7" algn="l" rtl="0">
              <a:lnSpc>
                <a:spcPct val="100000"/>
              </a:lnSpc>
              <a:spcBef>
                <a:spcPts val="0"/>
              </a:spcBef>
              <a:spcAft>
                <a:spcPts val="0"/>
              </a:spcAft>
              <a:buSzPts val="1400"/>
              <a:buNone/>
              <a:defRPr sz="1400"/>
            </a:lvl8pPr>
            <a:lvl9pPr lvl="8" algn="l" rtl="0">
              <a:lnSpc>
                <a:spcPct val="100000"/>
              </a:lnSpc>
              <a:spcBef>
                <a:spcPts val="0"/>
              </a:spcBef>
              <a:spcAft>
                <a:spcPts val="0"/>
              </a:spcAft>
              <a:buSzPts val="1400"/>
              <a:buNone/>
              <a:defRPr sz="1400"/>
            </a:lvl9pPr>
          </a:lstStyle>
          <a:p>
            <a:endParaRPr/>
          </a:p>
        </p:txBody>
      </p:sp>
      <p:cxnSp>
        <p:nvCxnSpPr>
          <p:cNvPr id="115" name="Google Shape;115;p15"/>
          <p:cNvCxnSpPr/>
          <p:nvPr/>
        </p:nvCxnSpPr>
        <p:spPr>
          <a:xfrm rot="10800000">
            <a:off x="8386843" y="5264106"/>
            <a:ext cx="0" cy="914400"/>
          </a:xfrm>
          <a:prstGeom prst="straightConnector1">
            <a:avLst/>
          </a:prstGeom>
          <a:noFill/>
          <a:ln w="19050" cap="flat" cmpd="sng">
            <a:solidFill>
              <a:srgbClr val="4C3282"/>
            </a:solidFill>
            <a:prstDash val="solid"/>
            <a:round/>
            <a:headEnd type="none" w="sm" len="sm"/>
            <a:tailEnd type="none" w="sm" len="sm"/>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ustom Layout 1">
  <p:cSld name="CUSTOM">
    <p:spTree>
      <p:nvGrpSpPr>
        <p:cNvPr id="1" name="Shape 116"/>
        <p:cNvGrpSpPr/>
        <p:nvPr/>
      </p:nvGrpSpPr>
      <p:grpSpPr>
        <a:xfrm>
          <a:off x="0" y="0"/>
          <a:ext cx="0" cy="0"/>
          <a:chOff x="0" y="0"/>
          <a:chExt cx="0" cy="0"/>
        </a:xfrm>
      </p:grpSpPr>
      <p:sp>
        <p:nvSpPr>
          <p:cNvPr id="117" name="Google Shape;117;p16"/>
          <p:cNvSpPr/>
          <p:nvPr/>
        </p:nvSpPr>
        <p:spPr>
          <a:xfrm>
            <a:off x="0" y="0"/>
            <a:ext cx="5735700" cy="6858000"/>
          </a:xfrm>
          <a:prstGeom prst="rect">
            <a:avLst/>
          </a:prstGeom>
          <a:solidFill>
            <a:srgbClr val="F2F2F2"/>
          </a:solidFill>
          <a:ln>
            <a:noFill/>
          </a:ln>
        </p:spPr>
        <p:txBody>
          <a:bodyPr spcFirstLastPara="1" wrap="square" lIns="88375" tIns="88375" rIns="88375" bIns="88375" anchor="ctr" anchorCtr="0">
            <a:noAutofit/>
          </a:bodyPr>
          <a:lstStyle/>
          <a:p>
            <a:pPr marL="0" lvl="0" indent="0" algn="l" rtl="0">
              <a:spcBef>
                <a:spcPts val="0"/>
              </a:spcBef>
              <a:spcAft>
                <a:spcPts val="0"/>
              </a:spcAft>
              <a:buNone/>
            </a:pPr>
            <a:endParaRPr/>
          </a:p>
        </p:txBody>
      </p:sp>
      <p:sp>
        <p:nvSpPr>
          <p:cNvPr id="118" name="Google Shape;118;p16"/>
          <p:cNvSpPr txBox="1"/>
          <p:nvPr/>
        </p:nvSpPr>
        <p:spPr>
          <a:xfrm>
            <a:off x="0" y="6495350"/>
            <a:ext cx="4278900" cy="363300"/>
          </a:xfrm>
          <a:prstGeom prst="rect">
            <a:avLst/>
          </a:prstGeom>
          <a:noFill/>
          <a:ln>
            <a:noFill/>
          </a:ln>
        </p:spPr>
        <p:txBody>
          <a:bodyPr spcFirstLastPara="1" wrap="square" lIns="88375" tIns="88375" rIns="88375" bIns="88375" anchor="ctr" anchorCtr="0">
            <a:spAutoFit/>
          </a:bodyPr>
          <a:lstStyle/>
          <a:p>
            <a:pPr marL="0" lvl="0" indent="0" algn="l" rtl="0">
              <a:spcBef>
                <a:spcPts val="0"/>
              </a:spcBef>
              <a:spcAft>
                <a:spcPts val="0"/>
              </a:spcAft>
              <a:buNone/>
            </a:pPr>
            <a:r>
              <a:rPr lang="en-US" sz="1200">
                <a:solidFill>
                  <a:srgbClr val="595959"/>
                </a:solidFill>
                <a:latin typeface="Quattrocento Sans"/>
                <a:ea typeface="Quattrocento Sans"/>
                <a:cs typeface="Quattrocento Sans"/>
                <a:sym typeface="Quattrocento Sans"/>
              </a:rPr>
              <a:t>CSE 373 23SP </a:t>
            </a:r>
            <a:endParaRPr sz="1200">
              <a:solidFill>
                <a:srgbClr val="595959"/>
              </a:solidFill>
              <a:latin typeface="Quattrocento Sans"/>
              <a:ea typeface="Quattrocento Sans"/>
              <a:cs typeface="Quattrocento Sans"/>
              <a:sym typeface="Quattrocento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75239" y="263276"/>
            <a:ext cx="11187000" cy="1014900"/>
          </a:xfrm>
          <a:prstGeom prst="rect">
            <a:avLst/>
          </a:prstGeom>
          <a:noFill/>
          <a:ln>
            <a:noFill/>
          </a:ln>
        </p:spPr>
        <p:txBody>
          <a:bodyPr spcFirstLastPara="1" wrap="square" lIns="88375" tIns="44175" rIns="88375" bIns="44175" anchor="ctr" anchorCtr="0">
            <a:normAutofit/>
          </a:bodyPr>
          <a:lstStyle>
            <a:lvl1pPr marR="0" lvl="0" algn="l" rtl="0">
              <a:lnSpc>
                <a:spcPct val="80000"/>
              </a:lnSpc>
              <a:spcBef>
                <a:spcPts val="0"/>
              </a:spcBef>
              <a:spcAft>
                <a:spcPts val="0"/>
              </a:spcAft>
              <a:buClr>
                <a:srgbClr val="0C0C0C"/>
              </a:buClr>
              <a:buSzPts val="4300"/>
              <a:buFont typeface="Quattrocento Sans"/>
              <a:buNone/>
              <a:defRPr sz="4300" b="0" i="0" u="none" strike="noStrike" cap="none">
                <a:solidFill>
                  <a:srgbClr val="0C0C0C"/>
                </a:solidFill>
                <a:latin typeface="Quattrocento Sans"/>
                <a:ea typeface="Quattrocento Sans"/>
                <a:cs typeface="Quattrocento Sans"/>
                <a:sym typeface="Quattrocento Sans"/>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dirty="0"/>
          </a:p>
        </p:txBody>
      </p:sp>
      <p:sp>
        <p:nvSpPr>
          <p:cNvPr id="11" name="Google Shape;11;p1"/>
          <p:cNvSpPr txBox="1">
            <a:spLocks noGrp="1"/>
          </p:cNvSpPr>
          <p:nvPr>
            <p:ph type="body" idx="1"/>
          </p:nvPr>
        </p:nvSpPr>
        <p:spPr>
          <a:xfrm>
            <a:off x="575240" y="1463857"/>
            <a:ext cx="11187000" cy="4845600"/>
          </a:xfrm>
          <a:prstGeom prst="rect">
            <a:avLst/>
          </a:prstGeom>
          <a:noFill/>
          <a:ln>
            <a:noFill/>
          </a:ln>
        </p:spPr>
        <p:txBody>
          <a:bodyPr spcFirstLastPara="1" wrap="square" lIns="44175" tIns="44175" rIns="44175" bIns="44175" anchor="t" anchorCtr="0">
            <a:spAutoFit/>
          </a:bodyPr>
          <a:lstStyle>
            <a:lvl1pPr marL="457200" marR="0" lvl="0" indent="-393700" algn="l" rtl="0">
              <a:lnSpc>
                <a:spcPct val="90000"/>
              </a:lnSpc>
              <a:spcBef>
                <a:spcPts val="1200"/>
              </a:spcBef>
              <a:spcAft>
                <a:spcPts val="0"/>
              </a:spcAft>
              <a:buClr>
                <a:srgbClr val="4C3282"/>
              </a:buClr>
              <a:buSzPts val="2600"/>
              <a:buFont typeface="Twentieth Century"/>
              <a:buChar char=" "/>
              <a:defRPr sz="2600" b="0" i="0" u="none" strike="noStrike" cap="none">
                <a:solidFill>
                  <a:schemeClr val="dk1"/>
                </a:solidFill>
                <a:latin typeface="Quattrocento Sans"/>
                <a:ea typeface="Quattrocento Sans"/>
                <a:cs typeface="Quattrocento Sans"/>
                <a:sym typeface="Quattrocento Sans"/>
              </a:defRPr>
            </a:lvl1pPr>
            <a:lvl2pPr marL="914400" marR="0" lvl="1" indent="-361950" algn="l" rtl="0">
              <a:lnSpc>
                <a:spcPct val="90000"/>
              </a:lnSpc>
              <a:spcBef>
                <a:spcPts val="300"/>
              </a:spcBef>
              <a:spcAft>
                <a:spcPts val="0"/>
              </a:spcAft>
              <a:buClr>
                <a:srgbClr val="B6A479"/>
              </a:buClr>
              <a:buSzPts val="2100"/>
              <a:buFont typeface="Quattrocento Sans"/>
              <a:buChar char="-"/>
              <a:defRPr sz="2100" b="0" i="0" u="none" strike="noStrike" cap="none">
                <a:solidFill>
                  <a:schemeClr val="dk1"/>
                </a:solidFill>
                <a:latin typeface="Quattrocento Sans"/>
                <a:ea typeface="Quattrocento Sans"/>
                <a:cs typeface="Quattrocento Sans"/>
                <a:sym typeface="Quattrocento Sans"/>
              </a:defRPr>
            </a:lvl2pPr>
            <a:lvl3pPr marL="1371600" marR="0" lvl="2" indent="-323850" algn="l" rtl="0">
              <a:lnSpc>
                <a:spcPct val="90000"/>
              </a:lnSpc>
              <a:spcBef>
                <a:spcPts val="400"/>
              </a:spcBef>
              <a:spcAft>
                <a:spcPts val="0"/>
              </a:spcAft>
              <a:buClr>
                <a:srgbClr val="B6A479"/>
              </a:buClr>
              <a:buSzPts val="1500"/>
              <a:buFont typeface="Quattrocento Sans"/>
              <a:buChar char="-"/>
              <a:defRPr sz="1500" b="0" i="0" u="none" strike="noStrike" cap="none">
                <a:solidFill>
                  <a:schemeClr val="dk1"/>
                </a:solidFill>
                <a:latin typeface="Quattrocento Sans"/>
                <a:ea typeface="Quattrocento Sans"/>
                <a:cs typeface="Quattrocento Sans"/>
                <a:sym typeface="Quattrocento Sans"/>
              </a:defRPr>
            </a:lvl3pPr>
            <a:lvl4pPr marL="1828800" marR="0" lvl="3"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4pPr>
            <a:lvl5pPr marL="2286000" marR="0" lvl="4" indent="-317500" algn="l" rtl="0">
              <a:lnSpc>
                <a:spcPct val="90000"/>
              </a:lnSpc>
              <a:spcBef>
                <a:spcPts val="400"/>
              </a:spcBef>
              <a:spcAft>
                <a:spcPts val="0"/>
              </a:spcAft>
              <a:buClr>
                <a:srgbClr val="B6A479"/>
              </a:buClr>
              <a:buSzPts val="1400"/>
              <a:buFont typeface="Quattrocento Sans"/>
              <a:buChar char="-"/>
              <a:defRPr sz="1400" b="0" i="0" u="none" strike="noStrike" cap="none">
                <a:solidFill>
                  <a:schemeClr val="dk1"/>
                </a:solidFill>
                <a:latin typeface="Quattrocento Sans"/>
                <a:ea typeface="Quattrocento Sans"/>
                <a:cs typeface="Quattrocento Sans"/>
                <a:sym typeface="Quattrocento Sans"/>
              </a:defRPr>
            </a:lvl5pPr>
            <a:lvl6pPr marL="2743200" marR="0" lvl="5"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6pPr>
            <a:lvl7pPr marL="3200400" marR="0" lvl="6"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7pPr>
            <a:lvl8pPr marL="3657600" marR="0" lvl="7" indent="-317500" algn="l" rtl="0">
              <a:lnSpc>
                <a:spcPct val="90000"/>
              </a:lnSpc>
              <a:spcBef>
                <a:spcPts val="400"/>
              </a:spcBef>
              <a:spcAft>
                <a:spcPts val="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8pPr>
            <a:lvl9pPr marL="4114800" marR="0" lvl="8" indent="-317500" algn="l" rtl="0">
              <a:lnSpc>
                <a:spcPct val="90000"/>
              </a:lnSpc>
              <a:spcBef>
                <a:spcPts val="400"/>
              </a:spcBef>
              <a:spcAft>
                <a:spcPts val="400"/>
              </a:spcAft>
              <a:buClr>
                <a:schemeClr val="accent1"/>
              </a:buClr>
              <a:buSzPts val="1400"/>
              <a:buFont typeface="Noto Sans Symbols"/>
              <a:buChar char="🢝"/>
              <a:defRPr sz="1400" b="0" i="0" u="none" strike="noStrike" cap="none">
                <a:solidFill>
                  <a:schemeClr val="dk1"/>
                </a:solidFill>
                <a:latin typeface="Twentieth Century"/>
                <a:ea typeface="Twentieth Century"/>
                <a:cs typeface="Twentieth Century"/>
                <a:sym typeface="Twentieth Century"/>
              </a:defRPr>
            </a:lvl9pPr>
          </a:lstStyle>
          <a:p>
            <a:endParaRPr/>
          </a:p>
        </p:txBody>
      </p:sp>
      <p:sp>
        <p:nvSpPr>
          <p:cNvPr id="14" name="Google Shape;14;p1"/>
          <p:cNvSpPr txBox="1"/>
          <p:nvPr/>
        </p:nvSpPr>
        <p:spPr>
          <a:xfrm>
            <a:off x="7913400" y="6495350"/>
            <a:ext cx="4278900" cy="36330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20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200">
              <a:solidFill>
                <a:srgbClr val="595959"/>
              </a:solidFill>
              <a:latin typeface="Quattrocento Sans"/>
              <a:ea typeface="Quattrocento Sans"/>
              <a:cs typeface="Quattrocento Sans"/>
              <a:sym typeface="Quattrocento Sans"/>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6" r:id="rId4"/>
    <p:sldLayoutId id="2147483657" r:id="rId5"/>
    <p:sldLayoutId id="2147483658" r:id="rId6"/>
    <p:sldLayoutId id="2147483660" r:id="rId7"/>
    <p:sldLayoutId id="2147483661" r:id="rId8"/>
    <p:sldLayoutId id="2147483662" r:id="rId9"/>
    <p:sldLayoutId id="214748366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4" name="Title 1">
            <a:extLst>
              <a:ext uri="{FF2B5EF4-FFF2-40B4-BE49-F238E27FC236}">
                <a16:creationId xmlns:a16="http://schemas.microsoft.com/office/drawing/2014/main" id="{FF74C60C-7FBF-0198-02D6-369C8C9E2F98}"/>
              </a:ext>
            </a:extLst>
          </p:cNvPr>
          <p:cNvSpPr txBox="1">
            <a:spLocks/>
          </p:cNvSpPr>
          <p:nvPr/>
        </p:nvSpPr>
        <p:spPr>
          <a:xfrm>
            <a:off x="2259666" y="1054389"/>
            <a:ext cx="7952128" cy="2625208"/>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pPr marL="0" marR="0" lvl="0" indent="0" algn="ctr" defTabSz="457200" rtl="0" eaLnBrk="1" fontAlgn="auto" latinLnBrk="0" hangingPunct="1">
              <a:lnSpc>
                <a:spcPct val="130000"/>
              </a:lnSpc>
              <a:spcBef>
                <a:spcPct val="0"/>
              </a:spcBef>
              <a:spcAft>
                <a:spcPts val="0"/>
              </a:spcAft>
              <a:buClrTx/>
              <a:buSzTx/>
              <a:buFontTx/>
              <a:buNone/>
              <a:tabLst/>
              <a:defRPr/>
            </a:pP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Lecture</a:t>
            </a:r>
            <a:r>
              <a:rPr kumimoji="0" lang="zh-CN" altLang="en-US"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14</a:t>
            </a:r>
            <a:b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br>
            <a:r>
              <a:rPr lang="en-US" altLang="zh-CN" dirty="0">
                <a:solidFill>
                  <a:srgbClr val="4F81BD"/>
                </a:solidFill>
                <a:ea typeface="宋体" panose="02010600030101010101" pitchFamily="2" charset="-122"/>
              </a:rPr>
              <a:t>M</a:t>
            </a:r>
            <a:r>
              <a:rPr kumimoji="0" lang="en-US" altLang="zh-CN" sz="3600" b="0" i="0" u="none" strike="noStrike" kern="1200" cap="none" spc="0" normalizeH="0" baseline="0" noProof="0" dirty="0" err="1">
                <a:ln>
                  <a:noFill/>
                </a:ln>
                <a:solidFill>
                  <a:srgbClr val="4F81BD"/>
                </a:solidFill>
                <a:effectLst/>
                <a:uLnTx/>
                <a:uFillTx/>
                <a:latin typeface="Helvetica"/>
                <a:ea typeface="宋体" panose="02010600030101010101" pitchFamily="2" charset="-122"/>
                <a:cs typeface="Helvetica"/>
              </a:rPr>
              <a:t>inimum</a:t>
            </a:r>
            <a:r>
              <a:rPr kumimoji="0" lang="en-US" altLang="zh-CN" sz="3600" b="0" i="0" u="none" strike="noStrike" kern="1200" cap="none" spc="0" normalizeH="0" baseline="0" noProof="0" dirty="0">
                <a:ln>
                  <a:noFill/>
                </a:ln>
                <a:solidFill>
                  <a:srgbClr val="4F81BD"/>
                </a:solidFill>
                <a:effectLst/>
                <a:uLnTx/>
                <a:uFillTx/>
                <a:latin typeface="Helvetica"/>
                <a:ea typeface="宋体" panose="02010600030101010101" pitchFamily="2" charset="-122"/>
                <a:cs typeface="Helvetica"/>
              </a:rPr>
              <a:t> Spanning Trees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a:p>
            <a:pPr marL="0" marR="0" lvl="0" indent="0" algn="ctr" defTabSz="457200" rtl="0" eaLnBrk="1" fontAlgn="auto" latinLnBrk="0" hangingPunct="1">
              <a:lnSpc>
                <a:spcPct val="130000"/>
              </a:lnSpc>
              <a:spcBef>
                <a:spcPct val="0"/>
              </a:spcBef>
              <a:spcAft>
                <a:spcPts val="0"/>
              </a:spcAft>
              <a:buClrTx/>
              <a:buSzTx/>
              <a:buFontTx/>
              <a:buNone/>
              <a:tabLst/>
              <a:defRPr/>
            </a:pPr>
            <a:r>
              <a:rPr lang="en-US" altLang="zh-CN" dirty="0">
                <a:solidFill>
                  <a:srgbClr val="4F81BD"/>
                </a:solidFill>
              </a:rPr>
              <a:t>Exercises ANS</a:t>
            </a:r>
            <a:endParaRPr kumimoji="0" lang="en-US" sz="3600" b="0" i="0" u="none" strike="noStrike" kern="1200" cap="none" spc="0" normalizeH="0" baseline="0" noProof="0" dirty="0">
              <a:ln>
                <a:noFill/>
              </a:ln>
              <a:solidFill>
                <a:srgbClr val="4F81BD"/>
              </a:solidFill>
              <a:effectLst/>
              <a:uLnTx/>
              <a:uFillTx/>
              <a:latin typeface="Helvetica"/>
              <a:ea typeface="+mj-ea"/>
              <a:cs typeface="Helvetica"/>
            </a:endParaRPr>
          </a:p>
        </p:txBody>
      </p:sp>
      <p:sp>
        <p:nvSpPr>
          <p:cNvPr id="5" name="Subtitle 2">
            <a:extLst>
              <a:ext uri="{FF2B5EF4-FFF2-40B4-BE49-F238E27FC236}">
                <a16:creationId xmlns:a16="http://schemas.microsoft.com/office/drawing/2014/main" id="{4B44BB71-7572-07AF-DC4B-83D5FDDAFEA6}"/>
              </a:ext>
            </a:extLst>
          </p:cNvPr>
          <p:cNvSpPr txBox="1">
            <a:spLocks/>
          </p:cNvSpPr>
          <p:nvPr/>
        </p:nvSpPr>
        <p:spPr>
          <a:xfrm>
            <a:off x="3034145" y="3793837"/>
            <a:ext cx="6400800" cy="1752600"/>
          </a:xfrm>
          <a:prstGeom prst="rect">
            <a:avLst/>
          </a:prstGeom>
        </p:spPr>
        <p:txBody>
          <a:bodyPr vert="horz" lIns="91440" tIns="45720" rIns="91440" bIns="45720" rtlCol="0" anchor="ctr">
            <a:normAutofit/>
          </a:bodyPr>
          <a:lstStyle>
            <a:lvl1pPr marL="0" indent="0" algn="ctr" defTabSz="457200" rtl="0" eaLnBrk="1" latinLnBrk="0" hangingPunct="1">
              <a:spcBef>
                <a:spcPct val="20000"/>
              </a:spcBef>
              <a:buClr>
                <a:schemeClr val="accent6"/>
              </a:buClr>
              <a:buFont typeface="Wingdings" charset="2"/>
              <a:buNone/>
              <a:defRPr sz="2400" kern="1200">
                <a:solidFill>
                  <a:schemeClr val="tx1"/>
                </a:solidFill>
                <a:latin typeface="Times New Roman"/>
                <a:ea typeface="+mn-ea"/>
                <a:cs typeface="Times New Roman"/>
              </a:defRPr>
            </a:lvl1pPr>
            <a:lvl2pPr marL="457200" indent="0" algn="ctr" defTabSz="457200" rtl="0" eaLnBrk="1" latinLnBrk="0" hangingPunct="1">
              <a:spcBef>
                <a:spcPct val="20000"/>
              </a:spcBef>
              <a:buClr>
                <a:schemeClr val="accent6"/>
              </a:buClr>
              <a:buFont typeface="Wingdings" charset="2"/>
              <a:buNone/>
              <a:defRPr sz="2000" kern="1200">
                <a:solidFill>
                  <a:schemeClr val="tx1">
                    <a:tint val="75000"/>
                  </a:schemeClr>
                </a:solidFill>
                <a:latin typeface="Times New Roman"/>
                <a:ea typeface="+mn-ea"/>
                <a:cs typeface="Times New Roman"/>
              </a:defRPr>
            </a:lvl2pPr>
            <a:lvl3pPr marL="914400" indent="0" algn="ctr" defTabSz="457200" rtl="0" eaLnBrk="1" latinLnBrk="0" hangingPunct="1">
              <a:spcBef>
                <a:spcPct val="20000"/>
              </a:spcBef>
              <a:buClr>
                <a:schemeClr val="accent6"/>
              </a:buClr>
              <a:buFont typeface="Wingdings" charset="2"/>
              <a:buNone/>
              <a:defRPr sz="1800" kern="1200">
                <a:solidFill>
                  <a:schemeClr val="tx1">
                    <a:tint val="75000"/>
                  </a:schemeClr>
                </a:solidFill>
                <a:latin typeface="Times New Roman"/>
                <a:ea typeface="+mn-ea"/>
                <a:cs typeface="Times New Roman"/>
              </a:defRPr>
            </a:lvl3pPr>
            <a:lvl4pPr marL="13716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4pPr>
            <a:lvl5pPr marL="1828800" indent="0" algn="ctr" defTabSz="457200" rtl="0" eaLnBrk="1" latinLnBrk="0" hangingPunct="1">
              <a:spcBef>
                <a:spcPct val="20000"/>
              </a:spcBef>
              <a:buClr>
                <a:schemeClr val="accent6"/>
              </a:buClr>
              <a:buFont typeface="Wingdings" charset="2"/>
              <a:buNone/>
              <a:defRPr sz="1600" kern="1200">
                <a:solidFill>
                  <a:schemeClr val="tx1">
                    <a:tint val="75000"/>
                  </a:schemeClr>
                </a:solidFill>
                <a:latin typeface="Times New Roman"/>
                <a:ea typeface="+mn-ea"/>
                <a:cs typeface="Times New Roman"/>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Department</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of</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Computer</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Science</a:t>
            </a:r>
          </a:p>
          <a:p>
            <a:pPr marL="0" marR="0" lvl="0" indent="0" algn="ctr" defTabSz="457200" rtl="0" eaLnBrk="1" fontAlgn="auto" latinLnBrk="0" hangingPunct="1">
              <a:lnSpc>
                <a:spcPct val="100000"/>
              </a:lnSpc>
              <a:spcBef>
                <a:spcPct val="20000"/>
              </a:spcBef>
              <a:spcAft>
                <a:spcPts val="0"/>
              </a:spcAft>
              <a:buClr>
                <a:srgbClr val="F79646"/>
              </a:buClr>
              <a:buSzTx/>
              <a:buFont typeface="Wingdings" charset="2"/>
              <a:buNone/>
              <a:tabLst/>
              <a:defRPr/>
            </a:pPr>
            <a:r>
              <a:rPr kumimoji="0" lang="en-US" sz="2000" b="0" i="0" u="none" strike="noStrike" kern="1200" cap="none" spc="0" normalizeH="0" baseline="0" noProof="0">
                <a:ln>
                  <a:noFill/>
                </a:ln>
                <a:solidFill>
                  <a:sysClr val="windowText" lastClr="000000"/>
                </a:solidFill>
                <a:effectLst/>
                <a:uLnTx/>
                <a:uFillTx/>
                <a:latin typeface="Times New Roman"/>
                <a:ea typeface="+mn-ea"/>
                <a:cs typeface="Times New Roman"/>
              </a:rPr>
              <a:t>Hofstra</a:t>
            </a:r>
            <a:r>
              <a:rPr kumimoji="0" lang="zh-CN" altLang="en-US"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 </a:t>
            </a:r>
            <a:r>
              <a:rPr kumimoji="0" lang="en-US" altLang="zh-CN" sz="2000" b="0" i="0" u="none" strike="noStrike" kern="1200" cap="none" spc="0" normalizeH="0" baseline="0" noProof="0">
                <a:ln>
                  <a:noFill/>
                </a:ln>
                <a:solidFill>
                  <a:sysClr val="windowText" lastClr="000000"/>
                </a:solidFill>
                <a:effectLst/>
                <a:uLnTx/>
                <a:uFillTx/>
                <a:latin typeface="Times New Roman"/>
                <a:ea typeface="宋体" panose="02010600030101010101" pitchFamily="2" charset="-122"/>
                <a:cs typeface="Times New Roman"/>
              </a:rPr>
              <a:t>University</a:t>
            </a:r>
            <a:endParaRPr kumimoji="0" lang="en-US" sz="2000" b="0" i="0" u="none" strike="noStrike" kern="1200" cap="none" spc="0" normalizeH="0" baseline="0" noProof="0" dirty="0">
              <a:ln>
                <a:noFill/>
              </a:ln>
              <a:solidFill>
                <a:sysClr val="windowText" lastClr="000000"/>
              </a:solidFill>
              <a:effectLst/>
              <a:uLnTx/>
              <a:uFillTx/>
              <a:latin typeface="Times New Roman"/>
              <a:ea typeface="+mn-ea"/>
              <a:cs typeface="Times New Roman"/>
            </a:endParaRPr>
          </a:p>
        </p:txBody>
      </p:sp>
      <p:sp>
        <p:nvSpPr>
          <p:cNvPr id="2" name="TextBox 1">
            <a:extLst>
              <a:ext uri="{FF2B5EF4-FFF2-40B4-BE49-F238E27FC236}">
                <a16:creationId xmlns:a16="http://schemas.microsoft.com/office/drawing/2014/main" id="{260853BE-133A-977A-76F6-3EBD56979FEE}"/>
              </a:ext>
            </a:extLst>
          </p:cNvPr>
          <p:cNvSpPr txBox="1"/>
          <p:nvPr/>
        </p:nvSpPr>
        <p:spPr>
          <a:xfrm>
            <a:off x="4358711" y="6487758"/>
            <a:ext cx="4856394" cy="276999"/>
          </a:xfrm>
          <a:prstGeom prst="rect">
            <a:avLst/>
          </a:prstGeom>
          <a:solidFill>
            <a:srgbClr val="FFFFFF"/>
          </a:solidFill>
          <a:ln w="25400" cap="flat" cmpd="sng" algn="ctr">
            <a:solidFill>
              <a:srgbClr val="B7C6FE"/>
            </a:solidFill>
            <a:prstDash val="solid"/>
          </a:ln>
          <a:effectLst/>
        </p:spPr>
        <p:txBody>
          <a:bodyPr wrap="square" rtlCol="0">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Acknowledgement: Lecture slides based on </a:t>
            </a:r>
            <a:r>
              <a:rPr lang="en-US" altLang="zh-CN" sz="1200" b="1" kern="1200" dirty="0" err="1">
                <a:latin typeface="Gill Sans Light"/>
                <a:ea typeface="宋体" panose="02010600030101010101" pitchFamily="2" charset="-122"/>
                <a:cs typeface="+mn-cs"/>
              </a:rPr>
              <a:t>UofW</a:t>
            </a:r>
            <a:r>
              <a:rPr kumimoji="0" lang="en-US" altLang="zh-CN" sz="1200" b="1" i="0" u="none" strike="noStrike" kern="1200" cap="none" spc="0" normalizeH="0" baseline="0" noProof="0" dirty="0">
                <a:ln>
                  <a:noFill/>
                </a:ln>
                <a:solidFill>
                  <a:srgbClr val="000000"/>
                </a:solidFill>
                <a:effectLst/>
                <a:uLnTx/>
                <a:uFillTx/>
                <a:latin typeface="Gill Sans Light"/>
                <a:ea typeface="宋体" panose="02010600030101010101" pitchFamily="2" charset="-122"/>
                <a:cs typeface="+mn-cs"/>
              </a:rPr>
              <a:t> Course on Data Structures </a:t>
            </a:r>
            <a:endParaRPr kumimoji="0" lang="en-SE" sz="1200" b="1" i="0" u="none" strike="noStrike" kern="1200" cap="none" spc="0" normalizeH="0" baseline="0" noProof="0" dirty="0">
              <a:ln>
                <a:noFill/>
              </a:ln>
              <a:solidFill>
                <a:srgbClr val="000000"/>
              </a:solidFill>
              <a:effectLst/>
              <a:uLnTx/>
              <a:uFillTx/>
              <a:latin typeface="Gill Sans Ligh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68725-50A1-7A94-5990-73F8124B5666}"/>
              </a:ext>
            </a:extLst>
          </p:cNvPr>
          <p:cNvSpPr>
            <a:spLocks noGrp="1"/>
          </p:cNvSpPr>
          <p:nvPr>
            <p:ph type="title"/>
          </p:nvPr>
        </p:nvSpPr>
        <p:spPr/>
        <p:txBody>
          <a:bodyPr/>
          <a:lstStyle/>
          <a:p>
            <a:r>
              <a:rPr lang="en-GB" dirty="0"/>
              <a:t>Q. Prim’s Algorithm</a:t>
            </a:r>
            <a:endParaRPr lang="en-SE" dirty="0"/>
          </a:p>
        </p:txBody>
      </p:sp>
      <p:sp>
        <p:nvSpPr>
          <p:cNvPr id="3" name="Content Placeholder 2">
            <a:extLst>
              <a:ext uri="{FF2B5EF4-FFF2-40B4-BE49-F238E27FC236}">
                <a16:creationId xmlns:a16="http://schemas.microsoft.com/office/drawing/2014/main" id="{A75FC857-F1BC-127C-197F-DEEA45793B05}"/>
              </a:ext>
            </a:extLst>
          </p:cNvPr>
          <p:cNvSpPr>
            <a:spLocks noGrp="1"/>
          </p:cNvSpPr>
          <p:nvPr>
            <p:ph idx="1"/>
          </p:nvPr>
        </p:nvSpPr>
        <p:spPr>
          <a:xfrm>
            <a:off x="575239" y="1214314"/>
            <a:ext cx="11187000" cy="1323397"/>
          </a:xfrm>
        </p:spPr>
        <p:txBody>
          <a:bodyPr/>
          <a:lstStyle/>
          <a:p>
            <a:pPr marL="63500" indent="0">
              <a:buNone/>
            </a:pPr>
            <a:r>
              <a:rPr lang="en-GB" dirty="0"/>
              <a:t>Run Prim’s algorithm starting from node A. Fill in the table with the order in which each node is added, the best edge with minimum distance to the tree, and its distance to the current tree. Highlight the final MST in the graph.</a:t>
            </a:r>
            <a:endParaRPr lang="en-SE" dirty="0"/>
          </a:p>
        </p:txBody>
      </p:sp>
      <p:sp>
        <p:nvSpPr>
          <p:cNvPr id="4" name="Google Shape;1071;p47">
            <a:extLst>
              <a:ext uri="{FF2B5EF4-FFF2-40B4-BE49-F238E27FC236}">
                <a16:creationId xmlns:a16="http://schemas.microsoft.com/office/drawing/2014/main" id="{430F3302-CFBB-E530-0AC2-D2EA1A024F2D}"/>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A90025BD-0CB5-D7FB-60A0-D774249323F0}"/>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EEFE8FC-ADC8-8DD9-F8B3-E5F1CA0C314F}"/>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07D072C8-CF10-4853-03D5-F29FD34AB85F}"/>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A38DC1AD-446F-0DD1-E393-A549E2C3E424}"/>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ACE9469F-55BE-B384-A78B-8691EAEDB54C}"/>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D4E3FA8A-C6A1-2320-9AF1-4F933D6AB987}"/>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D274CF44-61E1-B5E4-A581-5664AEE46F11}"/>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DDA8942F-3859-605F-85FE-25F5F3036D21}"/>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7C1997C-17E9-6354-F4EE-A43D41C70170}"/>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A2CF86FD-27D0-974B-0611-590E986F7B99}"/>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D09111C0-72F6-54AC-25A1-2BA6D02BA7DC}"/>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55EE8D27-DBC7-EDAE-EB28-D6A83D22A25E}"/>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47AA5C9F-816B-BB14-5407-3531F068E320}"/>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7EA7A6B0-51E5-D08B-C514-13079E6415BD}"/>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5ED3268F-AC59-298D-81B8-44052B546986}"/>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05EDE52C-B71E-D7C1-414F-09BC4BAFF5AC}"/>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1CEEE51C-EA7B-66EC-43F1-395C3CC29D18}"/>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73C53975-87F3-4CE6-16B8-8AC6D16974AB}"/>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B47F0B8-DE43-4356-F32E-175D4227A41B}"/>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466A5A7-F1CC-FA58-701A-5CAB95AB6EB0}"/>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AE3431E7-E250-53D6-6683-F1CD09DB571A}"/>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71922B9B-183C-8EA4-6FD7-A39254C102E8}"/>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0CD4116-45D6-5CA1-B24C-D45716F2B8A9}"/>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E1B530A5-4623-DCB3-BD1A-CDDC0ED5DCC9}"/>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4CE0B42C-5F5C-2BFE-CCA2-63DF98EEFD69}"/>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64797418-6334-4486-29E8-75B588D59072}"/>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513521CB-8C8D-6673-717C-C3B054E76327}"/>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9999BC17-25F4-830C-60BB-890657AFB621}"/>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3" name="Google Shape;1044;p47">
            <a:extLst>
              <a:ext uri="{FF2B5EF4-FFF2-40B4-BE49-F238E27FC236}">
                <a16:creationId xmlns:a16="http://schemas.microsoft.com/office/drawing/2014/main" id="{E1EEF182-8C50-1A80-0915-DA1A2B755742}"/>
              </a:ext>
            </a:extLst>
          </p:cNvPr>
          <p:cNvGraphicFramePr/>
          <p:nvPr>
            <p:extLst>
              <p:ext uri="{D42A27DB-BD31-4B8C-83A1-F6EECF244321}">
                <p14:modId xmlns:p14="http://schemas.microsoft.com/office/powerpoint/2010/main" val="2402617982"/>
              </p:ext>
            </p:extLst>
          </p:nvPr>
        </p:nvGraphicFramePr>
        <p:xfrm>
          <a:off x="7066615" y="2531573"/>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954904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0501A-A71B-CD73-A2A0-FFDEED400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3AADE4-74F4-A51C-B089-AC51E65CB0A3}"/>
              </a:ext>
            </a:extLst>
          </p:cNvPr>
          <p:cNvSpPr>
            <a:spLocks noGrp="1"/>
          </p:cNvSpPr>
          <p:nvPr>
            <p:ph type="title"/>
          </p:nvPr>
        </p:nvSpPr>
        <p:spPr/>
        <p:txBody>
          <a:bodyPr/>
          <a:lstStyle/>
          <a:p>
            <a:r>
              <a:rPr lang="en-GB" dirty="0"/>
              <a:t>Q. Prim’s Algorithm ANS</a:t>
            </a:r>
            <a:endParaRPr lang="en-SE" dirty="0"/>
          </a:p>
        </p:txBody>
      </p:sp>
      <p:sp>
        <p:nvSpPr>
          <p:cNvPr id="4" name="Google Shape;1071;p47">
            <a:extLst>
              <a:ext uri="{FF2B5EF4-FFF2-40B4-BE49-F238E27FC236}">
                <a16:creationId xmlns:a16="http://schemas.microsoft.com/office/drawing/2014/main" id="{6D51E6F7-C45F-241E-C08F-E8050CB62D78}"/>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BDA584F3-E666-900A-9AEA-5C17D930FA5F}"/>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0D134312-FD96-D502-D6CB-2DBA944E0AA2}"/>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7E3CEDE9-7743-B337-7C7E-1B4A92C5AFE3}"/>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3DB149B7-5B9E-A055-47FD-2583694B9243}"/>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15B55BFD-B445-11DB-3FD1-28ED499EB165}"/>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A879764-56C5-E66C-7DC5-3503D9DCB0F8}"/>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50493C97-B409-E981-795F-1E7E2739B256}"/>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63FCBFEB-94ED-0E29-C9B0-D349AEC10EF5}"/>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B698B785-CCCE-A98E-E32E-72270CC42DB5}"/>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03018743-1890-5DFC-2D8D-974037FDFFFC}"/>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4A4AB4D7-F9D7-6630-9FAF-795DD998FEA2}"/>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67340A75-494C-0B3C-AD61-1D7966703E6A}"/>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B445AD15-CA55-798F-7EFB-BE7B3C95FBFC}"/>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B89AFA2B-E867-3632-462A-1D7DFF6827C5}"/>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F9F9B37A-BD2E-50C2-24CC-8865BE8F254D}"/>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1F55221A-A70C-86E7-4C11-2D502A981F14}"/>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53782A1-CBBC-8454-4A95-335CBEFBE1DF}"/>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AB239BAE-F434-AB03-0388-96E228AD15A7}"/>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35E6A191-44C0-9EF3-D328-23C64B3520F5}"/>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C81D5BD8-57BA-3A3C-7F14-4117E7378980}"/>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DBDCB2E0-42FA-434B-6DA6-7AF40919EC9D}"/>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5237429B-E68E-595F-406A-96E6675BF49C}"/>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83F3936-A821-CE07-D8D6-C083B281D5B8}"/>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A1213B3A-B2C1-6C47-E7A5-8BD5BB921588}"/>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9EB393CC-5BC8-C20E-2991-F7C26CE0FABC}"/>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5CA860D4-B92C-54FC-3B78-F8A9AAE0925C}"/>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D5EBE8E7-FA3B-6618-AA37-E5532CD9C9F4}"/>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7BDAB60A-C2B9-7C77-3EEA-A4143129D746}"/>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3" name="Google Shape;1044;p47">
            <a:extLst>
              <a:ext uri="{FF2B5EF4-FFF2-40B4-BE49-F238E27FC236}">
                <a16:creationId xmlns:a16="http://schemas.microsoft.com/office/drawing/2014/main" id="{FAD563CF-D483-21C1-B173-F7DA90A76AE1}"/>
              </a:ext>
            </a:extLst>
          </p:cNvPr>
          <p:cNvGraphicFramePr/>
          <p:nvPr>
            <p:extLst>
              <p:ext uri="{D42A27DB-BD31-4B8C-83A1-F6EECF244321}">
                <p14:modId xmlns:p14="http://schemas.microsoft.com/office/powerpoint/2010/main" val="1011441621"/>
              </p:ext>
            </p:extLst>
          </p:nvPr>
        </p:nvGraphicFramePr>
        <p:xfrm>
          <a:off x="7045183" y="2711345"/>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C)</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E)</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7</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cxnSp>
        <p:nvCxnSpPr>
          <p:cNvPr id="34" name="Google Shape;1473;p56">
            <a:extLst>
              <a:ext uri="{FF2B5EF4-FFF2-40B4-BE49-F238E27FC236}">
                <a16:creationId xmlns:a16="http://schemas.microsoft.com/office/drawing/2014/main" id="{C552A838-9228-D3B8-64A9-AA18FD4137D3}"/>
              </a:ext>
            </a:extLst>
          </p:cNvPr>
          <p:cNvCxnSpPr>
            <a:cxnSpLocks/>
            <a:stCxn id="5" idx="2"/>
          </p:cNvCxnSpPr>
          <p:nvPr/>
        </p:nvCxnSpPr>
        <p:spPr>
          <a:xfrm flipH="1">
            <a:off x="1993373" y="3862219"/>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A5DE3B00-BAF6-FCD4-E25A-496AA9C8E66F}"/>
              </a:ext>
            </a:extLst>
          </p:cNvPr>
          <p:cNvCxnSpPr>
            <a:cxnSpLocks/>
            <a:stCxn id="9" idx="2"/>
          </p:cNvCxnSpPr>
          <p:nvPr/>
        </p:nvCxnSpPr>
        <p:spPr>
          <a:xfrm flipH="1">
            <a:off x="1982284" y="4737238"/>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39129518-3BB3-BC40-C7EC-3FC3C59F16F9}"/>
              </a:ext>
            </a:extLst>
          </p:cNvPr>
          <p:cNvCxnSpPr>
            <a:cxnSpLocks/>
            <a:stCxn id="6" idx="0"/>
          </p:cNvCxnSpPr>
          <p:nvPr/>
        </p:nvCxnSpPr>
        <p:spPr>
          <a:xfrm flipV="1">
            <a:off x="3173968" y="4892230"/>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01E5033F-7140-FE5A-9615-32E4B6DAB782}"/>
              </a:ext>
            </a:extLst>
          </p:cNvPr>
          <p:cNvCxnSpPr>
            <a:cxnSpLocks/>
            <a:stCxn id="8" idx="2"/>
            <a:endCxn id="9" idx="7"/>
          </p:cNvCxnSpPr>
          <p:nvPr/>
        </p:nvCxnSpPr>
        <p:spPr>
          <a:xfrm flipH="1">
            <a:off x="3384538" y="4111563"/>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486AE61E-38E1-934D-837D-8AEA84465739}"/>
              </a:ext>
            </a:extLst>
          </p:cNvPr>
          <p:cNvCxnSpPr>
            <a:cxnSpLocks/>
            <a:stCxn id="7" idx="2"/>
          </p:cNvCxnSpPr>
          <p:nvPr/>
        </p:nvCxnSpPr>
        <p:spPr>
          <a:xfrm flipH="1" flipV="1">
            <a:off x="3803101" y="3994069"/>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6EB6FCB7-22A5-9AE9-AEC8-E84E16F3A02B}"/>
              </a:ext>
            </a:extLst>
          </p:cNvPr>
          <p:cNvCxnSpPr>
            <a:cxnSpLocks/>
            <a:stCxn id="5" idx="1"/>
          </p:cNvCxnSpPr>
          <p:nvPr/>
        </p:nvCxnSpPr>
        <p:spPr>
          <a:xfrm flipH="1" flipV="1">
            <a:off x="2648631" y="3298031"/>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FA926D09-A7AB-3290-7B61-0FF74B3B8790}"/>
              </a:ext>
            </a:extLst>
          </p:cNvPr>
          <p:cNvSpPr>
            <a:spLocks noGrp="1"/>
          </p:cNvSpPr>
          <p:nvPr>
            <p:ph idx="1"/>
          </p:nvPr>
        </p:nvSpPr>
        <p:spPr>
          <a:xfrm>
            <a:off x="575239" y="1214314"/>
            <a:ext cx="11187000" cy="1323397"/>
          </a:xfrm>
        </p:spPr>
        <p:txBody>
          <a:bodyPr/>
          <a:lstStyle/>
          <a:p>
            <a:pPr marL="63500" indent="0">
              <a:buNone/>
            </a:pPr>
            <a:r>
              <a:rPr lang="en-GB" dirty="0"/>
              <a:t>Run Prim’s algorithm starting from node A. Fill in the table with the order in which each node is added, the best edge with minimum distance to the tree, and its distance to the current tree. Highlight the final MST in the graph.</a:t>
            </a:r>
            <a:endParaRPr lang="en-SE" dirty="0"/>
          </a:p>
        </p:txBody>
      </p:sp>
    </p:spTree>
    <p:extLst>
      <p:ext uri="{BB962C8B-B14F-4D97-AF65-F5344CB8AC3E}">
        <p14:creationId xmlns:p14="http://schemas.microsoft.com/office/powerpoint/2010/main" val="3056552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41D6D-C94C-0F85-FB95-DD0A1B55E5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90E4D5-BF45-2507-89D9-805AF2B0800A}"/>
              </a:ext>
            </a:extLst>
          </p:cNvPr>
          <p:cNvSpPr>
            <a:spLocks noGrp="1"/>
          </p:cNvSpPr>
          <p:nvPr>
            <p:ph type="title"/>
          </p:nvPr>
        </p:nvSpPr>
        <p:spPr/>
        <p:txBody>
          <a:bodyPr/>
          <a:lstStyle/>
          <a:p>
            <a:r>
              <a:rPr lang="en-GB" dirty="0"/>
              <a:t>Q. Kruskal’s Algorithm</a:t>
            </a:r>
            <a:endParaRPr lang="en-SE" dirty="0"/>
          </a:p>
        </p:txBody>
      </p:sp>
      <p:sp>
        <p:nvSpPr>
          <p:cNvPr id="3" name="Content Placeholder 2">
            <a:extLst>
              <a:ext uri="{FF2B5EF4-FFF2-40B4-BE49-F238E27FC236}">
                <a16:creationId xmlns:a16="http://schemas.microsoft.com/office/drawing/2014/main" id="{3E48BD63-85BF-65AE-4DED-92EC9BA0BC64}"/>
              </a:ext>
            </a:extLst>
          </p:cNvPr>
          <p:cNvSpPr>
            <a:spLocks noGrp="1"/>
          </p:cNvSpPr>
          <p:nvPr>
            <p:ph idx="1"/>
          </p:nvPr>
        </p:nvSpPr>
        <p:spPr>
          <a:xfrm>
            <a:off x="575239" y="1214314"/>
            <a:ext cx="11187000" cy="1323397"/>
          </a:xfrm>
        </p:spPr>
        <p:txBody>
          <a:bodyPr/>
          <a:lstStyle/>
          <a:p>
            <a:pPr marL="63500" indent="0">
              <a:buNone/>
            </a:pPr>
            <a:r>
              <a:rPr lang="en-GB" dirty="0"/>
              <a:t>Run Kruskal’s algorithm starting from node A. Fill in the table with the order in which each node is added, the best edge with minimum distance to the tree, and its distance to the current tree. Highlight the final MST in the graph.</a:t>
            </a:r>
            <a:endParaRPr lang="en-SE" dirty="0"/>
          </a:p>
        </p:txBody>
      </p:sp>
      <p:sp>
        <p:nvSpPr>
          <p:cNvPr id="4" name="Google Shape;1071;p47">
            <a:extLst>
              <a:ext uri="{FF2B5EF4-FFF2-40B4-BE49-F238E27FC236}">
                <a16:creationId xmlns:a16="http://schemas.microsoft.com/office/drawing/2014/main" id="{F9DA065E-2628-67F8-98D7-C770123BBFCA}"/>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CCB0E90-F686-2A8B-32CD-D5A5697E3460}"/>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E6A4979E-4375-5C98-C2A0-2EBD8E6477CD}"/>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20F088FA-3149-18FF-72C8-7C2AA8F70A0B}"/>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7F67EF62-8ACE-7FDB-051D-DB935195521E}"/>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0D5102B6-2719-0529-2E28-C6AB216B5DEA}"/>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67158B93-8016-9F89-D411-8C39A544C18B}"/>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2FE4661D-8751-9845-224C-FFBBF3BF3AA5}"/>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CAB43F07-A672-293C-4ADA-E246447F3754}"/>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70312D98-EF45-82CE-EB09-449F1FBEF382}"/>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BBDB4DBC-E339-4FB2-D0B5-0353937D13E7}"/>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32590059-9E02-CED3-C6B9-8DD0B877DD50}"/>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46CDE057-147D-89C7-8352-BAE487472A43}"/>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EF4A7E95-C620-6208-B12D-D174820BAD86}"/>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F0CDAA35-3DC6-EB20-87F0-51773D982772}"/>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CE52980D-6FED-532C-F037-B3DB6FAE2667}"/>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E7FC4B26-1C91-596E-16D3-CC62BA4A2301}"/>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FB6888D-18CF-A968-7348-82F466166842}"/>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9940620C-F351-605D-9A79-0993BB487A54}"/>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DA513054-9B86-BE4B-B52B-75D250D6FD69}"/>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A0C0C2F4-6E8C-0F27-F17D-5A658ABEC972}"/>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8928EF9E-76F7-62CA-1406-F0CEF8217350}"/>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3D8F8354-1981-0621-68BC-2F169DB94CA0}"/>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1B56E13D-2426-446D-7F3D-732A064B68DD}"/>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F217E300-FDAE-C2CA-8E32-98CB4508076C}"/>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79D2647B-8B25-AC6F-BC6C-51CC1BBDEB3A}"/>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F983ECFA-724F-A061-E6FA-379BBCD31951}"/>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A0B8A0FD-DFB5-8330-B71A-DA8B0CAD4FF6}"/>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59099BE3-4098-3422-4528-485A49B069B1}"/>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graphicFrame>
        <p:nvGraphicFramePr>
          <p:cNvPr id="35" name="Google Shape;1044;p47">
            <a:extLst>
              <a:ext uri="{FF2B5EF4-FFF2-40B4-BE49-F238E27FC236}">
                <a16:creationId xmlns:a16="http://schemas.microsoft.com/office/drawing/2014/main" id="{499A897C-F63C-5322-7C74-3567E63B67EE}"/>
              </a:ext>
            </a:extLst>
          </p:cNvPr>
          <p:cNvGraphicFramePr/>
          <p:nvPr>
            <p:extLst>
              <p:ext uri="{D42A27DB-BD31-4B8C-83A1-F6EECF244321}">
                <p14:modId xmlns:p14="http://schemas.microsoft.com/office/powerpoint/2010/main" val="2349168991"/>
              </p:ext>
            </p:extLst>
          </p:nvPr>
        </p:nvGraphicFramePr>
        <p:xfrm>
          <a:off x="7045183" y="2711345"/>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solidFill>
                          <a:schemeClr val="dk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6684740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34B80-CD3F-1260-140A-1D74D830D0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C4BD83-03DD-8A8A-52E8-D5B4FD7CD6FB}"/>
              </a:ext>
            </a:extLst>
          </p:cNvPr>
          <p:cNvSpPr>
            <a:spLocks noGrp="1"/>
          </p:cNvSpPr>
          <p:nvPr>
            <p:ph type="title"/>
          </p:nvPr>
        </p:nvSpPr>
        <p:spPr/>
        <p:txBody>
          <a:bodyPr/>
          <a:lstStyle/>
          <a:p>
            <a:r>
              <a:rPr lang="en-GB" dirty="0"/>
              <a:t>Q. Kruskal’s Algorithm ANS</a:t>
            </a:r>
            <a:endParaRPr lang="en-SE" dirty="0"/>
          </a:p>
        </p:txBody>
      </p:sp>
      <p:sp>
        <p:nvSpPr>
          <p:cNvPr id="4" name="Google Shape;1071;p47">
            <a:extLst>
              <a:ext uri="{FF2B5EF4-FFF2-40B4-BE49-F238E27FC236}">
                <a16:creationId xmlns:a16="http://schemas.microsoft.com/office/drawing/2014/main" id="{149B7C1F-2C90-76F5-95A6-76C82D79AFEF}"/>
              </a:ext>
            </a:extLst>
          </p:cNvPr>
          <p:cNvSpPr/>
          <p:nvPr/>
        </p:nvSpPr>
        <p:spPr>
          <a:xfrm>
            <a:off x="1728015" y="477777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5" name="Google Shape;1072;p47">
            <a:extLst>
              <a:ext uri="{FF2B5EF4-FFF2-40B4-BE49-F238E27FC236}">
                <a16:creationId xmlns:a16="http://schemas.microsoft.com/office/drawing/2014/main" id="{54F67CA5-EE0F-BE9F-A50F-B75AC73F0EC3}"/>
              </a:ext>
            </a:extLst>
          </p:cNvPr>
          <p:cNvSpPr/>
          <p:nvPr/>
        </p:nvSpPr>
        <p:spPr>
          <a:xfrm>
            <a:off x="3638441" y="372241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6" name="Google Shape;1073;p47">
            <a:extLst>
              <a:ext uri="{FF2B5EF4-FFF2-40B4-BE49-F238E27FC236}">
                <a16:creationId xmlns:a16="http://schemas.microsoft.com/office/drawing/2014/main" id="{824A19FE-CC32-A0FB-DD4A-B5E43E8E8C5D}"/>
              </a:ext>
            </a:extLst>
          </p:cNvPr>
          <p:cNvSpPr/>
          <p:nvPr/>
        </p:nvSpPr>
        <p:spPr>
          <a:xfrm>
            <a:off x="3031018" y="56823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7" name="Google Shape;1074;p47">
            <a:extLst>
              <a:ext uri="{FF2B5EF4-FFF2-40B4-BE49-F238E27FC236}">
                <a16:creationId xmlns:a16="http://schemas.microsoft.com/office/drawing/2014/main" id="{6989CDB4-1291-DEF3-A602-73C616F35DD4}"/>
              </a:ext>
            </a:extLst>
          </p:cNvPr>
          <p:cNvSpPr/>
          <p:nvPr/>
        </p:nvSpPr>
        <p:spPr>
          <a:xfrm>
            <a:off x="5070761" y="5477288"/>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F</a:t>
            </a:r>
            <a:endParaRPr/>
          </a:p>
        </p:txBody>
      </p:sp>
      <p:sp>
        <p:nvSpPr>
          <p:cNvPr id="8" name="Google Shape;1075;p47">
            <a:extLst>
              <a:ext uri="{FF2B5EF4-FFF2-40B4-BE49-F238E27FC236}">
                <a16:creationId xmlns:a16="http://schemas.microsoft.com/office/drawing/2014/main" id="{1D86BD70-5AD5-0455-39B6-06436F82AB5E}"/>
              </a:ext>
            </a:extLst>
          </p:cNvPr>
          <p:cNvSpPr/>
          <p:nvPr/>
        </p:nvSpPr>
        <p:spPr>
          <a:xfrm>
            <a:off x="5358246" y="3971763"/>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9" name="Google Shape;1076;p47">
            <a:extLst>
              <a:ext uri="{FF2B5EF4-FFF2-40B4-BE49-F238E27FC236}">
                <a16:creationId xmlns:a16="http://schemas.microsoft.com/office/drawing/2014/main" id="{23568888-9C34-216B-5787-C313259CC85A}"/>
              </a:ext>
            </a:extLst>
          </p:cNvPr>
          <p:cNvSpPr/>
          <p:nvPr/>
        </p:nvSpPr>
        <p:spPr>
          <a:xfrm>
            <a:off x="3140507" y="459743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0" name="Google Shape;1077;p47">
            <a:extLst>
              <a:ext uri="{FF2B5EF4-FFF2-40B4-BE49-F238E27FC236}">
                <a16:creationId xmlns:a16="http://schemas.microsoft.com/office/drawing/2014/main" id="{F527FD71-2573-491C-D92A-CC51D1410C0A}"/>
              </a:ext>
            </a:extLst>
          </p:cNvPr>
          <p:cNvCxnSpPr/>
          <p:nvPr/>
        </p:nvCxnSpPr>
        <p:spPr>
          <a:xfrm flipH="1">
            <a:off x="1971941" y="3909378"/>
            <a:ext cx="1666500" cy="956400"/>
          </a:xfrm>
          <a:prstGeom prst="straightConnector1">
            <a:avLst/>
          </a:prstGeom>
          <a:noFill/>
          <a:ln w="28575" cap="flat" cmpd="sng">
            <a:solidFill>
              <a:schemeClr val="dk1"/>
            </a:solidFill>
            <a:prstDash val="solid"/>
            <a:round/>
            <a:headEnd type="none" w="sm" len="sm"/>
            <a:tailEnd type="none" w="sm" len="sm"/>
          </a:ln>
        </p:spPr>
      </p:cxnSp>
      <p:cxnSp>
        <p:nvCxnSpPr>
          <p:cNvPr id="11" name="Google Shape;1078;p47">
            <a:extLst>
              <a:ext uri="{FF2B5EF4-FFF2-40B4-BE49-F238E27FC236}">
                <a16:creationId xmlns:a16="http://schemas.microsoft.com/office/drawing/2014/main" id="{0DB508B4-BAFC-DD6A-8D4A-B9AFDC4B1CC6}"/>
              </a:ext>
            </a:extLst>
          </p:cNvPr>
          <p:cNvCxnSpPr>
            <a:stCxn id="4" idx="5"/>
            <a:endCxn id="6" idx="2"/>
          </p:cNvCxnSpPr>
          <p:nvPr/>
        </p:nvCxnSpPr>
        <p:spPr>
          <a:xfrm>
            <a:off x="1972046" y="5016431"/>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2" name="Google Shape;1079;p47">
            <a:extLst>
              <a:ext uri="{FF2B5EF4-FFF2-40B4-BE49-F238E27FC236}">
                <a16:creationId xmlns:a16="http://schemas.microsoft.com/office/drawing/2014/main" id="{22AD02B7-08A6-7650-18FD-D575738E82AD}"/>
              </a:ext>
            </a:extLst>
          </p:cNvPr>
          <p:cNvCxnSpPr>
            <a:stCxn id="6" idx="0"/>
            <a:endCxn id="9" idx="4"/>
          </p:cNvCxnSpPr>
          <p:nvPr/>
        </p:nvCxnSpPr>
        <p:spPr>
          <a:xfrm rot="10800000" flipH="1">
            <a:off x="3173968" y="4877163"/>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3" name="Google Shape;1080;p47">
            <a:extLst>
              <a:ext uri="{FF2B5EF4-FFF2-40B4-BE49-F238E27FC236}">
                <a16:creationId xmlns:a16="http://schemas.microsoft.com/office/drawing/2014/main" id="{A39FE62F-5E64-2832-5F58-21A61DFB0D74}"/>
              </a:ext>
            </a:extLst>
          </p:cNvPr>
          <p:cNvCxnSpPr>
            <a:stCxn id="9" idx="2"/>
            <a:endCxn id="4" idx="6"/>
          </p:cNvCxnSpPr>
          <p:nvPr/>
        </p:nvCxnSpPr>
        <p:spPr>
          <a:xfrm flipH="1">
            <a:off x="2014007" y="4737238"/>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4" name="Google Shape;1081;p47">
            <a:extLst>
              <a:ext uri="{FF2B5EF4-FFF2-40B4-BE49-F238E27FC236}">
                <a16:creationId xmlns:a16="http://schemas.microsoft.com/office/drawing/2014/main" id="{ECD3EAF5-C12C-F75B-55C6-3400F28E1D44}"/>
              </a:ext>
            </a:extLst>
          </p:cNvPr>
          <p:cNvCxnSpPr>
            <a:stCxn id="9" idx="7"/>
            <a:endCxn id="8" idx="2"/>
          </p:cNvCxnSpPr>
          <p:nvPr/>
        </p:nvCxnSpPr>
        <p:spPr>
          <a:xfrm rot="10800000" flipH="1">
            <a:off x="3384538" y="4111584"/>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5" name="Google Shape;1082;p47">
            <a:extLst>
              <a:ext uri="{FF2B5EF4-FFF2-40B4-BE49-F238E27FC236}">
                <a16:creationId xmlns:a16="http://schemas.microsoft.com/office/drawing/2014/main" id="{9BE0DD87-CCBA-EC14-5507-AF87F4301FDE}"/>
              </a:ext>
            </a:extLst>
          </p:cNvPr>
          <p:cNvCxnSpPr>
            <a:stCxn id="8" idx="4"/>
            <a:endCxn id="7" idx="0"/>
          </p:cNvCxnSpPr>
          <p:nvPr/>
        </p:nvCxnSpPr>
        <p:spPr>
          <a:xfrm flipH="1">
            <a:off x="5265096" y="4251363"/>
            <a:ext cx="236100" cy="1225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1083;p47">
            <a:extLst>
              <a:ext uri="{FF2B5EF4-FFF2-40B4-BE49-F238E27FC236}">
                <a16:creationId xmlns:a16="http://schemas.microsoft.com/office/drawing/2014/main" id="{300FC0A7-B381-C5AA-ACF6-53CB1BAE8D16}"/>
              </a:ext>
            </a:extLst>
          </p:cNvPr>
          <p:cNvCxnSpPr>
            <a:stCxn id="7" idx="3"/>
            <a:endCxn id="6" idx="6"/>
          </p:cNvCxnSpPr>
          <p:nvPr/>
        </p:nvCxnSpPr>
        <p:spPr>
          <a:xfrm flipH="1">
            <a:off x="3316899" y="5801980"/>
            <a:ext cx="1810800" cy="20100"/>
          </a:xfrm>
          <a:prstGeom prst="straightConnector1">
            <a:avLst/>
          </a:prstGeom>
          <a:noFill/>
          <a:ln w="28575" cap="flat" cmpd="sng">
            <a:solidFill>
              <a:schemeClr val="dk1"/>
            </a:solidFill>
            <a:prstDash val="solid"/>
            <a:round/>
            <a:headEnd type="none" w="sm" len="sm"/>
            <a:tailEnd type="none" w="sm" len="sm"/>
          </a:ln>
        </p:spPr>
      </p:cxnSp>
      <p:cxnSp>
        <p:nvCxnSpPr>
          <p:cNvPr id="17" name="Google Shape;1084;p47">
            <a:extLst>
              <a:ext uri="{FF2B5EF4-FFF2-40B4-BE49-F238E27FC236}">
                <a16:creationId xmlns:a16="http://schemas.microsoft.com/office/drawing/2014/main" id="{C8261472-046C-EBAC-ACD9-695F9C1B4E81}"/>
              </a:ext>
            </a:extLst>
          </p:cNvPr>
          <p:cNvCxnSpPr>
            <a:stCxn id="8" idx="2"/>
            <a:endCxn id="5" idx="6"/>
          </p:cNvCxnSpPr>
          <p:nvPr/>
        </p:nvCxnSpPr>
        <p:spPr>
          <a:xfrm rot="10800000">
            <a:off x="3924246" y="3862263"/>
            <a:ext cx="1434000" cy="249300"/>
          </a:xfrm>
          <a:prstGeom prst="straightConnector1">
            <a:avLst/>
          </a:prstGeom>
          <a:noFill/>
          <a:ln w="28575" cap="flat" cmpd="sng">
            <a:solidFill>
              <a:schemeClr val="dk1"/>
            </a:solidFill>
            <a:prstDash val="solid"/>
            <a:round/>
            <a:headEnd type="none" w="sm" len="sm"/>
            <a:tailEnd type="none" w="sm" len="sm"/>
          </a:ln>
        </p:spPr>
      </p:cxnSp>
      <p:cxnSp>
        <p:nvCxnSpPr>
          <p:cNvPr id="18" name="Google Shape;1085;p47">
            <a:extLst>
              <a:ext uri="{FF2B5EF4-FFF2-40B4-BE49-F238E27FC236}">
                <a16:creationId xmlns:a16="http://schemas.microsoft.com/office/drawing/2014/main" id="{0FD41407-1DDB-AB50-9725-D572EED97501}"/>
              </a:ext>
            </a:extLst>
          </p:cNvPr>
          <p:cNvCxnSpPr>
            <a:stCxn id="8" idx="3"/>
            <a:endCxn id="6" idx="7"/>
          </p:cNvCxnSpPr>
          <p:nvPr/>
        </p:nvCxnSpPr>
        <p:spPr>
          <a:xfrm flipH="1">
            <a:off x="3274915" y="4210417"/>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19" name="Google Shape;1086;p47">
            <a:extLst>
              <a:ext uri="{FF2B5EF4-FFF2-40B4-BE49-F238E27FC236}">
                <a16:creationId xmlns:a16="http://schemas.microsoft.com/office/drawing/2014/main" id="{899AA346-54E6-4932-F8D3-07F0F4128F0D}"/>
              </a:ext>
            </a:extLst>
          </p:cNvPr>
          <p:cNvCxnSpPr>
            <a:stCxn id="5" idx="4"/>
            <a:endCxn id="7" idx="2"/>
          </p:cNvCxnSpPr>
          <p:nvPr/>
        </p:nvCxnSpPr>
        <p:spPr>
          <a:xfrm>
            <a:off x="3781391" y="4002019"/>
            <a:ext cx="1289400" cy="1665600"/>
          </a:xfrm>
          <a:prstGeom prst="straightConnector1">
            <a:avLst/>
          </a:prstGeom>
          <a:noFill/>
          <a:ln w="28575" cap="flat" cmpd="sng">
            <a:solidFill>
              <a:schemeClr val="dk1"/>
            </a:solidFill>
            <a:prstDash val="solid"/>
            <a:round/>
            <a:headEnd type="none" w="sm" len="sm"/>
            <a:tailEnd type="none" w="sm" len="sm"/>
          </a:ln>
        </p:spPr>
      </p:cxnSp>
      <p:sp>
        <p:nvSpPr>
          <p:cNvPr id="20" name="Google Shape;1087;p47">
            <a:extLst>
              <a:ext uri="{FF2B5EF4-FFF2-40B4-BE49-F238E27FC236}">
                <a16:creationId xmlns:a16="http://schemas.microsoft.com/office/drawing/2014/main" id="{53A7ACBD-61BB-F752-8665-00D06A9A8B31}"/>
              </a:ext>
            </a:extLst>
          </p:cNvPr>
          <p:cNvSpPr txBox="1"/>
          <p:nvPr/>
        </p:nvSpPr>
        <p:spPr>
          <a:xfrm>
            <a:off x="3022656" y="310244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50</a:t>
            </a:r>
            <a:endParaRPr/>
          </a:p>
        </p:txBody>
      </p:sp>
      <p:sp>
        <p:nvSpPr>
          <p:cNvPr id="21" name="Google Shape;1088;p47">
            <a:extLst>
              <a:ext uri="{FF2B5EF4-FFF2-40B4-BE49-F238E27FC236}">
                <a16:creationId xmlns:a16="http://schemas.microsoft.com/office/drawing/2014/main" id="{8366178D-FA81-0AF0-080D-6EB4D16741BC}"/>
              </a:ext>
            </a:extLst>
          </p:cNvPr>
          <p:cNvSpPr txBox="1"/>
          <p:nvPr/>
        </p:nvSpPr>
        <p:spPr>
          <a:xfrm>
            <a:off x="4005568" y="348501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2" name="Google Shape;1089;p47">
            <a:extLst>
              <a:ext uri="{FF2B5EF4-FFF2-40B4-BE49-F238E27FC236}">
                <a16:creationId xmlns:a16="http://schemas.microsoft.com/office/drawing/2014/main" id="{38F89AAD-6844-3A45-4F16-4D900EF8BE5B}"/>
              </a:ext>
            </a:extLst>
          </p:cNvPr>
          <p:cNvSpPr txBox="1"/>
          <p:nvPr/>
        </p:nvSpPr>
        <p:spPr>
          <a:xfrm>
            <a:off x="3866247" y="396006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3" name="Google Shape;1090;p47">
            <a:extLst>
              <a:ext uri="{FF2B5EF4-FFF2-40B4-BE49-F238E27FC236}">
                <a16:creationId xmlns:a16="http://schemas.microsoft.com/office/drawing/2014/main" id="{CDA758EB-116D-1282-C130-429A28CA56BD}"/>
              </a:ext>
            </a:extLst>
          </p:cNvPr>
          <p:cNvSpPr txBox="1"/>
          <p:nvPr/>
        </p:nvSpPr>
        <p:spPr>
          <a:xfrm>
            <a:off x="2520716" y="45253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4" name="Google Shape;1091;p47">
            <a:extLst>
              <a:ext uri="{FF2B5EF4-FFF2-40B4-BE49-F238E27FC236}">
                <a16:creationId xmlns:a16="http://schemas.microsoft.com/office/drawing/2014/main" id="{8A1E45E3-B11E-0CD2-06B0-A3569B6F8648}"/>
              </a:ext>
            </a:extLst>
          </p:cNvPr>
          <p:cNvSpPr txBox="1"/>
          <p:nvPr/>
        </p:nvSpPr>
        <p:spPr>
          <a:xfrm>
            <a:off x="2273607" y="54193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25" name="Google Shape;1092;p47">
            <a:extLst>
              <a:ext uri="{FF2B5EF4-FFF2-40B4-BE49-F238E27FC236}">
                <a16:creationId xmlns:a16="http://schemas.microsoft.com/office/drawing/2014/main" id="{2757BAA7-F076-72AE-8DAA-9FABBB72D963}"/>
              </a:ext>
            </a:extLst>
          </p:cNvPr>
          <p:cNvSpPr txBox="1"/>
          <p:nvPr/>
        </p:nvSpPr>
        <p:spPr>
          <a:xfrm>
            <a:off x="2960177" y="5020877"/>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6" name="Google Shape;1093;p47">
            <a:extLst>
              <a:ext uri="{FF2B5EF4-FFF2-40B4-BE49-F238E27FC236}">
                <a16:creationId xmlns:a16="http://schemas.microsoft.com/office/drawing/2014/main" id="{A7D341B9-4492-6D7F-B12F-14F0882B1AB6}"/>
              </a:ext>
            </a:extLst>
          </p:cNvPr>
          <p:cNvSpPr txBox="1"/>
          <p:nvPr/>
        </p:nvSpPr>
        <p:spPr>
          <a:xfrm>
            <a:off x="4048820" y="578863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8</a:t>
            </a:r>
            <a:endParaRPr dirty="0"/>
          </a:p>
        </p:txBody>
      </p:sp>
      <p:sp>
        <p:nvSpPr>
          <p:cNvPr id="27" name="Google Shape;1094;p47">
            <a:extLst>
              <a:ext uri="{FF2B5EF4-FFF2-40B4-BE49-F238E27FC236}">
                <a16:creationId xmlns:a16="http://schemas.microsoft.com/office/drawing/2014/main" id="{E480F9BF-2CBF-8E2B-1E84-6F8E0F3593BB}"/>
              </a:ext>
            </a:extLst>
          </p:cNvPr>
          <p:cNvSpPr txBox="1"/>
          <p:nvPr/>
        </p:nvSpPr>
        <p:spPr>
          <a:xfrm>
            <a:off x="5331214" y="476434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8" name="Google Shape;1095;p47">
            <a:extLst>
              <a:ext uri="{FF2B5EF4-FFF2-40B4-BE49-F238E27FC236}">
                <a16:creationId xmlns:a16="http://schemas.microsoft.com/office/drawing/2014/main" id="{33067016-741F-983D-61A2-A9A030CFC426}"/>
              </a:ext>
            </a:extLst>
          </p:cNvPr>
          <p:cNvSpPr txBox="1"/>
          <p:nvPr/>
        </p:nvSpPr>
        <p:spPr>
          <a:xfrm>
            <a:off x="3761232" y="4465519"/>
            <a:ext cx="405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Quattrocento Sans"/>
                <a:ea typeface="Quattrocento Sans"/>
                <a:cs typeface="Quattrocento Sans"/>
                <a:sym typeface="Quattrocento Sans"/>
              </a:rPr>
              <a:t>5</a:t>
            </a:r>
            <a:endParaRPr dirty="0"/>
          </a:p>
        </p:txBody>
      </p:sp>
      <p:sp>
        <p:nvSpPr>
          <p:cNvPr id="29" name="Google Shape;1096;p47">
            <a:extLst>
              <a:ext uri="{FF2B5EF4-FFF2-40B4-BE49-F238E27FC236}">
                <a16:creationId xmlns:a16="http://schemas.microsoft.com/office/drawing/2014/main" id="{50462255-F24A-63E8-3C48-71B9CFACD47E}"/>
              </a:ext>
            </a:extLst>
          </p:cNvPr>
          <p:cNvSpPr txBox="1"/>
          <p:nvPr/>
        </p:nvSpPr>
        <p:spPr>
          <a:xfrm>
            <a:off x="3340600" y="5224576"/>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sp>
        <p:nvSpPr>
          <p:cNvPr id="30" name="Google Shape;1097;p47">
            <a:extLst>
              <a:ext uri="{FF2B5EF4-FFF2-40B4-BE49-F238E27FC236}">
                <a16:creationId xmlns:a16="http://schemas.microsoft.com/office/drawing/2014/main" id="{24055C27-6904-49D7-C859-512BF1411D66}"/>
              </a:ext>
            </a:extLst>
          </p:cNvPr>
          <p:cNvSpPr/>
          <p:nvPr/>
        </p:nvSpPr>
        <p:spPr>
          <a:xfrm>
            <a:off x="2423679" y="3064057"/>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G</a:t>
            </a:r>
            <a:endParaRPr/>
          </a:p>
        </p:txBody>
      </p:sp>
      <p:cxnSp>
        <p:nvCxnSpPr>
          <p:cNvPr id="31" name="Google Shape;1098;p47">
            <a:extLst>
              <a:ext uri="{FF2B5EF4-FFF2-40B4-BE49-F238E27FC236}">
                <a16:creationId xmlns:a16="http://schemas.microsoft.com/office/drawing/2014/main" id="{BF13AC3F-FD14-C576-270D-C948824A6594}"/>
              </a:ext>
            </a:extLst>
          </p:cNvPr>
          <p:cNvCxnSpPr>
            <a:stCxn id="5" idx="1"/>
            <a:endCxn id="30" idx="5"/>
          </p:cNvCxnSpPr>
          <p:nvPr/>
        </p:nvCxnSpPr>
        <p:spPr>
          <a:xfrm rot="10800000">
            <a:off x="2667810" y="3302565"/>
            <a:ext cx="1012500" cy="460800"/>
          </a:xfrm>
          <a:prstGeom prst="straightConnector1">
            <a:avLst/>
          </a:prstGeom>
          <a:noFill/>
          <a:ln w="28575" cap="flat" cmpd="sng">
            <a:solidFill>
              <a:schemeClr val="dk1"/>
            </a:solidFill>
            <a:prstDash val="solid"/>
            <a:round/>
            <a:headEnd type="none" w="sm" len="sm"/>
            <a:tailEnd type="none" w="sm" len="sm"/>
          </a:ln>
        </p:spPr>
      </p:cxnSp>
      <p:sp>
        <p:nvSpPr>
          <p:cNvPr id="32" name="Google Shape;1099;p47">
            <a:extLst>
              <a:ext uri="{FF2B5EF4-FFF2-40B4-BE49-F238E27FC236}">
                <a16:creationId xmlns:a16="http://schemas.microsoft.com/office/drawing/2014/main" id="{CE129438-8B1B-6C1F-62E6-EB7289BA2B33}"/>
              </a:ext>
            </a:extLst>
          </p:cNvPr>
          <p:cNvSpPr txBox="1"/>
          <p:nvPr/>
        </p:nvSpPr>
        <p:spPr>
          <a:xfrm>
            <a:off x="2605211" y="3917453"/>
            <a:ext cx="5343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cxnSp>
        <p:nvCxnSpPr>
          <p:cNvPr id="34" name="Google Shape;1473;p56">
            <a:extLst>
              <a:ext uri="{FF2B5EF4-FFF2-40B4-BE49-F238E27FC236}">
                <a16:creationId xmlns:a16="http://schemas.microsoft.com/office/drawing/2014/main" id="{AD9804C5-C011-8B67-CDAB-C2A955B64E03}"/>
              </a:ext>
            </a:extLst>
          </p:cNvPr>
          <p:cNvCxnSpPr>
            <a:cxnSpLocks/>
            <a:stCxn id="5" idx="2"/>
          </p:cNvCxnSpPr>
          <p:nvPr/>
        </p:nvCxnSpPr>
        <p:spPr>
          <a:xfrm flipH="1">
            <a:off x="1993373" y="3862219"/>
            <a:ext cx="1645068" cy="998732"/>
          </a:xfrm>
          <a:prstGeom prst="straightConnector1">
            <a:avLst/>
          </a:prstGeom>
          <a:noFill/>
          <a:ln w="76200" cap="flat" cmpd="sng">
            <a:solidFill>
              <a:srgbClr val="A48DD3"/>
            </a:solidFill>
            <a:prstDash val="solid"/>
            <a:round/>
            <a:headEnd type="none" w="med" len="med"/>
            <a:tailEnd type="none" w="med" len="med"/>
          </a:ln>
        </p:spPr>
      </p:cxnSp>
      <p:cxnSp>
        <p:nvCxnSpPr>
          <p:cNvPr id="37" name="Google Shape;1473;p56">
            <a:extLst>
              <a:ext uri="{FF2B5EF4-FFF2-40B4-BE49-F238E27FC236}">
                <a16:creationId xmlns:a16="http://schemas.microsoft.com/office/drawing/2014/main" id="{B2108DD1-B85D-D0DF-62F8-ECA5D567738B}"/>
              </a:ext>
            </a:extLst>
          </p:cNvPr>
          <p:cNvCxnSpPr>
            <a:cxnSpLocks/>
            <a:stCxn id="9" idx="2"/>
          </p:cNvCxnSpPr>
          <p:nvPr/>
        </p:nvCxnSpPr>
        <p:spPr>
          <a:xfrm flipH="1">
            <a:off x="1982284" y="4737238"/>
            <a:ext cx="1158223" cy="207203"/>
          </a:xfrm>
          <a:prstGeom prst="straightConnector1">
            <a:avLst/>
          </a:prstGeom>
          <a:noFill/>
          <a:ln w="76200" cap="flat" cmpd="sng">
            <a:solidFill>
              <a:srgbClr val="A48DD3"/>
            </a:solidFill>
            <a:prstDash val="solid"/>
            <a:round/>
            <a:headEnd type="none" w="med" len="med"/>
            <a:tailEnd type="none" w="med" len="med"/>
          </a:ln>
        </p:spPr>
      </p:cxnSp>
      <p:cxnSp>
        <p:nvCxnSpPr>
          <p:cNvPr id="40" name="Google Shape;1473;p56">
            <a:extLst>
              <a:ext uri="{FF2B5EF4-FFF2-40B4-BE49-F238E27FC236}">
                <a16:creationId xmlns:a16="http://schemas.microsoft.com/office/drawing/2014/main" id="{44EDC4BD-9323-733D-54C3-FC0D5D3B9A84}"/>
              </a:ext>
            </a:extLst>
          </p:cNvPr>
          <p:cNvCxnSpPr>
            <a:cxnSpLocks/>
            <a:stCxn id="6" idx="0"/>
          </p:cNvCxnSpPr>
          <p:nvPr/>
        </p:nvCxnSpPr>
        <p:spPr>
          <a:xfrm flipV="1">
            <a:off x="3173968" y="4892230"/>
            <a:ext cx="78298" cy="790133"/>
          </a:xfrm>
          <a:prstGeom prst="straightConnector1">
            <a:avLst/>
          </a:prstGeom>
          <a:noFill/>
          <a:ln w="76200" cap="flat" cmpd="sng">
            <a:solidFill>
              <a:srgbClr val="A48DD3"/>
            </a:solidFill>
            <a:prstDash val="solid"/>
            <a:round/>
            <a:headEnd type="none" w="med" len="med"/>
            <a:tailEnd type="none" w="med" len="med"/>
          </a:ln>
        </p:spPr>
      </p:cxnSp>
      <p:cxnSp>
        <p:nvCxnSpPr>
          <p:cNvPr id="42" name="Google Shape;1473;p56">
            <a:extLst>
              <a:ext uri="{FF2B5EF4-FFF2-40B4-BE49-F238E27FC236}">
                <a16:creationId xmlns:a16="http://schemas.microsoft.com/office/drawing/2014/main" id="{2ECB151C-FFDF-0D39-B95F-72A102016250}"/>
              </a:ext>
            </a:extLst>
          </p:cNvPr>
          <p:cNvCxnSpPr>
            <a:cxnSpLocks/>
            <a:stCxn id="8" idx="2"/>
            <a:endCxn id="9" idx="7"/>
          </p:cNvCxnSpPr>
          <p:nvPr/>
        </p:nvCxnSpPr>
        <p:spPr>
          <a:xfrm flipH="1">
            <a:off x="3384538" y="4111563"/>
            <a:ext cx="1973708" cy="526821"/>
          </a:xfrm>
          <a:prstGeom prst="straightConnector1">
            <a:avLst/>
          </a:prstGeom>
          <a:noFill/>
          <a:ln w="76200" cap="flat" cmpd="sng">
            <a:solidFill>
              <a:srgbClr val="A48DD3"/>
            </a:solidFill>
            <a:prstDash val="solid"/>
            <a:round/>
            <a:headEnd type="none" w="med" len="med"/>
            <a:tailEnd type="none" w="med" len="med"/>
          </a:ln>
        </p:spPr>
      </p:cxnSp>
      <p:cxnSp>
        <p:nvCxnSpPr>
          <p:cNvPr id="45" name="Google Shape;1473;p56">
            <a:extLst>
              <a:ext uri="{FF2B5EF4-FFF2-40B4-BE49-F238E27FC236}">
                <a16:creationId xmlns:a16="http://schemas.microsoft.com/office/drawing/2014/main" id="{075EDFCE-3251-A6B5-A13B-B2299AAD57D7}"/>
              </a:ext>
            </a:extLst>
          </p:cNvPr>
          <p:cNvCxnSpPr>
            <a:cxnSpLocks/>
            <a:stCxn id="7" idx="2"/>
          </p:cNvCxnSpPr>
          <p:nvPr/>
        </p:nvCxnSpPr>
        <p:spPr>
          <a:xfrm flipH="1" flipV="1">
            <a:off x="3803101" y="3994069"/>
            <a:ext cx="1267660" cy="1673419"/>
          </a:xfrm>
          <a:prstGeom prst="straightConnector1">
            <a:avLst/>
          </a:prstGeom>
          <a:noFill/>
          <a:ln w="76200" cap="flat" cmpd="sng">
            <a:solidFill>
              <a:srgbClr val="A48DD3"/>
            </a:solidFill>
            <a:prstDash val="solid"/>
            <a:round/>
            <a:headEnd type="none" w="med" len="med"/>
            <a:tailEnd type="none" w="med" len="med"/>
          </a:ln>
        </p:spPr>
      </p:cxnSp>
      <p:cxnSp>
        <p:nvCxnSpPr>
          <p:cNvPr id="47" name="Google Shape;1473;p56">
            <a:extLst>
              <a:ext uri="{FF2B5EF4-FFF2-40B4-BE49-F238E27FC236}">
                <a16:creationId xmlns:a16="http://schemas.microsoft.com/office/drawing/2014/main" id="{3A9C7792-9630-AB3F-702E-DE4EA3F591BB}"/>
              </a:ext>
            </a:extLst>
          </p:cNvPr>
          <p:cNvCxnSpPr>
            <a:cxnSpLocks/>
            <a:stCxn id="5" idx="1"/>
          </p:cNvCxnSpPr>
          <p:nvPr/>
        </p:nvCxnSpPr>
        <p:spPr>
          <a:xfrm flipH="1" flipV="1">
            <a:off x="2648631" y="3298031"/>
            <a:ext cx="1031679" cy="465334"/>
          </a:xfrm>
          <a:prstGeom prst="straightConnector1">
            <a:avLst/>
          </a:prstGeom>
          <a:noFill/>
          <a:ln w="76200" cap="flat" cmpd="sng">
            <a:solidFill>
              <a:srgbClr val="A48DD3"/>
            </a:solidFill>
            <a:prstDash val="solid"/>
            <a:round/>
            <a:headEnd type="none" w="med" len="med"/>
            <a:tailEnd type="none" w="med" len="med"/>
          </a:ln>
        </p:spPr>
      </p:cxnSp>
      <p:sp>
        <p:nvSpPr>
          <p:cNvPr id="52" name="Content Placeholder 2">
            <a:extLst>
              <a:ext uri="{FF2B5EF4-FFF2-40B4-BE49-F238E27FC236}">
                <a16:creationId xmlns:a16="http://schemas.microsoft.com/office/drawing/2014/main" id="{8D070216-4120-30D6-402B-BCA96001FA06}"/>
              </a:ext>
            </a:extLst>
          </p:cNvPr>
          <p:cNvSpPr>
            <a:spLocks noGrp="1"/>
          </p:cNvSpPr>
          <p:nvPr>
            <p:ph idx="1"/>
          </p:nvPr>
        </p:nvSpPr>
        <p:spPr>
          <a:xfrm>
            <a:off x="575239" y="1214314"/>
            <a:ext cx="11187000" cy="1323397"/>
          </a:xfrm>
        </p:spPr>
        <p:txBody>
          <a:bodyPr/>
          <a:lstStyle/>
          <a:p>
            <a:pPr marL="63500" indent="0">
              <a:buNone/>
            </a:pPr>
            <a:r>
              <a:rPr lang="en-GB" dirty="0"/>
              <a:t>Run Kruskal’s algorithm starting from node A. Fill in the table with the order in which each node is added, the best edge with minimum distance to the tree, and its distance to the current tree. Highlight the final MST in the graph.</a:t>
            </a:r>
            <a:endParaRPr lang="en-SE" dirty="0"/>
          </a:p>
        </p:txBody>
      </p:sp>
      <p:graphicFrame>
        <p:nvGraphicFramePr>
          <p:cNvPr id="35" name="Google Shape;1044;p47">
            <a:extLst>
              <a:ext uri="{FF2B5EF4-FFF2-40B4-BE49-F238E27FC236}">
                <a16:creationId xmlns:a16="http://schemas.microsoft.com/office/drawing/2014/main" id="{74592CDA-F7C2-FC99-A367-853920E1363D}"/>
              </a:ext>
            </a:extLst>
          </p:cNvPr>
          <p:cNvGraphicFramePr/>
          <p:nvPr>
            <p:extLst>
              <p:ext uri="{D42A27DB-BD31-4B8C-83A1-F6EECF244321}">
                <p14:modId xmlns:p14="http://schemas.microsoft.com/office/powerpoint/2010/main" val="3760969335"/>
              </p:ext>
            </p:extLst>
          </p:nvPr>
        </p:nvGraphicFramePr>
        <p:xfrm>
          <a:off x="7045183" y="2711345"/>
          <a:ext cx="3989312" cy="3236040"/>
        </p:xfrm>
        <a:graphic>
          <a:graphicData uri="http://schemas.openxmlformats.org/drawingml/2006/table">
            <a:tbl>
              <a:tblPr firstRow="1" bandRow="1">
                <a:noFill/>
              </a:tblPr>
              <a:tblGrid>
                <a:gridCol w="727730">
                  <a:extLst>
                    <a:ext uri="{9D8B030D-6E8A-4147-A177-3AD203B41FA5}">
                      <a16:colId xmlns:a16="http://schemas.microsoft.com/office/drawing/2014/main" val="20000"/>
                    </a:ext>
                  </a:extLst>
                </a:gridCol>
                <a:gridCol w="817786">
                  <a:extLst>
                    <a:ext uri="{9D8B030D-6E8A-4147-A177-3AD203B41FA5}">
                      <a16:colId xmlns:a16="http://schemas.microsoft.com/office/drawing/2014/main" val="1702640002"/>
                    </a:ext>
                  </a:extLst>
                </a:gridCol>
                <a:gridCol w="1221898">
                  <a:extLst>
                    <a:ext uri="{9D8B030D-6E8A-4147-A177-3AD203B41FA5}">
                      <a16:colId xmlns:a16="http://schemas.microsoft.com/office/drawing/2014/main" val="20002"/>
                    </a:ext>
                  </a:extLst>
                </a:gridCol>
                <a:gridCol w="1221898">
                  <a:extLst>
                    <a:ext uri="{9D8B030D-6E8A-4147-A177-3AD203B41FA5}">
                      <a16:colId xmlns:a16="http://schemas.microsoft.com/office/drawing/2014/main" val="2140890684"/>
                    </a:ext>
                  </a:extLst>
                </a:gridCol>
              </a:tblGrid>
              <a:tr h="370850">
                <a:tc>
                  <a:txBody>
                    <a:bodyPr/>
                    <a:lstStyle/>
                    <a:p>
                      <a:pPr marL="0" marR="0" lvl="0" indent="0" algn="l" rtl="0">
                        <a:spcBef>
                          <a:spcPts val="0"/>
                        </a:spcBef>
                        <a:spcAft>
                          <a:spcPts val="0"/>
                        </a:spcAft>
                        <a:buNone/>
                      </a:pPr>
                      <a:r>
                        <a:rPr lang="en-US" sz="1800" dirty="0">
                          <a:solidFill>
                            <a:schemeClr val="tx1"/>
                          </a:solidFill>
                          <a:latin typeface="Quattrocento Sans"/>
                          <a:ea typeface="Quattrocento Sans"/>
                          <a:cs typeface="Quattrocento Sans"/>
                          <a:sym typeface="Quattrocento Sans"/>
                        </a:rPr>
                        <a:t>Node</a:t>
                      </a:r>
                      <a:endParaRPr dirty="0">
                        <a:solidFill>
                          <a:schemeClr val="tx1"/>
                        </a:solidFill>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GB" sz="1800" b="0" i="0" u="none" strike="noStrike" cap="none" dirty="0">
                          <a:solidFill>
                            <a:schemeClr val="tx1"/>
                          </a:solidFill>
                          <a:latin typeface="Quattrocento Sans"/>
                          <a:ea typeface="Quattrocento Sans"/>
                          <a:cs typeface="Quattrocento Sans"/>
                          <a:sym typeface="Quattrocento Sans"/>
                        </a:rPr>
                        <a:t>Order</a:t>
                      </a:r>
                      <a:r>
                        <a:rPr lang="en-GB" dirty="0">
                          <a:latin typeface="Quattrocento Sans"/>
                          <a:ea typeface="Quattrocento Sans"/>
                          <a:cs typeface="Quattrocento Sans"/>
                          <a:sym typeface="Quattrocento Sans"/>
                        </a:rPr>
                        <a:t> </a:t>
                      </a:r>
                      <a:r>
                        <a:rPr lang="en-GB" sz="1800" b="0" i="0" u="none" strike="noStrike" cap="none" dirty="0">
                          <a:solidFill>
                            <a:schemeClr val="tx1"/>
                          </a:solidFill>
                          <a:latin typeface="Quattrocento Sans"/>
                          <a:ea typeface="Quattrocento Sans"/>
                          <a:cs typeface="Quattrocento Sans"/>
                          <a:sym typeface="Quattrocento Sans"/>
                        </a:rPr>
                        <a:t>added</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Best Edge</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tc>
                  <a:txBody>
                    <a:bodyPr/>
                    <a:lstStyle/>
                    <a:p>
                      <a:pPr marL="0" marR="0" lvl="0" indent="0" algn="l" rtl="0">
                        <a:spcBef>
                          <a:spcPts val="0"/>
                        </a:spcBef>
                        <a:spcAft>
                          <a:spcPts val="0"/>
                        </a:spcAft>
                        <a:buNone/>
                      </a:pPr>
                      <a:r>
                        <a:rPr lang="en-US" sz="1800" dirty="0">
                          <a:latin typeface="Quattrocento Sans"/>
                          <a:ea typeface="Quattrocento Sans"/>
                          <a:cs typeface="Quattrocento Sans"/>
                          <a:sym typeface="Quattrocento Sans"/>
                        </a:rPr>
                        <a:t>Edge Weight</a:t>
                      </a:r>
                      <a:endParaRPr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38100" cap="flat" cmpd="sng" algn="ctr">
                      <a:solidFill>
                        <a:srgbClr val="BFBFBF"/>
                      </a:solidFill>
                      <a:prstDash val="solid"/>
                      <a:round/>
                      <a:headEnd type="none" w="sm" len="sm"/>
                      <a:tailEnd type="none" w="sm" len="sm"/>
                    </a:lnB>
                    <a:solidFill>
                      <a:srgbClr val="A48DD3"/>
                    </a:solidFill>
                  </a:tcPr>
                </a:tc>
                <a:extLst>
                  <a:ext uri="{0D108BD9-81ED-4DB2-BD59-A6C34878D82A}">
                    <a16:rowId xmlns:a16="http://schemas.microsoft.com/office/drawing/2014/main" val="10000"/>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A</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1</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Quattrocento Sans"/>
                          <a:ea typeface="Quattrocento Sans"/>
                          <a:cs typeface="Quattrocento Sans"/>
                          <a:sym typeface="Quattrocento Sans"/>
                        </a:rPr>
                        <a:t>/</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381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B</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2</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B)</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C</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5</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(A, C)</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4</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D</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3</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D)</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2</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E</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6</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highlight>
                            <a:schemeClr val="lt1"/>
                          </a:highlight>
                          <a:latin typeface="Quattrocento Sans"/>
                          <a:ea typeface="Quattrocento Sans"/>
                          <a:cs typeface="Quattrocento Sans"/>
                          <a:sym typeface="Quattrocento Sans"/>
                        </a:rPr>
                        <a:t>(C, E)</a:t>
                      </a:r>
                      <a:endParaRPr lang="en-US" sz="1800" dirty="0">
                        <a:highlight>
                          <a:schemeClr val="lt1"/>
                        </a:highlight>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F</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4</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F)</a:t>
                      </a: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3</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lgn="ctr">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370850">
                <a:tc>
                  <a:txBody>
                    <a:bodyPr/>
                    <a:lstStyle/>
                    <a:p>
                      <a:pPr marL="0" marR="0" lvl="0" indent="0" algn="ctr" rtl="0">
                        <a:spcBef>
                          <a:spcPts val="0"/>
                        </a:spcBef>
                        <a:spcAft>
                          <a:spcPts val="0"/>
                        </a:spcAft>
                        <a:buNone/>
                      </a:pPr>
                      <a:r>
                        <a:rPr lang="en-US" sz="1800" dirty="0">
                          <a:latin typeface="Quattrocento Sans"/>
                          <a:ea typeface="Quattrocento Sans"/>
                          <a:cs typeface="Quattrocento Sans"/>
                          <a:sym typeface="Quattrocento Sans"/>
                        </a:rPr>
                        <a:t>G</a:t>
                      </a:r>
                      <a:endParaRPr dirty="0">
                        <a:latin typeface="Quattrocento Sans"/>
                        <a:ea typeface="Quattrocento Sans"/>
                        <a:cs typeface="Quattrocento Sans"/>
                        <a:sym typeface="Quattrocento Sans"/>
                      </a:endParaRPr>
                    </a:p>
                  </a:txBody>
                  <a:tcPr marL="91450" marR="91450" marT="45725" marB="45725">
                    <a:lnL w="12700" cap="flat" cmpd="sng">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lnSpc>
                          <a:spcPct val="100000"/>
                        </a:lnSpc>
                        <a:spcBef>
                          <a:spcPts val="0"/>
                        </a:spcBef>
                        <a:spcAft>
                          <a:spcPts val="0"/>
                        </a:spcAft>
                        <a:buClr>
                          <a:srgbClr val="000000"/>
                        </a:buClr>
                        <a:buFont typeface="Arial"/>
                        <a:buNone/>
                      </a:pPr>
                      <a:r>
                        <a:rPr lang="en-GB" sz="1800" b="0" i="0" u="none" strike="noStrike" cap="none" dirty="0">
                          <a:solidFill>
                            <a:schemeClr val="tx1"/>
                          </a:solidFill>
                          <a:latin typeface="Quattrocento Sans"/>
                          <a:ea typeface="Quattrocento Sans"/>
                          <a:cs typeface="Quattrocento Sans"/>
                          <a:sym typeface="Quattrocento Sans"/>
                        </a:rPr>
                        <a:t>7</a:t>
                      </a:r>
                      <a:endParaRPr sz="1800" b="0" i="0" u="none" strike="noStrike" cap="none" dirty="0">
                        <a:solidFill>
                          <a:schemeClr val="tx1"/>
                        </a:solidFill>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solidFill>
                            <a:schemeClr val="dk1"/>
                          </a:solidFill>
                          <a:latin typeface="Quattrocento Sans"/>
                          <a:ea typeface="Quattrocento Sans"/>
                          <a:cs typeface="Quattrocento Sans"/>
                          <a:sym typeface="Quattrocento Sans"/>
                        </a:rPr>
                        <a:t>(B, G)</a:t>
                      </a:r>
                      <a:endParaRPr lang="en-US"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lgn="ctr">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tc>
                  <a:txBody>
                    <a:bodyPr/>
                    <a:lstStyle/>
                    <a:p>
                      <a:pPr marL="0" marR="0" lvl="0" indent="0" algn="ctr" rtl="0">
                        <a:spcBef>
                          <a:spcPts val="0"/>
                        </a:spcBef>
                        <a:spcAft>
                          <a:spcPts val="0"/>
                        </a:spcAft>
                        <a:buNone/>
                      </a:pPr>
                      <a:r>
                        <a:rPr lang="en-GB" sz="1800" dirty="0">
                          <a:latin typeface="Quattrocento Sans"/>
                          <a:ea typeface="Quattrocento Sans"/>
                          <a:cs typeface="Quattrocento Sans"/>
                          <a:sym typeface="Quattrocento Sans"/>
                        </a:rPr>
                        <a:t>50</a:t>
                      </a:r>
                      <a:endParaRPr sz="1800" dirty="0">
                        <a:latin typeface="Quattrocento Sans"/>
                        <a:ea typeface="Quattrocento Sans"/>
                        <a:cs typeface="Quattrocento Sans"/>
                        <a:sym typeface="Quattrocento Sans"/>
                      </a:endParaRPr>
                    </a:p>
                  </a:txBody>
                  <a:tcPr marL="91450" marR="91450" marT="45725" marB="45725">
                    <a:lnL w="12700" cap="flat" cmpd="sng" algn="ctr">
                      <a:solidFill>
                        <a:srgbClr val="BFBFBF"/>
                      </a:solidFill>
                      <a:prstDash val="solid"/>
                      <a:round/>
                      <a:headEnd type="none" w="sm" len="sm"/>
                      <a:tailEnd type="none" w="sm" len="sm"/>
                    </a:lnL>
                    <a:lnR w="12700" cap="flat" cmpd="sng">
                      <a:solidFill>
                        <a:srgbClr val="BFBFBF"/>
                      </a:solidFill>
                      <a:prstDash val="solid"/>
                      <a:round/>
                      <a:headEnd type="none" w="sm" len="sm"/>
                      <a:tailEnd type="none" w="sm" len="sm"/>
                    </a:lnR>
                    <a:lnT w="12700" cap="flat" cmpd="sng" algn="ctr">
                      <a:solidFill>
                        <a:srgbClr val="BFBFBF"/>
                      </a:solidFill>
                      <a:prstDash val="solid"/>
                      <a:round/>
                      <a:headEnd type="none" w="sm" len="sm"/>
                      <a:tailEnd type="none" w="sm" len="sm"/>
                    </a:lnT>
                    <a:lnB w="12700" cap="flat" cmpd="sng">
                      <a:solidFill>
                        <a:srgbClr val="BFBFBF"/>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158911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fade">
                                      <p:cBhvr>
                                        <p:cTn id="7" dur="1000"/>
                                        <p:tgtEl>
                                          <p:spTgt spid="34"/>
                                        </p:tgtEl>
                                      </p:cBhvr>
                                    </p:animEffect>
                                  </p:childTnLst>
                                </p:cTn>
                              </p:par>
                              <p:par>
                                <p:cTn id="8" presetID="10" presetClass="entr" presetSubtype="0"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fade">
                                      <p:cBhvr>
                                        <p:cTn id="10" dur="1000"/>
                                        <p:tgtEl>
                                          <p:spTgt spid="37"/>
                                        </p:tgtEl>
                                      </p:cBhvr>
                                    </p:animEffect>
                                  </p:childTnLst>
                                </p:cTn>
                              </p:par>
                              <p:par>
                                <p:cTn id="11" presetID="10" presetClass="entr" presetSubtype="0" fill="hold" nodeType="withEffect">
                                  <p:stCondLst>
                                    <p:cond delay="0"/>
                                  </p:stCondLst>
                                  <p:childTnLst>
                                    <p:set>
                                      <p:cBhvr>
                                        <p:cTn id="12" dur="1" fill="hold">
                                          <p:stCondLst>
                                            <p:cond delay="0"/>
                                          </p:stCondLst>
                                        </p:cTn>
                                        <p:tgtEl>
                                          <p:spTgt spid="40"/>
                                        </p:tgtEl>
                                        <p:attrNameLst>
                                          <p:attrName>style.visibility</p:attrName>
                                        </p:attrNameLst>
                                      </p:cBhvr>
                                      <p:to>
                                        <p:strVal val="visible"/>
                                      </p:to>
                                    </p:set>
                                    <p:animEffect transition="in" filter="fade">
                                      <p:cBhvr>
                                        <p:cTn id="13" dur="1000"/>
                                        <p:tgtEl>
                                          <p:spTgt spid="40"/>
                                        </p:tgtEl>
                                      </p:cBhvr>
                                    </p:animEffect>
                                  </p:childTnLst>
                                </p:cTn>
                              </p:par>
                              <p:par>
                                <p:cTn id="14" presetID="10" presetClass="entr" presetSubtype="0" fill="hold" nodeType="withEffect">
                                  <p:stCondLst>
                                    <p:cond delay="0"/>
                                  </p:stCondLst>
                                  <p:childTnLst>
                                    <p:set>
                                      <p:cBhvr>
                                        <p:cTn id="15" dur="1" fill="hold">
                                          <p:stCondLst>
                                            <p:cond delay="0"/>
                                          </p:stCondLst>
                                        </p:cTn>
                                        <p:tgtEl>
                                          <p:spTgt spid="42"/>
                                        </p:tgtEl>
                                        <p:attrNameLst>
                                          <p:attrName>style.visibility</p:attrName>
                                        </p:attrNameLst>
                                      </p:cBhvr>
                                      <p:to>
                                        <p:strVal val="visible"/>
                                      </p:to>
                                    </p:set>
                                    <p:animEffect transition="in" filter="fade">
                                      <p:cBhvr>
                                        <p:cTn id="16" dur="1000"/>
                                        <p:tgtEl>
                                          <p:spTgt spid="42"/>
                                        </p:tgtEl>
                                      </p:cBhvr>
                                    </p:animEffect>
                                  </p:childTnLst>
                                </p:cTn>
                              </p:par>
                              <p:par>
                                <p:cTn id="17" presetID="10" presetClass="entr" presetSubtype="0" fill="hold" nodeType="withEffect">
                                  <p:stCondLst>
                                    <p:cond delay="0"/>
                                  </p:stCondLst>
                                  <p:childTnLst>
                                    <p:set>
                                      <p:cBhvr>
                                        <p:cTn id="18" dur="1" fill="hold">
                                          <p:stCondLst>
                                            <p:cond delay="0"/>
                                          </p:stCondLst>
                                        </p:cTn>
                                        <p:tgtEl>
                                          <p:spTgt spid="45"/>
                                        </p:tgtEl>
                                        <p:attrNameLst>
                                          <p:attrName>style.visibility</p:attrName>
                                        </p:attrNameLst>
                                      </p:cBhvr>
                                      <p:to>
                                        <p:strVal val="visible"/>
                                      </p:to>
                                    </p:set>
                                    <p:animEffect transition="in" filter="fade">
                                      <p:cBhvr>
                                        <p:cTn id="19" dur="1000"/>
                                        <p:tgtEl>
                                          <p:spTgt spid="45"/>
                                        </p:tgtEl>
                                      </p:cBhvr>
                                    </p:animEffect>
                                  </p:childTnLst>
                                </p:cTn>
                              </p:par>
                              <p:par>
                                <p:cTn id="20" presetID="10" presetClass="entr" presetSubtype="0" fill="hold" nodeType="withEffect">
                                  <p:stCondLst>
                                    <p:cond delay="0"/>
                                  </p:stCondLst>
                                  <p:childTnLst>
                                    <p:set>
                                      <p:cBhvr>
                                        <p:cTn id="21" dur="1" fill="hold">
                                          <p:stCondLst>
                                            <p:cond delay="0"/>
                                          </p:stCondLst>
                                        </p:cTn>
                                        <p:tgtEl>
                                          <p:spTgt spid="47"/>
                                        </p:tgtEl>
                                        <p:attrNameLst>
                                          <p:attrName>style.visibility</p:attrName>
                                        </p:attrNameLst>
                                      </p:cBhvr>
                                      <p:to>
                                        <p:strVal val="visible"/>
                                      </p:to>
                                    </p:set>
                                    <p:animEffect transition="in" filter="fade">
                                      <p:cBhvr>
                                        <p:cTn id="22" dur="1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Integral">
  <a:themeElements>
    <a:clrScheme name="Custom 2">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33006F"/>
      </a:hlink>
      <a:folHlink>
        <a:srgbClr val="9A7B4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1593</TotalTime>
  <Words>460</Words>
  <Application>Microsoft Office PowerPoint</Application>
  <PresentationFormat>Widescreen</PresentationFormat>
  <Paragraphs>178</Paragraphs>
  <Slides>5</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vt:i4>
      </vt:variant>
    </vt:vector>
  </HeadingPairs>
  <TitlesOfParts>
    <vt:vector size="16" baseType="lpstr">
      <vt:lpstr>Gill Sans Light</vt:lpstr>
      <vt:lpstr>Noto Sans Symbols</vt:lpstr>
      <vt:lpstr>SimSun</vt:lpstr>
      <vt:lpstr>Twentieth Century</vt:lpstr>
      <vt:lpstr>Arial</vt:lpstr>
      <vt:lpstr>Calibri</vt:lpstr>
      <vt:lpstr>Helvetica</vt:lpstr>
      <vt:lpstr>Quattrocento Sans</vt:lpstr>
      <vt:lpstr>Times New Roman</vt:lpstr>
      <vt:lpstr>Wingdings</vt:lpstr>
      <vt:lpstr>Integral</vt:lpstr>
      <vt:lpstr>PowerPoint Presentation</vt:lpstr>
      <vt:lpstr>Q. Prim’s Algorithm</vt:lpstr>
      <vt:lpstr>Q. Prim’s Algorithm ANS</vt:lpstr>
      <vt:lpstr>Q. Kruskal’s Algorithm</vt:lpstr>
      <vt:lpstr>Q. Kruskal’s Algorithm ANS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Zonghua</dc:creator>
  <cp:lastModifiedBy>Zonghua Gu</cp:lastModifiedBy>
  <cp:revision>37</cp:revision>
  <dcterms:modified xsi:type="dcterms:W3CDTF">2025-04-20T19:22:33Z</dcterms:modified>
</cp:coreProperties>
</file>