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media/image28.jpg" ContentType="image/jpg"/>
  <Override PartName="/ppt/media/image29.jpg" ContentType="image/jpg"/>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1"/>
  </p:notesMasterIdLst>
  <p:sldIdLst>
    <p:sldId id="256" r:id="rId2"/>
    <p:sldId id="257" r:id="rId3"/>
    <p:sldId id="301" r:id="rId4"/>
    <p:sldId id="366" r:id="rId5"/>
    <p:sldId id="365" r:id="rId6"/>
    <p:sldId id="300" r:id="rId7"/>
    <p:sldId id="367" r:id="rId8"/>
    <p:sldId id="345" r:id="rId9"/>
    <p:sldId id="346" r:id="rId10"/>
    <p:sldId id="347" r:id="rId11"/>
    <p:sldId id="352" r:id="rId12"/>
    <p:sldId id="364" r:id="rId13"/>
    <p:sldId id="353" r:id="rId14"/>
    <p:sldId id="354" r:id="rId15"/>
    <p:sldId id="355" r:id="rId16"/>
    <p:sldId id="356" r:id="rId17"/>
    <p:sldId id="321" r:id="rId18"/>
    <p:sldId id="362" r:id="rId19"/>
    <p:sldId id="344" r:id="rId20"/>
    <p:sldId id="357" r:id="rId21"/>
    <p:sldId id="363" r:id="rId22"/>
    <p:sldId id="351" r:id="rId23"/>
    <p:sldId id="359" r:id="rId24"/>
    <p:sldId id="360" r:id="rId25"/>
    <p:sldId id="358" r:id="rId26"/>
    <p:sldId id="312" r:id="rId27"/>
    <p:sldId id="361" r:id="rId28"/>
    <p:sldId id="333" r:id="rId29"/>
    <p:sldId id="349" r:id="rId3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8E1D"/>
    <a:srgbClr val="2000EA"/>
    <a:srgbClr val="FB0008"/>
    <a:srgbClr val="E6A20E"/>
    <a:srgbClr val="140087"/>
    <a:srgbClr val="1700AE"/>
    <a:srgbClr val="1123A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576"/>
    <p:restoredTop sz="95033" autoAdjust="0"/>
  </p:normalViewPr>
  <p:slideViewPr>
    <p:cSldViewPr snapToGrid="0" snapToObjects="1">
      <p:cViewPr varScale="1">
        <p:scale>
          <a:sx n="78" d="100"/>
          <a:sy n="78" d="100"/>
        </p:scale>
        <p:origin x="1829" y="72"/>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0CF57B-C747-FC49-8C8F-81AE37C96CA4}" type="datetimeFigureOut">
              <a:rPr lang="en-US" smtClean="0"/>
              <a:t>4/20/2025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F62E29-99FC-EB40-923F-D38E4FE7BE7E}" type="slidenum">
              <a:rPr lang="en-US" smtClean="0"/>
              <a:t>‹#›</a:t>
            </a:fld>
            <a:endParaRPr lang="en-US"/>
          </a:p>
        </p:txBody>
      </p:sp>
    </p:spTree>
    <p:extLst>
      <p:ext uri="{BB962C8B-B14F-4D97-AF65-F5344CB8AC3E}">
        <p14:creationId xmlns:p14="http://schemas.microsoft.com/office/powerpoint/2010/main" val="8407675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0" dirty="0">
                <a:solidFill>
                  <a:srgbClr val="000000"/>
                </a:solidFill>
                <a:latin typeface="Quattrocento Sans"/>
                <a:ea typeface="Quattrocento Sans"/>
                <a:cs typeface="Quattrocento Sans"/>
                <a:sym typeface="Quattrocento Sans"/>
              </a:rPr>
              <a:t>, so there are multiple SPTs All nodes connected</a:t>
            </a:r>
            <a:endParaRPr lang="en-US" sz="1050" kern="0" dirty="0">
              <a:solidFill>
                <a:srgbClr val="000000"/>
              </a:solidFill>
              <a:latin typeface="Arial"/>
              <a:cs typeface="Arial"/>
              <a:sym typeface="Arial"/>
            </a:endParaRPr>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5</a:t>
            </a:fld>
            <a:endParaRPr lang="en-US"/>
          </a:p>
        </p:txBody>
      </p:sp>
    </p:spTree>
    <p:extLst>
      <p:ext uri="{BB962C8B-B14F-4D97-AF65-F5344CB8AC3E}">
        <p14:creationId xmlns:p14="http://schemas.microsoft.com/office/powerpoint/2010/main" val="29023056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https://github.com/poanc/NoteBook/issues/118</a:t>
            </a:r>
          </a:p>
          <a:p>
            <a:r>
              <a:rPr lang="en-GB" dirty="0"/>
              <a:t>crossing edge separating </a:t>
            </a:r>
            <a:r>
              <a:rPr lang="en-GB" dirty="0" err="1"/>
              <a:t>gray</a:t>
            </a:r>
            <a:r>
              <a:rPr lang="en-GB" dirty="0"/>
              <a:t> and white vertices</a:t>
            </a:r>
          </a:p>
          <a:p>
            <a:r>
              <a:rPr lang="en-GB" dirty="0"/>
              <a:t>minimum-weight crossing edge must be in the MST</a:t>
            </a:r>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8</a:t>
            </a:fld>
            <a:endParaRPr lang="en-US"/>
          </a:p>
        </p:txBody>
      </p:sp>
    </p:spTree>
    <p:extLst>
      <p:ext uri="{BB962C8B-B14F-4D97-AF65-F5344CB8AC3E}">
        <p14:creationId xmlns:p14="http://schemas.microsoft.com/office/powerpoint/2010/main" val="7797081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Random isn't a very good idea.</a:t>
            </a:r>
            <a:endParaRPr lang="en-SE" dirty="0"/>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10</a:t>
            </a:fld>
            <a:endParaRPr lang="en-US"/>
          </a:p>
        </p:txBody>
      </p:sp>
    </p:spTree>
    <p:extLst>
      <p:ext uri="{BB962C8B-B14F-4D97-AF65-F5344CB8AC3E}">
        <p14:creationId xmlns:p14="http://schemas.microsoft.com/office/powerpoint/2010/main" val="24233133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buFont typeface="Arial" panose="020B0604020202020204" pitchFamily="34" charset="0"/>
              <a:buChar char="•"/>
            </a:pPr>
            <a:r>
              <a:rPr lang="en-GB" b="0" i="0" dirty="0">
                <a:effectLst/>
                <a:latin typeface="__fkGroteskNeue_598ab8"/>
              </a:rPr>
              <a:t>decrease-key operations) Extracting the minimum vertex takes </a:t>
            </a:r>
            <a:r>
              <a:rPr lang="en-GB" b="0" i="0" dirty="0">
                <a:effectLst/>
                <a:latin typeface="KaTeX_Main"/>
              </a:rPr>
              <a:t>O(log⁡ V)</a:t>
            </a:r>
            <a:r>
              <a:rPr lang="en-GB" b="0" i="0" dirty="0">
                <a:effectLst/>
                <a:latin typeface="__fkGroteskNeue_598ab8"/>
              </a:rPr>
              <a:t>, done </a:t>
            </a:r>
            <a:r>
              <a:rPr lang="en-GB" b="0" i="0" dirty="0">
                <a:effectLst/>
                <a:latin typeface="KaTeX_Main"/>
              </a:rPr>
              <a:t>V</a:t>
            </a:r>
            <a:r>
              <a:rPr lang="en-GB" b="0" i="0" dirty="0">
                <a:effectLst/>
                <a:latin typeface="__fkGroteskNeue_598ab8"/>
              </a:rPr>
              <a:t> times.</a:t>
            </a:r>
          </a:p>
          <a:p>
            <a:pPr lvl="1">
              <a:buFont typeface="Arial" panose="020B0604020202020204" pitchFamily="34" charset="0"/>
              <a:buChar char="•"/>
            </a:pPr>
            <a:r>
              <a:rPr lang="en-GB" b="0" i="0">
                <a:effectLst/>
                <a:latin typeface="__fkGroteskNeue_598ab8"/>
              </a:rPr>
              <a:t>Updating adjacent vertices for all edges takes </a:t>
            </a:r>
            <a:r>
              <a:rPr lang="en-GB" b="0" i="0">
                <a:effectLst/>
                <a:latin typeface="KaTeX_Main"/>
              </a:rPr>
              <a:t>O(E log⁡ V)</a:t>
            </a:r>
            <a:r>
              <a:rPr lang="en-GB" b="0" i="0">
                <a:effectLst/>
                <a:latin typeface="__fkGroteskNeue_598ab8"/>
              </a:rPr>
              <a:t>.</a:t>
            </a:r>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12</a:t>
            </a:fld>
            <a:endParaRPr lang="en-US"/>
          </a:p>
        </p:txBody>
      </p:sp>
    </p:spTree>
    <p:extLst>
      <p:ext uri="{BB962C8B-B14F-4D97-AF65-F5344CB8AC3E}">
        <p14:creationId xmlns:p14="http://schemas.microsoft.com/office/powerpoint/2010/main" val="38361056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370364-39C2-7318-778B-2D84F744192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7A1632C-A1DC-5DC9-34C3-9AE3BA886C0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78040BF-1301-4DAC-1881-F38CAAADCB5C}"/>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effectLst/>
                <a:latin typeface="__fkGroteskNeue_598ab8"/>
              </a:rPr>
              <a:t>This establishes our starting point</a:t>
            </a:r>
          </a:p>
          <a:p>
            <a:endParaRPr lang="en-SE" dirty="0"/>
          </a:p>
        </p:txBody>
      </p:sp>
      <p:sp>
        <p:nvSpPr>
          <p:cNvPr id="4" name="Slide Number Placeholder 3">
            <a:extLst>
              <a:ext uri="{FF2B5EF4-FFF2-40B4-BE49-F238E27FC236}">
                <a16:creationId xmlns:a16="http://schemas.microsoft.com/office/drawing/2014/main" id="{76CAB377-05FC-EF2A-EF7C-E14FE56201ED}"/>
              </a:ext>
            </a:extLst>
          </p:cNvPr>
          <p:cNvSpPr>
            <a:spLocks noGrp="1"/>
          </p:cNvSpPr>
          <p:nvPr>
            <p:ph type="sldNum" sz="quarter" idx="5"/>
          </p:nvPr>
        </p:nvSpPr>
        <p:spPr/>
        <p:txBody>
          <a:bodyPr/>
          <a:lstStyle/>
          <a:p>
            <a:fld id="{13F62E29-99FC-EB40-923F-D38E4FE7BE7E}" type="slidenum">
              <a:rPr lang="en-US" smtClean="0"/>
              <a:t>18</a:t>
            </a:fld>
            <a:endParaRPr lang="en-US"/>
          </a:p>
        </p:txBody>
      </p:sp>
    </p:spTree>
    <p:extLst>
      <p:ext uri="{BB962C8B-B14F-4D97-AF65-F5344CB8AC3E}">
        <p14:creationId xmlns:p14="http://schemas.microsoft.com/office/powerpoint/2010/main" val="37667530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300"/>
              </a:spcBef>
              <a:spcAft>
                <a:spcPts val="300"/>
              </a:spcAft>
            </a:pPr>
            <a:r>
              <a:rPr lang="en-US" sz="2000" dirty="0"/>
              <a:t>Dijkstra’s algorithm seem familiar?</a:t>
            </a:r>
          </a:p>
          <a:p>
            <a:pPr lvl="1">
              <a:spcBef>
                <a:spcPts val="300"/>
              </a:spcBef>
              <a:spcAft>
                <a:spcPts val="300"/>
              </a:spcAft>
              <a:buClr>
                <a:schemeClr val="accent1"/>
              </a:buClr>
            </a:pPr>
            <a:r>
              <a:rPr lang="en-US" sz="1800" dirty="0"/>
              <a:t>Prim’s algorithm is essentially the same algorithm.</a:t>
            </a:r>
          </a:p>
          <a:p>
            <a:pPr lvl="1">
              <a:spcBef>
                <a:spcPts val="300"/>
              </a:spcBef>
              <a:spcAft>
                <a:spcPts val="300"/>
              </a:spcAft>
              <a:buClr>
                <a:schemeClr val="accent1"/>
              </a:buClr>
            </a:pPr>
            <a:r>
              <a:rPr lang="en-US" sz="1800" dirty="0"/>
              <a:t>Both are in a family of algorithms that compute a graph’s spanning tree.</a:t>
            </a:r>
          </a:p>
          <a:p>
            <a:pPr>
              <a:spcBef>
                <a:spcPts val="300"/>
              </a:spcBef>
              <a:spcAft>
                <a:spcPts val="300"/>
              </a:spcAft>
            </a:pPr>
            <a:r>
              <a:rPr lang="en-US" sz="2000" dirty="0"/>
              <a:t>Main distinction: Rule used to choose next vertex for the tree.</a:t>
            </a:r>
          </a:p>
          <a:p>
            <a:pPr lvl="1">
              <a:spcBef>
                <a:spcPts val="300"/>
              </a:spcBef>
              <a:spcAft>
                <a:spcPts val="300"/>
              </a:spcAft>
              <a:buClr>
                <a:schemeClr val="accent1"/>
              </a:buClr>
            </a:pPr>
            <a:r>
              <a:rPr lang="en-US" sz="1800" dirty="0"/>
              <a:t>Prim’s: Closest vertex to the tree (via an undirected edge).</a:t>
            </a:r>
          </a:p>
          <a:p>
            <a:pPr lvl="1">
              <a:spcBef>
                <a:spcPts val="300"/>
              </a:spcBef>
              <a:spcAft>
                <a:spcPts val="300"/>
              </a:spcAft>
              <a:buClr>
                <a:schemeClr val="accent1"/>
              </a:buClr>
            </a:pPr>
            <a:r>
              <a:rPr lang="en-US" sz="1800" dirty="0"/>
              <a:t>Dijkstra’s: Closest vertex to the source (via a directed path).</a:t>
            </a:r>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19</a:t>
            </a:fld>
            <a:endParaRPr lang="en-US"/>
          </a:p>
        </p:txBody>
      </p:sp>
    </p:spTree>
    <p:extLst>
      <p:ext uri="{BB962C8B-B14F-4D97-AF65-F5344CB8AC3E}">
        <p14:creationId xmlns:p14="http://schemas.microsoft.com/office/powerpoint/2010/main" val="37015825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effectLst/>
                <a:latin typeface="__fkGroteskNeue_598ab8"/>
              </a:rPr>
              <a:t>This establishes our starting point</a:t>
            </a:r>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27</a:t>
            </a:fld>
            <a:endParaRPr lang="en-US"/>
          </a:p>
        </p:txBody>
      </p:sp>
    </p:spTree>
    <p:extLst>
      <p:ext uri="{BB962C8B-B14F-4D97-AF65-F5344CB8AC3E}">
        <p14:creationId xmlns:p14="http://schemas.microsoft.com/office/powerpoint/2010/main" val="40725592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https://www.geeksforgeeks.org/kruskals-minimum-spanning-tree-algorithm-greedy-algo-2/</a:t>
            </a:r>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29</a:t>
            </a:fld>
            <a:endParaRPr lang="en-US"/>
          </a:p>
        </p:txBody>
      </p:sp>
    </p:spTree>
    <p:extLst>
      <p:ext uri="{BB962C8B-B14F-4D97-AF65-F5344CB8AC3E}">
        <p14:creationId xmlns:p14="http://schemas.microsoft.com/office/powerpoint/2010/main" val="15338247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chemeClr val="accent1"/>
                </a:solidFill>
              </a:defRPr>
            </a:lvl1pPr>
          </a:lstStyle>
          <a:p>
            <a:r>
              <a:rPr lang="en-US" altLang="zh-CN" dirty="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dirty="0"/>
              <a:t>Click to edit Master subtitle style</a:t>
            </a:r>
            <a:endParaRPr lang="en-US" dirty="0"/>
          </a:p>
        </p:txBody>
      </p:sp>
      <p:sp>
        <p:nvSpPr>
          <p:cNvPr id="4" name="Date Placeholder 3"/>
          <p:cNvSpPr>
            <a:spLocks noGrp="1"/>
          </p:cNvSpPr>
          <p:nvPr>
            <p:ph type="dt" sz="half" idx="10"/>
          </p:nvPr>
        </p:nvSpPr>
        <p:spPr/>
        <p:txBody>
          <a:bodyPr/>
          <a:lstStyle/>
          <a:p>
            <a:fld id="{FB221443-D73C-634A-A910-7320408C156D}" type="datetimeFigureOut">
              <a:rPr lang="en-US" smtClean="0"/>
              <a:t>4/20/2025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228168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FB221443-D73C-634A-A910-7320408C156D}" type="datetimeFigureOut">
              <a:rPr lang="en-US" smtClean="0"/>
              <a:t>4/20/2025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2680605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ltLang="zh-CN"/>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FB221443-D73C-634A-A910-7320408C156D}" type="datetimeFigureOut">
              <a:rPr lang="en-US" smtClean="0"/>
              <a:t>4/20/2025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1949321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FB221443-D73C-634A-A910-7320408C156D}" type="datetimeFigureOut">
              <a:rPr lang="en-US" smtClean="0"/>
              <a:t>4/20/2025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0166812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fld id="{FB221443-D73C-634A-A910-7320408C156D}" type="datetimeFigureOut">
              <a:rPr lang="en-US" smtClean="0"/>
              <a:t>4/20/2025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851867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Date Placeholder 4"/>
          <p:cNvSpPr>
            <a:spLocks noGrp="1"/>
          </p:cNvSpPr>
          <p:nvPr>
            <p:ph type="dt" sz="half" idx="10"/>
          </p:nvPr>
        </p:nvSpPr>
        <p:spPr/>
        <p:txBody>
          <a:bodyPr/>
          <a:lstStyle/>
          <a:p>
            <a:fld id="{FB221443-D73C-634A-A910-7320408C156D}" type="datetimeFigureOut">
              <a:rPr lang="en-US" smtClean="0"/>
              <a:t>4/20/2025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40056884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7" name="Date Placeholder 6"/>
          <p:cNvSpPr>
            <a:spLocks noGrp="1"/>
          </p:cNvSpPr>
          <p:nvPr>
            <p:ph type="dt" sz="half" idx="10"/>
          </p:nvPr>
        </p:nvSpPr>
        <p:spPr/>
        <p:txBody>
          <a:bodyPr/>
          <a:lstStyle/>
          <a:p>
            <a:fld id="{FB221443-D73C-634A-A910-7320408C156D}" type="datetimeFigureOut">
              <a:rPr lang="en-US" smtClean="0"/>
              <a:t>4/20/2025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640276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Date Placeholder 2"/>
          <p:cNvSpPr>
            <a:spLocks noGrp="1"/>
          </p:cNvSpPr>
          <p:nvPr>
            <p:ph type="dt" sz="half" idx="10"/>
          </p:nvPr>
        </p:nvSpPr>
        <p:spPr/>
        <p:txBody>
          <a:bodyPr/>
          <a:lstStyle/>
          <a:p>
            <a:fld id="{FB221443-D73C-634A-A910-7320408C156D}" type="datetimeFigureOut">
              <a:rPr lang="en-US" smtClean="0"/>
              <a:t>4/20/2025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337856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221443-D73C-634A-A910-7320408C156D}" type="datetimeFigureOut">
              <a:rPr lang="en-US" smtClean="0"/>
              <a:t>4/20/2025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90353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FB221443-D73C-634A-A910-7320408C156D}" type="datetimeFigureOut">
              <a:rPr lang="en-US" smtClean="0"/>
              <a:t>4/20/2025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13258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FB221443-D73C-634A-A910-7320408C156D}" type="datetimeFigureOut">
              <a:rPr lang="en-US" smtClean="0"/>
              <a:t>4/20/2025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51124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ltLang="zh-CN" dirty="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221443-D73C-634A-A910-7320408C156D}" type="datetimeFigureOut">
              <a:rPr lang="en-US" smtClean="0"/>
              <a:t>4/20/2025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5BE2B7-23DB-644D-89A2-CA3C2E8FEF83}" type="slidenum">
              <a:rPr lang="en-US" smtClean="0"/>
              <a:t>‹#›</a:t>
            </a:fld>
            <a:endParaRPr lang="en-US"/>
          </a:p>
        </p:txBody>
      </p:sp>
    </p:spTree>
    <p:extLst>
      <p:ext uri="{BB962C8B-B14F-4D97-AF65-F5344CB8AC3E}">
        <p14:creationId xmlns:p14="http://schemas.microsoft.com/office/powerpoint/2010/main" val="460535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3600" kern="1200">
          <a:solidFill>
            <a:schemeClr val="accent1"/>
          </a:solidFill>
          <a:latin typeface="Helvetica"/>
          <a:ea typeface="+mj-ea"/>
          <a:cs typeface="Helvetica"/>
        </a:defRPr>
      </a:lvl1pPr>
    </p:titleStyle>
    <p:bodyStyle>
      <a:lvl1pPr marL="342900" indent="-342900" algn="l" defTabSz="457200" rtl="0" eaLnBrk="1" latinLnBrk="0" hangingPunct="1">
        <a:spcBef>
          <a:spcPct val="20000"/>
        </a:spcBef>
        <a:buClr>
          <a:schemeClr val="accent6"/>
        </a:buClr>
        <a:buFont typeface="Wingdings" charset="2"/>
        <a:buChar char="§"/>
        <a:defRPr sz="2400" kern="1200">
          <a:solidFill>
            <a:schemeClr val="tx1"/>
          </a:solidFill>
          <a:latin typeface="Times New Roman"/>
          <a:ea typeface="+mn-ea"/>
          <a:cs typeface="Times New Roman"/>
        </a:defRPr>
      </a:lvl1pPr>
      <a:lvl2pPr marL="742950" indent="-285750" algn="l" defTabSz="457200" rtl="0" eaLnBrk="1" latinLnBrk="0" hangingPunct="1">
        <a:spcBef>
          <a:spcPct val="20000"/>
        </a:spcBef>
        <a:buClr>
          <a:schemeClr val="accent6"/>
        </a:buClr>
        <a:buFont typeface="Wingdings" charset="2"/>
        <a:buChar char="§"/>
        <a:defRPr sz="2000" kern="1200">
          <a:solidFill>
            <a:schemeClr val="tx1"/>
          </a:solidFill>
          <a:latin typeface="Times New Roman"/>
          <a:ea typeface="+mn-ea"/>
          <a:cs typeface="Times New Roman"/>
        </a:defRPr>
      </a:lvl2pPr>
      <a:lvl3pPr marL="1143000" indent="-228600" algn="l" defTabSz="457200" rtl="0" eaLnBrk="1" latinLnBrk="0" hangingPunct="1">
        <a:spcBef>
          <a:spcPct val="20000"/>
        </a:spcBef>
        <a:buClr>
          <a:schemeClr val="accent6"/>
        </a:buClr>
        <a:buFont typeface="Wingdings" charset="2"/>
        <a:buChar char="§"/>
        <a:defRPr sz="1800" kern="1200">
          <a:solidFill>
            <a:schemeClr val="tx1"/>
          </a:solidFill>
          <a:latin typeface="Times New Roman"/>
          <a:ea typeface="+mn-ea"/>
          <a:cs typeface="Times New Roman"/>
        </a:defRPr>
      </a:lvl3pPr>
      <a:lvl4pPr marL="16002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4pPr>
      <a:lvl5pPr marL="20574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26.xml.rels><?xml version="1.0" encoding="UTF-8" standalone="yes"?>
<Relationships xmlns="http://schemas.openxmlformats.org/package/2006/relationships"><Relationship Id="rId2" Type="http://schemas.openxmlformats.org/officeDocument/2006/relationships/hyperlink" Target="https://www.youtube.com/watch?v=71UQH7Pr9kU"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image" Target="../media/image28.jpg"/><Relationship Id="rId1" Type="http://schemas.openxmlformats.org/officeDocument/2006/relationships/slideLayout" Target="../slideLayouts/slideLayout2.xml"/><Relationship Id="rId4" Type="http://schemas.openxmlformats.org/officeDocument/2006/relationships/hyperlink" Target="https://www.youtube.com/watch?v=vmWSnkBVvQ0" TargetMode="External"/></Relationships>
</file>

<file path=ppt/slides/_rels/slide29.xml.rels><?xml version="1.0" encoding="UTF-8" standalone="yes"?>
<Relationships xmlns="http://schemas.openxmlformats.org/package/2006/relationships"><Relationship Id="rId8" Type="http://schemas.openxmlformats.org/officeDocument/2006/relationships/hyperlink" Target="https://www.youtube.com/watch?v=71UQH7Pr9kU&amp;t=1s" TargetMode="External"/><Relationship Id="rId3" Type="http://schemas.openxmlformats.org/officeDocument/2006/relationships/hyperlink" Target="https://www.geeksforgeeks.org/prims-minimum-spanning-tree-mst-greedy-algo-5/" TargetMode="External"/><Relationship Id="rId7" Type="http://schemas.openxmlformats.org/officeDocument/2006/relationships/hyperlink" Target="https://www.youtube.com/watch?v=cplfcGZmX7I"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https://www.youtube.com/watch?v=3rrNH_AizMA" TargetMode="External"/><Relationship Id="rId5" Type="http://schemas.openxmlformats.org/officeDocument/2006/relationships/hyperlink" Target="https://www.geeksforgeeks.org/kruskals-minimum-spanning-tree-algorithm-greedy-algo-2/" TargetMode="External"/><Relationship Id="rId4" Type="http://schemas.openxmlformats.org/officeDocument/2006/relationships/hyperlink" Target="https://www.youtube.com/watch?v=eB61LXLZVqs" TargetMode="External"/><Relationship Id="rId9" Type="http://schemas.openxmlformats.org/officeDocument/2006/relationships/hyperlink" Target="https://www.youtube.com/watch?v=vmWSnkBVvQ0"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97121" y="1146752"/>
            <a:ext cx="7952128" cy="2625208"/>
          </a:xfrm>
        </p:spPr>
        <p:txBody>
          <a:bodyPr>
            <a:noAutofit/>
          </a:bodyPr>
          <a:lstStyle/>
          <a:p>
            <a:pPr>
              <a:lnSpc>
                <a:spcPct val="130000"/>
              </a:lnSpc>
            </a:pPr>
            <a:r>
              <a:rPr lang="en-US" altLang="zh-CN" dirty="0">
                <a:solidFill>
                  <a:schemeClr val="accent1"/>
                </a:solidFill>
              </a:rPr>
              <a:t>Lecture</a:t>
            </a:r>
            <a:r>
              <a:rPr lang="zh-CN" altLang="en-US" dirty="0">
                <a:solidFill>
                  <a:schemeClr val="accent1"/>
                </a:solidFill>
              </a:rPr>
              <a:t> </a:t>
            </a:r>
            <a:r>
              <a:rPr lang="en-US" altLang="zh-CN" dirty="0">
                <a:solidFill>
                  <a:schemeClr val="accent1"/>
                </a:solidFill>
              </a:rPr>
              <a:t>14</a:t>
            </a:r>
            <a:br>
              <a:rPr lang="en-US" altLang="zh-CN" dirty="0">
                <a:solidFill>
                  <a:schemeClr val="accent1"/>
                </a:solidFill>
              </a:rPr>
            </a:br>
            <a:r>
              <a:rPr lang="en-US" altLang="zh-CN" dirty="0">
                <a:solidFill>
                  <a:schemeClr val="accent1"/>
                </a:solidFill>
              </a:rPr>
              <a:t>M</a:t>
            </a:r>
            <a:r>
              <a:rPr lang="en-US" dirty="0"/>
              <a:t>inimum </a:t>
            </a:r>
            <a:r>
              <a:rPr lang="en-US" altLang="zh-CN" dirty="0"/>
              <a:t>S</a:t>
            </a:r>
            <a:r>
              <a:rPr lang="en-US" dirty="0"/>
              <a:t>panning </a:t>
            </a:r>
            <a:r>
              <a:rPr lang="en-US" altLang="zh-CN" dirty="0"/>
              <a:t>T</a:t>
            </a:r>
            <a:r>
              <a:rPr lang="en-US" dirty="0"/>
              <a:t>rees</a:t>
            </a:r>
            <a:endParaRPr lang="en-US" dirty="0">
              <a:solidFill>
                <a:schemeClr val="accent1"/>
              </a:solidFill>
            </a:endParaRPr>
          </a:p>
        </p:txBody>
      </p:sp>
      <p:sp>
        <p:nvSpPr>
          <p:cNvPr id="3" name="Subtitle 2"/>
          <p:cNvSpPr>
            <a:spLocks noGrp="1"/>
          </p:cNvSpPr>
          <p:nvPr>
            <p:ph type="subTitle" idx="1"/>
          </p:nvPr>
        </p:nvSpPr>
        <p:spPr/>
        <p:txBody>
          <a:bodyPr anchor="ctr">
            <a:normAutofit/>
          </a:bodyPr>
          <a:lstStyle/>
          <a:p>
            <a:r>
              <a:rPr lang="en-US" sz="2000" dirty="0">
                <a:solidFill>
                  <a:schemeClr val="tx1"/>
                </a:solidFill>
              </a:rPr>
              <a:t>Department</a:t>
            </a:r>
            <a:r>
              <a:rPr lang="zh-CN" altLang="en-US" sz="2000" dirty="0">
                <a:solidFill>
                  <a:schemeClr val="tx1"/>
                </a:solidFill>
              </a:rPr>
              <a:t> </a:t>
            </a:r>
            <a:r>
              <a:rPr lang="en-US" altLang="zh-CN" sz="2000" dirty="0">
                <a:solidFill>
                  <a:schemeClr val="tx1"/>
                </a:solidFill>
              </a:rPr>
              <a:t>of</a:t>
            </a:r>
            <a:r>
              <a:rPr lang="zh-CN" altLang="en-US" sz="2000" dirty="0">
                <a:solidFill>
                  <a:schemeClr val="tx1"/>
                </a:solidFill>
              </a:rPr>
              <a:t> </a:t>
            </a:r>
            <a:r>
              <a:rPr lang="en-US" altLang="zh-CN" sz="2000" dirty="0">
                <a:solidFill>
                  <a:schemeClr val="tx1"/>
                </a:solidFill>
              </a:rPr>
              <a:t>Computer</a:t>
            </a:r>
            <a:r>
              <a:rPr lang="zh-CN" altLang="en-US" sz="2000" dirty="0">
                <a:solidFill>
                  <a:schemeClr val="tx1"/>
                </a:solidFill>
              </a:rPr>
              <a:t> </a:t>
            </a:r>
            <a:r>
              <a:rPr lang="en-US" altLang="zh-CN" sz="2000" dirty="0">
                <a:solidFill>
                  <a:schemeClr val="tx1"/>
                </a:solidFill>
              </a:rPr>
              <a:t>Science</a:t>
            </a:r>
          </a:p>
          <a:p>
            <a:r>
              <a:rPr lang="en-US" sz="2000" dirty="0">
                <a:solidFill>
                  <a:schemeClr val="tx1"/>
                </a:solidFill>
              </a:rPr>
              <a:t>Hofstra</a:t>
            </a:r>
            <a:r>
              <a:rPr lang="zh-CN" altLang="en-US" sz="2000" dirty="0">
                <a:solidFill>
                  <a:schemeClr val="tx1"/>
                </a:solidFill>
              </a:rPr>
              <a:t> </a:t>
            </a:r>
            <a:r>
              <a:rPr lang="en-US" altLang="zh-CN" sz="2000" dirty="0">
                <a:solidFill>
                  <a:schemeClr val="tx1"/>
                </a:solidFill>
              </a:rPr>
              <a:t>University</a:t>
            </a:r>
            <a:endParaRPr lang="en-US" sz="2000" dirty="0">
              <a:solidFill>
                <a:schemeClr val="tx1"/>
              </a:solidFill>
            </a:endParaRPr>
          </a:p>
        </p:txBody>
      </p:sp>
    </p:spTree>
    <p:extLst>
      <p:ext uri="{BB962C8B-B14F-4D97-AF65-F5344CB8AC3E}">
        <p14:creationId xmlns:p14="http://schemas.microsoft.com/office/powerpoint/2010/main" val="12147567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29BF7-B673-1CEA-48F6-6DAE83478B8D}"/>
              </a:ext>
            </a:extLst>
          </p:cNvPr>
          <p:cNvSpPr>
            <a:spLocks noGrp="1"/>
          </p:cNvSpPr>
          <p:nvPr>
            <p:ph type="title"/>
          </p:nvPr>
        </p:nvSpPr>
        <p:spPr/>
        <p:txBody>
          <a:bodyPr>
            <a:normAutofit/>
          </a:bodyPr>
          <a:lstStyle/>
          <a:p>
            <a:r>
              <a:rPr lang="en-GB" dirty="0"/>
              <a:t>Generic MST Finding Algorithm</a:t>
            </a:r>
            <a:endParaRPr lang="en-SE" dirty="0"/>
          </a:p>
        </p:txBody>
      </p:sp>
      <p:sp>
        <p:nvSpPr>
          <p:cNvPr id="3" name="Content Placeholder 2">
            <a:extLst>
              <a:ext uri="{FF2B5EF4-FFF2-40B4-BE49-F238E27FC236}">
                <a16:creationId xmlns:a16="http://schemas.microsoft.com/office/drawing/2014/main" id="{D208C3E8-7C7F-054E-63D1-A23042BFD177}"/>
              </a:ext>
            </a:extLst>
          </p:cNvPr>
          <p:cNvSpPr>
            <a:spLocks noGrp="1"/>
          </p:cNvSpPr>
          <p:nvPr>
            <p:ph idx="1"/>
          </p:nvPr>
        </p:nvSpPr>
        <p:spPr/>
        <p:txBody>
          <a:bodyPr/>
          <a:lstStyle/>
          <a:p>
            <a:r>
              <a:rPr lang="en-GB" dirty="0"/>
              <a:t>Start with no edges in the MST.</a:t>
            </a:r>
          </a:p>
          <a:p>
            <a:pPr lvl="1"/>
            <a:r>
              <a:rPr lang="en-GB" dirty="0"/>
              <a:t>Find a cut that has no crossing edges in the MST.</a:t>
            </a:r>
          </a:p>
          <a:p>
            <a:pPr lvl="1"/>
            <a:r>
              <a:rPr lang="en-GB" dirty="0"/>
              <a:t>Add smallest crossing edge to the MST.</a:t>
            </a:r>
          </a:p>
          <a:p>
            <a:pPr lvl="1"/>
            <a:r>
              <a:rPr lang="en-GB" dirty="0"/>
              <a:t>Repeat until V-1 edges are added.</a:t>
            </a:r>
          </a:p>
          <a:p>
            <a:r>
              <a:rPr lang="en-GB" dirty="0"/>
              <a:t>This should work, but we need an efficient way of finding a cut with no crossing edges</a:t>
            </a:r>
          </a:p>
          <a:p>
            <a:pPr lvl="1"/>
            <a:r>
              <a:rPr lang="en-GB" dirty="0"/>
              <a:t>Prim’s Algorithm</a:t>
            </a:r>
          </a:p>
          <a:p>
            <a:pPr lvl="1"/>
            <a:r>
              <a:rPr lang="en-GB" dirty="0"/>
              <a:t>Kruskal’s Algorithm</a:t>
            </a:r>
          </a:p>
        </p:txBody>
      </p:sp>
    </p:spTree>
    <p:extLst>
      <p:ext uri="{BB962C8B-B14F-4D97-AF65-F5344CB8AC3E}">
        <p14:creationId xmlns:p14="http://schemas.microsoft.com/office/powerpoint/2010/main" val="12490178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EE969-113B-3D24-6D66-807E1105B7D1}"/>
              </a:ext>
            </a:extLst>
          </p:cNvPr>
          <p:cNvSpPr>
            <a:spLocks noGrp="1"/>
          </p:cNvSpPr>
          <p:nvPr>
            <p:ph type="title"/>
          </p:nvPr>
        </p:nvSpPr>
        <p:spPr/>
        <p:txBody>
          <a:bodyPr/>
          <a:lstStyle/>
          <a:p>
            <a:r>
              <a:rPr lang="en-GB" dirty="0"/>
              <a:t>Prim’s Algorithm</a:t>
            </a:r>
            <a:endParaRPr lang="en-SE" dirty="0"/>
          </a:p>
        </p:txBody>
      </p:sp>
      <p:sp>
        <p:nvSpPr>
          <p:cNvPr id="3" name="Content Placeholder 2">
            <a:extLst>
              <a:ext uri="{FF2B5EF4-FFF2-40B4-BE49-F238E27FC236}">
                <a16:creationId xmlns:a16="http://schemas.microsoft.com/office/drawing/2014/main" id="{2F29C751-9C29-7316-6FB9-B6D8551E01B0}"/>
              </a:ext>
            </a:extLst>
          </p:cNvPr>
          <p:cNvSpPr>
            <a:spLocks noGrp="1"/>
          </p:cNvSpPr>
          <p:nvPr>
            <p:ph idx="1"/>
          </p:nvPr>
        </p:nvSpPr>
        <p:spPr/>
        <p:txBody>
          <a:bodyPr>
            <a:normAutofit fontScale="85000" lnSpcReduction="10000"/>
          </a:bodyPr>
          <a:lstStyle/>
          <a:p>
            <a:r>
              <a:rPr lang="en-GB" dirty="0"/>
              <a:t>The algorithm starts with an empty spanning tree. The idea is to maintain two sets of vertices. The first set contains the vertices already included in the MST, and the other set contains the vertices not yet included. At every step, it considers all the edges that connect the two sets and picks the minimum weight edge from these edges. After picking the edge, it moves the other endpoint of the edge to the set containing MST. </a:t>
            </a:r>
          </a:p>
          <a:p>
            <a:r>
              <a:rPr lang="en-GB" dirty="0"/>
              <a:t>Step 1: Determine an arbitrary vertex as the starting vertex of the MST.</a:t>
            </a:r>
          </a:p>
          <a:p>
            <a:r>
              <a:rPr lang="en-GB" dirty="0"/>
              <a:t>Step 2: Follow steps 3 to 5 till there are vertices that are not included in the MST (known as fringe vertex).</a:t>
            </a:r>
          </a:p>
          <a:p>
            <a:r>
              <a:rPr lang="en-GB" dirty="0"/>
              <a:t>Step 3: Find edges connecting any tree vertex with the fringe vertices.</a:t>
            </a:r>
          </a:p>
          <a:p>
            <a:r>
              <a:rPr lang="en-GB" dirty="0"/>
              <a:t>Step 4: Find the minimum among these edges.</a:t>
            </a:r>
          </a:p>
          <a:p>
            <a:r>
              <a:rPr lang="en-GB" dirty="0"/>
              <a:t>Step 5: Add the chosen edge to the MST if it does not form any cycle.</a:t>
            </a:r>
          </a:p>
          <a:p>
            <a:r>
              <a:rPr lang="en-GB" dirty="0"/>
              <a:t>Step 6: Return the MST and exit</a:t>
            </a:r>
          </a:p>
        </p:txBody>
      </p:sp>
    </p:spTree>
    <p:extLst>
      <p:ext uri="{BB962C8B-B14F-4D97-AF65-F5344CB8AC3E}">
        <p14:creationId xmlns:p14="http://schemas.microsoft.com/office/powerpoint/2010/main" val="17166975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EC89C-E3AA-121C-7ED3-E27CB50A7A3F}"/>
              </a:ext>
            </a:extLst>
          </p:cNvPr>
          <p:cNvSpPr>
            <a:spLocks noGrp="1"/>
          </p:cNvSpPr>
          <p:nvPr>
            <p:ph type="title"/>
          </p:nvPr>
        </p:nvSpPr>
        <p:spPr/>
        <p:txBody>
          <a:bodyPr/>
          <a:lstStyle/>
          <a:p>
            <a:r>
              <a:rPr lang="en-GB" dirty="0"/>
              <a:t>Time Complexity of Prim’s Algorithm</a:t>
            </a:r>
            <a:endParaRPr lang="en-SE" dirty="0"/>
          </a:p>
        </p:txBody>
      </p:sp>
      <p:sp>
        <p:nvSpPr>
          <p:cNvPr id="3" name="Content Placeholder 2">
            <a:extLst>
              <a:ext uri="{FF2B5EF4-FFF2-40B4-BE49-F238E27FC236}">
                <a16:creationId xmlns:a16="http://schemas.microsoft.com/office/drawing/2014/main" id="{6647F2A4-7CCD-2FA3-76F0-6BBE1373DF2B}"/>
              </a:ext>
            </a:extLst>
          </p:cNvPr>
          <p:cNvSpPr>
            <a:spLocks noGrp="1"/>
          </p:cNvSpPr>
          <p:nvPr>
            <p:ph idx="1"/>
          </p:nvPr>
        </p:nvSpPr>
        <p:spPr/>
        <p:txBody>
          <a:bodyPr>
            <a:normAutofit fontScale="92500" lnSpcReduction="20000"/>
          </a:bodyPr>
          <a:lstStyle/>
          <a:p>
            <a:pPr algn="l"/>
            <a:r>
              <a:rPr lang="en-GB" b="0" i="0" dirty="0">
                <a:effectLst/>
                <a:latin typeface="var(--font-fk-grotesk)"/>
              </a:rPr>
              <a:t>Time complexity of Prim’s algorithm depends on the implementation of the priority queue for finding the minimum weight edge.</a:t>
            </a:r>
          </a:p>
          <a:p>
            <a:pPr algn="l"/>
            <a:r>
              <a:rPr lang="en-GB" b="0" i="0" dirty="0">
                <a:effectLst/>
                <a:latin typeface="var(--font-fk-grotesk)"/>
              </a:rPr>
              <a:t>1. Using an Adjacency Matrix</a:t>
            </a:r>
          </a:p>
          <a:p>
            <a:pPr lvl="1">
              <a:buFont typeface="Arial" panose="020B0604020202020204" pitchFamily="34" charset="0"/>
              <a:buChar char="•"/>
            </a:pPr>
            <a:r>
              <a:rPr lang="en-GB" b="0" i="0" dirty="0">
                <a:effectLst/>
                <a:latin typeface="__fkGroteskNeue_598ab8"/>
              </a:rPr>
              <a:t>Priority Queue: Simple linear search for the minimum edge.</a:t>
            </a:r>
          </a:p>
          <a:p>
            <a:pPr lvl="1">
              <a:buFont typeface="Arial" panose="020B0604020202020204" pitchFamily="34" charset="0"/>
              <a:buChar char="•"/>
            </a:pPr>
            <a:r>
              <a:rPr lang="en-GB" b="0" i="0" dirty="0">
                <a:effectLst/>
                <a:latin typeface="__fkGroteskNeue_598ab8"/>
              </a:rPr>
              <a:t>Time Complexity: </a:t>
            </a:r>
            <a:r>
              <a:rPr lang="en-GB" b="0" i="0" dirty="0">
                <a:effectLst/>
                <a:latin typeface="KaTeX_Main"/>
              </a:rPr>
              <a:t>O(V</a:t>
            </a:r>
            <a:r>
              <a:rPr lang="en-GB" b="0" i="0" baseline="30000" dirty="0">
                <a:effectLst/>
                <a:latin typeface="KaTeX_Main"/>
              </a:rPr>
              <a:t>2</a:t>
            </a:r>
            <a:r>
              <a:rPr lang="en-GB" b="0" i="0" dirty="0">
                <a:effectLst/>
                <a:latin typeface="KaTeX_Main"/>
              </a:rPr>
              <a:t>)</a:t>
            </a:r>
            <a:r>
              <a:rPr lang="en-GB" b="0" i="0" dirty="0">
                <a:effectLst/>
                <a:latin typeface="__fkGroteskNeue_598ab8"/>
              </a:rPr>
              <a:t>. This is because finding the minimum edge in each iteration takes </a:t>
            </a:r>
            <a:r>
              <a:rPr lang="en-GB" b="0" i="0" dirty="0">
                <a:effectLst/>
                <a:latin typeface="KaTeX_Main"/>
              </a:rPr>
              <a:t>O(V)</a:t>
            </a:r>
            <a:r>
              <a:rPr lang="en-GB" b="0" i="0" dirty="0">
                <a:effectLst/>
                <a:latin typeface="__fkGroteskNeue_598ab8"/>
              </a:rPr>
              <a:t>, and this is done </a:t>
            </a:r>
            <a:r>
              <a:rPr lang="en-GB" b="0" i="0" dirty="0">
                <a:effectLst/>
                <a:latin typeface="KaTeX_Main"/>
              </a:rPr>
              <a:t>V</a:t>
            </a:r>
            <a:r>
              <a:rPr lang="en-GB" b="0" i="0" dirty="0">
                <a:effectLst/>
                <a:latin typeface="__fkGroteskNeue_598ab8"/>
              </a:rPr>
              <a:t> times.</a:t>
            </a:r>
          </a:p>
          <a:p>
            <a:pPr algn="l"/>
            <a:r>
              <a:rPr lang="en-GB" b="0" i="0" dirty="0">
                <a:effectLst/>
                <a:latin typeface="var(--font-fk-grotesk)"/>
              </a:rPr>
              <a:t>2. Using an Adjacency List with a Binary Heap</a:t>
            </a:r>
          </a:p>
          <a:p>
            <a:pPr lvl="1">
              <a:buFont typeface="Arial" panose="020B0604020202020204" pitchFamily="34" charset="0"/>
              <a:buChar char="•"/>
            </a:pPr>
            <a:r>
              <a:rPr lang="en-GB" b="0" i="0" dirty="0">
                <a:effectLst/>
                <a:latin typeface="__fkGroteskNeue_598ab8"/>
              </a:rPr>
              <a:t>Priority Queue: Binary heap for efficient minimum edge extraction and key updates.</a:t>
            </a:r>
          </a:p>
          <a:p>
            <a:pPr lvl="1">
              <a:buFont typeface="Arial" panose="020B0604020202020204" pitchFamily="34" charset="0"/>
              <a:buChar char="•"/>
            </a:pPr>
            <a:r>
              <a:rPr lang="en-GB" b="0" i="0" dirty="0">
                <a:effectLst/>
                <a:latin typeface="__fkGroteskNeue_598ab8"/>
              </a:rPr>
              <a:t>Time Complexity: </a:t>
            </a:r>
            <a:r>
              <a:rPr lang="en-GB" b="0" i="0" dirty="0">
                <a:effectLst/>
                <a:latin typeface="KaTeX_Main"/>
              </a:rPr>
              <a:t>O((V+E) log ⁡V)</a:t>
            </a:r>
            <a:r>
              <a:rPr lang="en-GB" b="0" i="0" dirty="0">
                <a:effectLst/>
                <a:latin typeface="__fkGroteskNeue_598ab8"/>
              </a:rPr>
              <a:t>, where </a:t>
            </a:r>
            <a:r>
              <a:rPr lang="en-GB" b="0" i="0" dirty="0">
                <a:effectLst/>
                <a:latin typeface="KaTeX_Main"/>
              </a:rPr>
              <a:t>E</a:t>
            </a:r>
            <a:r>
              <a:rPr lang="en-GB" b="0" i="0" dirty="0">
                <a:effectLst/>
                <a:latin typeface="__fkGroteskNeue_598ab8"/>
              </a:rPr>
              <a:t> is the number of edges. </a:t>
            </a:r>
          </a:p>
          <a:p>
            <a:pPr>
              <a:buFont typeface="Arial" panose="020B0604020202020204" pitchFamily="34" charset="0"/>
              <a:buChar char="•"/>
            </a:pPr>
            <a:r>
              <a:rPr lang="en-GB" b="0" i="0" dirty="0">
                <a:effectLst/>
                <a:latin typeface="var(--font-fk-grotesk)"/>
              </a:rPr>
              <a:t>3. Using an Adjacency List with a Fibonacci Heap</a:t>
            </a:r>
          </a:p>
          <a:p>
            <a:pPr lvl="1">
              <a:buFont typeface="Arial" panose="020B0604020202020204" pitchFamily="34" charset="0"/>
              <a:buChar char="•"/>
            </a:pPr>
            <a:r>
              <a:rPr lang="en-GB" b="0" i="0" dirty="0">
                <a:effectLst/>
                <a:latin typeface="__fkGroteskNeue_598ab8"/>
              </a:rPr>
              <a:t>Priority Queue: Fibonacci heap for faster decrease-key operations.</a:t>
            </a:r>
          </a:p>
          <a:p>
            <a:pPr lvl="1">
              <a:buFont typeface="Arial" panose="020B0604020202020204" pitchFamily="34" charset="0"/>
              <a:buChar char="•"/>
            </a:pPr>
            <a:r>
              <a:rPr lang="en-GB" b="0" i="0" dirty="0">
                <a:effectLst/>
                <a:latin typeface="__fkGroteskNeue_598ab8"/>
              </a:rPr>
              <a:t>Time Complexity: </a:t>
            </a:r>
            <a:r>
              <a:rPr lang="en-GB" b="0" i="0" dirty="0">
                <a:effectLst/>
                <a:latin typeface="KaTeX_Main"/>
              </a:rPr>
              <a:t>O(E+V log⁡ V)</a:t>
            </a:r>
            <a:r>
              <a:rPr lang="en-GB" b="0" i="0" dirty="0">
                <a:effectLst/>
                <a:latin typeface="__fkGroteskNeue_598ab8"/>
              </a:rPr>
              <a:t>.</a:t>
            </a:r>
          </a:p>
          <a:p>
            <a:endParaRPr lang="en-SE" dirty="0"/>
          </a:p>
        </p:txBody>
      </p:sp>
    </p:spTree>
    <p:extLst>
      <p:ext uri="{BB962C8B-B14F-4D97-AF65-F5344CB8AC3E}">
        <p14:creationId xmlns:p14="http://schemas.microsoft.com/office/powerpoint/2010/main" val="7152964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85F50-9162-3D0F-1363-653AEA76B7E8}"/>
              </a:ext>
            </a:extLst>
          </p:cNvPr>
          <p:cNvSpPr>
            <a:spLocks noGrp="1"/>
          </p:cNvSpPr>
          <p:nvPr>
            <p:ph type="title"/>
          </p:nvPr>
        </p:nvSpPr>
        <p:spPr/>
        <p:txBody>
          <a:bodyPr/>
          <a:lstStyle/>
          <a:p>
            <a:r>
              <a:rPr lang="en-GB" dirty="0"/>
              <a:t>Prim’s Algorithm Example 1</a:t>
            </a:r>
            <a:endParaRPr lang="en-SE" dirty="0"/>
          </a:p>
        </p:txBody>
      </p:sp>
      <p:sp>
        <p:nvSpPr>
          <p:cNvPr id="3" name="Content Placeholder 2">
            <a:extLst>
              <a:ext uri="{FF2B5EF4-FFF2-40B4-BE49-F238E27FC236}">
                <a16:creationId xmlns:a16="http://schemas.microsoft.com/office/drawing/2014/main" id="{27E3135A-374D-D93B-09E8-81FA459CFE18}"/>
              </a:ext>
            </a:extLst>
          </p:cNvPr>
          <p:cNvSpPr>
            <a:spLocks noGrp="1"/>
          </p:cNvSpPr>
          <p:nvPr>
            <p:ph idx="1"/>
          </p:nvPr>
        </p:nvSpPr>
        <p:spPr/>
        <p:txBody>
          <a:bodyPr/>
          <a:lstStyle/>
          <a:p>
            <a:endParaRPr lang="en-SE"/>
          </a:p>
        </p:txBody>
      </p:sp>
      <p:pic>
        <p:nvPicPr>
          <p:cNvPr id="2050" name="Picture 2" descr="Example of a graph">
            <a:extLst>
              <a:ext uri="{FF2B5EF4-FFF2-40B4-BE49-F238E27FC236}">
                <a16:creationId xmlns:a16="http://schemas.microsoft.com/office/drawing/2014/main" id="{748577C6-CCA1-5764-DFBC-501CA1D2F5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7000" y="1758156"/>
            <a:ext cx="7530365" cy="43680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41900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57678-4AAD-AA46-18DF-0407FE14E21A}"/>
              </a:ext>
            </a:extLst>
          </p:cNvPr>
          <p:cNvSpPr>
            <a:spLocks noGrp="1"/>
          </p:cNvSpPr>
          <p:nvPr>
            <p:ph type="title"/>
          </p:nvPr>
        </p:nvSpPr>
        <p:spPr>
          <a:xfrm>
            <a:off x="385191" y="1844883"/>
            <a:ext cx="8229600" cy="1143000"/>
          </a:xfrm>
        </p:spPr>
        <p:txBody>
          <a:bodyPr/>
          <a:lstStyle/>
          <a:p>
            <a:endParaRPr lang="en-SE"/>
          </a:p>
        </p:txBody>
      </p:sp>
      <p:pic>
        <p:nvPicPr>
          <p:cNvPr id="3074" name="Picture 2" descr="0 is selected as starting vertex">
            <a:extLst>
              <a:ext uri="{FF2B5EF4-FFF2-40B4-BE49-F238E27FC236}">
                <a16:creationId xmlns:a16="http://schemas.microsoft.com/office/drawing/2014/main" id="{BA061367-E711-B5B1-677C-35B846354D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645" y="1464275"/>
            <a:ext cx="4499991" cy="261023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1 is added to the MST">
            <a:extLst>
              <a:ext uri="{FF2B5EF4-FFF2-40B4-BE49-F238E27FC236}">
                <a16:creationId xmlns:a16="http://schemas.microsoft.com/office/drawing/2014/main" id="{3DAE890A-FF6E-678E-9BD5-36495C8F58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95418" y="1464275"/>
            <a:ext cx="4499991" cy="2610231"/>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7 is added in the MST">
            <a:extLst>
              <a:ext uri="{FF2B5EF4-FFF2-40B4-BE49-F238E27FC236}">
                <a16:creationId xmlns:a16="http://schemas.microsoft.com/office/drawing/2014/main" id="{148E9AE4-F208-18FC-5570-916EA2B28A96}"/>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65644" y="4071516"/>
            <a:ext cx="4499991" cy="2610231"/>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6 is added in the MST">
            <a:extLst>
              <a:ext uri="{FF2B5EF4-FFF2-40B4-BE49-F238E27FC236}">
                <a16:creationId xmlns:a16="http://schemas.microsoft.com/office/drawing/2014/main" id="{605B54D1-57BB-3F8F-FFCA-93F696A0DB4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36139" y="4071516"/>
            <a:ext cx="4559270" cy="2644616"/>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115F83F8-FE7A-C464-1421-2829B7E322E0}"/>
              </a:ext>
            </a:extLst>
          </p:cNvPr>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3600" kern="1200">
                <a:solidFill>
                  <a:schemeClr val="accent1"/>
                </a:solidFill>
                <a:latin typeface="Helvetica"/>
                <a:ea typeface="+mj-ea"/>
                <a:cs typeface="Helvetica"/>
              </a:defRPr>
            </a:lvl1pPr>
          </a:lstStyle>
          <a:p>
            <a:r>
              <a:rPr lang="en-GB"/>
              <a:t>Steps 1-4</a:t>
            </a:r>
            <a:endParaRPr lang="en-SE" dirty="0"/>
          </a:p>
        </p:txBody>
      </p:sp>
      <p:cxnSp>
        <p:nvCxnSpPr>
          <p:cNvPr id="4" name="Straight Connector 3">
            <a:extLst>
              <a:ext uri="{FF2B5EF4-FFF2-40B4-BE49-F238E27FC236}">
                <a16:creationId xmlns:a16="http://schemas.microsoft.com/office/drawing/2014/main" id="{592F81D1-88EA-F7C6-91F1-C3ED2FA1D960}"/>
              </a:ext>
            </a:extLst>
          </p:cNvPr>
          <p:cNvCxnSpPr>
            <a:cxnSpLocks/>
          </p:cNvCxnSpPr>
          <p:nvPr/>
        </p:nvCxnSpPr>
        <p:spPr>
          <a:xfrm>
            <a:off x="780502" y="1750142"/>
            <a:ext cx="0" cy="1323773"/>
          </a:xfrm>
          <a:prstGeom prst="line">
            <a:avLst/>
          </a:prstGeom>
          <a:ln w="2857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 name="Straight Connector 6">
            <a:extLst>
              <a:ext uri="{FF2B5EF4-FFF2-40B4-BE49-F238E27FC236}">
                <a16:creationId xmlns:a16="http://schemas.microsoft.com/office/drawing/2014/main" id="{A32C2B52-AA2F-7F2D-B4B1-E8B7C71E7969}"/>
              </a:ext>
            </a:extLst>
          </p:cNvPr>
          <p:cNvCxnSpPr>
            <a:cxnSpLocks/>
          </p:cNvCxnSpPr>
          <p:nvPr/>
        </p:nvCxnSpPr>
        <p:spPr>
          <a:xfrm flipH="1">
            <a:off x="5043948" y="1464275"/>
            <a:ext cx="1641987" cy="1523608"/>
          </a:xfrm>
          <a:prstGeom prst="line">
            <a:avLst/>
          </a:prstGeom>
          <a:ln w="2857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1" name="Straight Connector 10">
            <a:extLst>
              <a:ext uri="{FF2B5EF4-FFF2-40B4-BE49-F238E27FC236}">
                <a16:creationId xmlns:a16="http://schemas.microsoft.com/office/drawing/2014/main" id="{EA147ABD-9248-8726-975A-14C0C3C54536}"/>
              </a:ext>
            </a:extLst>
          </p:cNvPr>
          <p:cNvCxnSpPr>
            <a:cxnSpLocks/>
          </p:cNvCxnSpPr>
          <p:nvPr/>
        </p:nvCxnSpPr>
        <p:spPr>
          <a:xfrm>
            <a:off x="1671484" y="4074506"/>
            <a:ext cx="0" cy="1952668"/>
          </a:xfrm>
          <a:prstGeom prst="line">
            <a:avLst/>
          </a:prstGeom>
          <a:ln w="2857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7" name="Straight Connector 16">
            <a:extLst>
              <a:ext uri="{FF2B5EF4-FFF2-40B4-BE49-F238E27FC236}">
                <a16:creationId xmlns:a16="http://schemas.microsoft.com/office/drawing/2014/main" id="{8C7ADF50-24C0-4CAE-3BB2-C40799326124}"/>
              </a:ext>
            </a:extLst>
          </p:cNvPr>
          <p:cNvCxnSpPr>
            <a:cxnSpLocks/>
          </p:cNvCxnSpPr>
          <p:nvPr/>
        </p:nvCxnSpPr>
        <p:spPr>
          <a:xfrm>
            <a:off x="5987845" y="4143332"/>
            <a:ext cx="1170039" cy="1815016"/>
          </a:xfrm>
          <a:prstGeom prst="line">
            <a:avLst/>
          </a:prstGeom>
          <a:ln w="2857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1" name="TextBox 20">
            <a:extLst>
              <a:ext uri="{FF2B5EF4-FFF2-40B4-BE49-F238E27FC236}">
                <a16:creationId xmlns:a16="http://schemas.microsoft.com/office/drawing/2014/main" id="{1DBDE677-54BC-5269-CF1F-69113058CDED}"/>
              </a:ext>
            </a:extLst>
          </p:cNvPr>
          <p:cNvSpPr txBox="1"/>
          <p:nvPr/>
        </p:nvSpPr>
        <p:spPr>
          <a:xfrm>
            <a:off x="1435510" y="6455035"/>
            <a:ext cx="6610720" cy="338554"/>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GB" sz="1600" dirty="0"/>
              <a:t>Red dotted line denotes the cut between current MST and remaining vertices</a:t>
            </a:r>
            <a:endParaRPr lang="en-SE" sz="1600" dirty="0"/>
          </a:p>
        </p:txBody>
      </p:sp>
    </p:spTree>
    <p:extLst>
      <p:ext uri="{BB962C8B-B14F-4D97-AF65-F5344CB8AC3E}">
        <p14:creationId xmlns:p14="http://schemas.microsoft.com/office/powerpoint/2010/main" val="457694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A3A193-E56E-1AA0-9594-2DC569A2EA4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8426B92-C263-8449-23DB-945E82BE3745}"/>
              </a:ext>
            </a:extLst>
          </p:cNvPr>
          <p:cNvSpPr>
            <a:spLocks noGrp="1"/>
          </p:cNvSpPr>
          <p:nvPr>
            <p:ph type="title"/>
          </p:nvPr>
        </p:nvSpPr>
        <p:spPr>
          <a:xfrm>
            <a:off x="385191" y="1844883"/>
            <a:ext cx="8229600" cy="1143000"/>
          </a:xfrm>
        </p:spPr>
        <p:txBody>
          <a:bodyPr/>
          <a:lstStyle/>
          <a:p>
            <a:endParaRPr lang="en-SE"/>
          </a:p>
        </p:txBody>
      </p:sp>
      <p:pic>
        <p:nvPicPr>
          <p:cNvPr id="3074" name="Picture 2">
            <a:extLst>
              <a:ext uri="{FF2B5EF4-FFF2-40B4-BE49-F238E27FC236}">
                <a16:creationId xmlns:a16="http://schemas.microsoft.com/office/drawing/2014/main" id="{FCD15B45-5F8C-8435-A775-659C7A768CB6}"/>
              </a:ext>
            </a:extLst>
          </p:cNvPr>
          <p:cNvPicPr>
            <a:picLocks noChangeAspect="1" noChangeArrowheads="1"/>
          </p:cNvPicPr>
          <p:nvPr/>
        </p:nvPicPr>
        <p:blipFill>
          <a:blip r:embed="rId2"/>
          <a:srcRect/>
          <a:stretch/>
        </p:blipFill>
        <p:spPr bwMode="auto">
          <a:xfrm>
            <a:off x="65645" y="1464275"/>
            <a:ext cx="4499991" cy="261023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E0436328-1697-254D-10A0-D680E080D5D4}"/>
              </a:ext>
            </a:extLst>
          </p:cNvPr>
          <p:cNvPicPr>
            <a:picLocks noChangeAspect="1" noChangeArrowheads="1"/>
          </p:cNvPicPr>
          <p:nvPr/>
        </p:nvPicPr>
        <p:blipFill>
          <a:blip r:embed="rId3"/>
          <a:srcRect/>
          <a:stretch/>
        </p:blipFill>
        <p:spPr bwMode="auto">
          <a:xfrm>
            <a:off x="4595418" y="1464275"/>
            <a:ext cx="4499991" cy="2610231"/>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80FB2947-9E1F-6E9A-BBC9-8945C8B760DF}"/>
              </a:ext>
            </a:extLst>
          </p:cNvPr>
          <p:cNvPicPr>
            <a:picLocks noGrp="1" noChangeAspect="1" noChangeArrowheads="1"/>
          </p:cNvPicPr>
          <p:nvPr>
            <p:ph idx="1"/>
          </p:nvPr>
        </p:nvPicPr>
        <p:blipFill>
          <a:blip r:embed="rId4"/>
          <a:srcRect/>
          <a:stretch/>
        </p:blipFill>
        <p:spPr bwMode="auto">
          <a:xfrm>
            <a:off x="65644" y="4071516"/>
            <a:ext cx="4499991" cy="2610231"/>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F2571838-CFE0-4E80-ACF2-3335D72B59B0}"/>
              </a:ext>
            </a:extLst>
          </p:cNvPr>
          <p:cNvPicPr>
            <a:picLocks noChangeAspect="1" noChangeArrowheads="1"/>
          </p:cNvPicPr>
          <p:nvPr/>
        </p:nvPicPr>
        <p:blipFill>
          <a:blip r:embed="rId5"/>
          <a:srcRect/>
          <a:stretch/>
        </p:blipFill>
        <p:spPr bwMode="auto">
          <a:xfrm>
            <a:off x="4536139" y="4071516"/>
            <a:ext cx="4559270" cy="2644615"/>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a:extLst>
              <a:ext uri="{FF2B5EF4-FFF2-40B4-BE49-F238E27FC236}">
                <a16:creationId xmlns:a16="http://schemas.microsoft.com/office/drawing/2014/main" id="{8DD98797-AB4A-09D5-E4FE-64367FD3A584}"/>
              </a:ext>
            </a:extLst>
          </p:cNvPr>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3600" kern="1200">
                <a:solidFill>
                  <a:schemeClr val="accent1"/>
                </a:solidFill>
                <a:latin typeface="Helvetica"/>
                <a:ea typeface="+mj-ea"/>
                <a:cs typeface="Helvetica"/>
              </a:defRPr>
            </a:lvl1pPr>
          </a:lstStyle>
          <a:p>
            <a:r>
              <a:rPr lang="en-GB" dirty="0"/>
              <a:t>Steps 5-8</a:t>
            </a:r>
            <a:endParaRPr lang="en-SE" dirty="0"/>
          </a:p>
        </p:txBody>
      </p:sp>
      <p:cxnSp>
        <p:nvCxnSpPr>
          <p:cNvPr id="20" name="Straight Connector 19">
            <a:extLst>
              <a:ext uri="{FF2B5EF4-FFF2-40B4-BE49-F238E27FC236}">
                <a16:creationId xmlns:a16="http://schemas.microsoft.com/office/drawing/2014/main" id="{281811A3-4927-7148-7C34-9F3C9D13E16B}"/>
              </a:ext>
            </a:extLst>
          </p:cNvPr>
          <p:cNvCxnSpPr>
            <a:cxnSpLocks/>
          </p:cNvCxnSpPr>
          <p:nvPr/>
        </p:nvCxnSpPr>
        <p:spPr>
          <a:xfrm>
            <a:off x="8184192" y="4345858"/>
            <a:ext cx="0" cy="1323773"/>
          </a:xfrm>
          <a:prstGeom prst="line">
            <a:avLst/>
          </a:prstGeom>
          <a:ln w="2857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 name="Straight Connector 3">
            <a:extLst>
              <a:ext uri="{FF2B5EF4-FFF2-40B4-BE49-F238E27FC236}">
                <a16:creationId xmlns:a16="http://schemas.microsoft.com/office/drawing/2014/main" id="{A60E9402-CD9D-85B8-29AD-2844F45F0E17}"/>
              </a:ext>
            </a:extLst>
          </p:cNvPr>
          <p:cNvCxnSpPr>
            <a:cxnSpLocks/>
          </p:cNvCxnSpPr>
          <p:nvPr/>
        </p:nvCxnSpPr>
        <p:spPr>
          <a:xfrm>
            <a:off x="2812026" y="4074506"/>
            <a:ext cx="1042219" cy="1716694"/>
          </a:xfrm>
          <a:prstGeom prst="line">
            <a:avLst/>
          </a:prstGeom>
          <a:ln w="2857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9" name="Straight Connector 8">
            <a:extLst>
              <a:ext uri="{FF2B5EF4-FFF2-40B4-BE49-F238E27FC236}">
                <a16:creationId xmlns:a16="http://schemas.microsoft.com/office/drawing/2014/main" id="{8D00812A-0F5B-1471-EC61-014E7FFED3F7}"/>
              </a:ext>
            </a:extLst>
          </p:cNvPr>
          <p:cNvCxnSpPr>
            <a:cxnSpLocks/>
          </p:cNvCxnSpPr>
          <p:nvPr/>
        </p:nvCxnSpPr>
        <p:spPr>
          <a:xfrm>
            <a:off x="7393858" y="1558036"/>
            <a:ext cx="1072001" cy="1716694"/>
          </a:xfrm>
          <a:prstGeom prst="line">
            <a:avLst/>
          </a:prstGeom>
          <a:ln w="2857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1" name="Oval 10">
            <a:extLst>
              <a:ext uri="{FF2B5EF4-FFF2-40B4-BE49-F238E27FC236}">
                <a16:creationId xmlns:a16="http://schemas.microsoft.com/office/drawing/2014/main" id="{B2EAAD32-CA43-DB66-73DA-B213F81158B7}"/>
              </a:ext>
            </a:extLst>
          </p:cNvPr>
          <p:cNvSpPr/>
          <p:nvPr/>
        </p:nvSpPr>
        <p:spPr>
          <a:xfrm>
            <a:off x="6420464" y="1959183"/>
            <a:ext cx="771547" cy="914400"/>
          </a:xfrm>
          <a:prstGeom prst="ellipse">
            <a:avLst/>
          </a:prstGeom>
          <a:ln w="2857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SE"/>
          </a:p>
        </p:txBody>
      </p:sp>
      <p:sp>
        <p:nvSpPr>
          <p:cNvPr id="14" name="Arc 13">
            <a:extLst>
              <a:ext uri="{FF2B5EF4-FFF2-40B4-BE49-F238E27FC236}">
                <a16:creationId xmlns:a16="http://schemas.microsoft.com/office/drawing/2014/main" id="{C13B6722-A2CA-BDF7-4551-BFECA02D8DE4}"/>
              </a:ext>
            </a:extLst>
          </p:cNvPr>
          <p:cNvSpPr/>
          <p:nvPr/>
        </p:nvSpPr>
        <p:spPr>
          <a:xfrm rot="10017728">
            <a:off x="1457494" y="-1012220"/>
            <a:ext cx="4419342" cy="4004152"/>
          </a:xfrm>
          <a:prstGeom prst="arc">
            <a:avLst/>
          </a:prstGeom>
          <a:ln w="2857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SE"/>
          </a:p>
        </p:txBody>
      </p:sp>
      <p:sp>
        <p:nvSpPr>
          <p:cNvPr id="15" name="TextBox 14">
            <a:extLst>
              <a:ext uri="{FF2B5EF4-FFF2-40B4-BE49-F238E27FC236}">
                <a16:creationId xmlns:a16="http://schemas.microsoft.com/office/drawing/2014/main" id="{24CF4A9A-BAC1-84FD-D048-A087ED2502C1}"/>
              </a:ext>
            </a:extLst>
          </p:cNvPr>
          <p:cNvSpPr txBox="1"/>
          <p:nvPr/>
        </p:nvSpPr>
        <p:spPr>
          <a:xfrm>
            <a:off x="1435510" y="6455035"/>
            <a:ext cx="6610720" cy="338554"/>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GB" sz="1600" dirty="0"/>
              <a:t>Red dotted line denotes the cut between current MST and remaining vertices</a:t>
            </a:r>
            <a:endParaRPr lang="en-SE" sz="1600" dirty="0"/>
          </a:p>
        </p:txBody>
      </p:sp>
    </p:spTree>
    <p:extLst>
      <p:ext uri="{BB962C8B-B14F-4D97-AF65-F5344CB8AC3E}">
        <p14:creationId xmlns:p14="http://schemas.microsoft.com/office/powerpoint/2010/main" val="13252771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4E90D3-9DE6-4C9D-1340-9483933F027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D405CB4-01C0-C1F9-4414-FF3A7EF37EDB}"/>
              </a:ext>
            </a:extLst>
          </p:cNvPr>
          <p:cNvSpPr>
            <a:spLocks noGrp="1"/>
          </p:cNvSpPr>
          <p:nvPr>
            <p:ph type="title"/>
          </p:nvPr>
        </p:nvSpPr>
        <p:spPr>
          <a:xfrm>
            <a:off x="385191" y="1844883"/>
            <a:ext cx="8229600" cy="1143000"/>
          </a:xfrm>
        </p:spPr>
        <p:txBody>
          <a:bodyPr/>
          <a:lstStyle/>
          <a:p>
            <a:endParaRPr lang="en-SE"/>
          </a:p>
        </p:txBody>
      </p:sp>
      <p:pic>
        <p:nvPicPr>
          <p:cNvPr id="3074" name="Picture 2">
            <a:extLst>
              <a:ext uri="{FF2B5EF4-FFF2-40B4-BE49-F238E27FC236}">
                <a16:creationId xmlns:a16="http://schemas.microsoft.com/office/drawing/2014/main" id="{E534DE1C-D037-E738-2373-2ED96450D867}"/>
              </a:ext>
            </a:extLst>
          </p:cNvPr>
          <p:cNvPicPr>
            <a:picLocks noChangeAspect="1" noChangeArrowheads="1"/>
          </p:cNvPicPr>
          <p:nvPr/>
        </p:nvPicPr>
        <p:blipFill>
          <a:blip r:embed="rId2"/>
          <a:srcRect/>
          <a:stretch/>
        </p:blipFill>
        <p:spPr bwMode="auto">
          <a:xfrm>
            <a:off x="65645" y="1464275"/>
            <a:ext cx="4499991" cy="261023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2D206CA6-7098-E1FF-3577-4D7DCE8C9ED3}"/>
              </a:ext>
            </a:extLst>
          </p:cNvPr>
          <p:cNvPicPr>
            <a:picLocks noChangeAspect="1" noChangeArrowheads="1"/>
          </p:cNvPicPr>
          <p:nvPr/>
        </p:nvPicPr>
        <p:blipFill>
          <a:blip r:embed="rId3"/>
          <a:srcRect/>
          <a:stretch/>
        </p:blipFill>
        <p:spPr bwMode="auto">
          <a:xfrm>
            <a:off x="36149" y="4069415"/>
            <a:ext cx="4499991" cy="2610231"/>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B69CB45D-6896-2B1C-6147-76170C233D42}"/>
              </a:ext>
            </a:extLst>
          </p:cNvPr>
          <p:cNvPicPr>
            <a:picLocks noChangeAspect="1" noChangeArrowheads="1"/>
          </p:cNvPicPr>
          <p:nvPr/>
        </p:nvPicPr>
        <p:blipFill>
          <a:blip r:embed="rId4"/>
          <a:srcRect/>
          <a:stretch/>
        </p:blipFill>
        <p:spPr bwMode="auto">
          <a:xfrm>
            <a:off x="4536140" y="4071516"/>
            <a:ext cx="4559268" cy="2644615"/>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a:extLst>
              <a:ext uri="{FF2B5EF4-FFF2-40B4-BE49-F238E27FC236}">
                <a16:creationId xmlns:a16="http://schemas.microsoft.com/office/drawing/2014/main" id="{A76B9933-08EC-6C6E-DE5F-4A5B3EE0446B}"/>
              </a:ext>
            </a:extLst>
          </p:cNvPr>
          <p:cNvSpPr>
            <a:spLocks noGrp="1"/>
          </p:cNvSpPr>
          <p:nvPr>
            <p:ph idx="1"/>
          </p:nvPr>
        </p:nvSpPr>
        <p:spPr>
          <a:xfrm>
            <a:off x="457200" y="1600200"/>
            <a:ext cx="8229600" cy="484239"/>
          </a:xfrm>
        </p:spPr>
        <p:txBody>
          <a:bodyPr/>
          <a:lstStyle/>
          <a:p>
            <a:endParaRPr lang="en-SE" dirty="0"/>
          </a:p>
        </p:txBody>
      </p:sp>
      <p:sp>
        <p:nvSpPr>
          <p:cNvPr id="5" name="TextBox 4">
            <a:extLst>
              <a:ext uri="{FF2B5EF4-FFF2-40B4-BE49-F238E27FC236}">
                <a16:creationId xmlns:a16="http://schemas.microsoft.com/office/drawing/2014/main" id="{C462971F-CAB3-6005-E3D0-637297A9AE3B}"/>
              </a:ext>
            </a:extLst>
          </p:cNvPr>
          <p:cNvSpPr txBox="1"/>
          <p:nvPr/>
        </p:nvSpPr>
        <p:spPr>
          <a:xfrm>
            <a:off x="4748727" y="6334780"/>
            <a:ext cx="4257908" cy="523220"/>
          </a:xfrm>
          <a:prstGeom prst="rect">
            <a:avLst/>
          </a:prstGeom>
          <a:noFill/>
        </p:spPr>
        <p:txBody>
          <a:bodyPr wrap="square" rtlCol="0">
            <a:spAutoFit/>
          </a:bodyPr>
          <a:lstStyle/>
          <a:p>
            <a:r>
              <a:rPr lang="en-GB" sz="1400" dirty="0"/>
              <a:t> If we had selected the edge {1, 2} in the third step then the MST would look like this one</a:t>
            </a:r>
            <a:endParaRPr lang="en-SE" sz="1400" dirty="0"/>
          </a:p>
        </p:txBody>
      </p:sp>
      <p:sp>
        <p:nvSpPr>
          <p:cNvPr id="6" name="Title 1">
            <a:extLst>
              <a:ext uri="{FF2B5EF4-FFF2-40B4-BE49-F238E27FC236}">
                <a16:creationId xmlns:a16="http://schemas.microsoft.com/office/drawing/2014/main" id="{2E7FE0D5-0E34-2054-797C-3EB62BB32F81}"/>
              </a:ext>
            </a:extLst>
          </p:cNvPr>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3600" kern="1200">
                <a:solidFill>
                  <a:schemeClr val="accent1"/>
                </a:solidFill>
                <a:latin typeface="Helvetica"/>
                <a:ea typeface="+mj-ea"/>
                <a:cs typeface="Helvetica"/>
              </a:defRPr>
            </a:lvl1pPr>
          </a:lstStyle>
          <a:p>
            <a:r>
              <a:rPr lang="en-GB" dirty="0"/>
              <a:t>Step 9</a:t>
            </a:r>
            <a:endParaRPr lang="en-SE" dirty="0"/>
          </a:p>
        </p:txBody>
      </p:sp>
    </p:spTree>
    <p:extLst>
      <p:ext uri="{BB962C8B-B14F-4D97-AF65-F5344CB8AC3E}">
        <p14:creationId xmlns:p14="http://schemas.microsoft.com/office/powerpoint/2010/main" val="33965533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C909E-1574-E843-9D06-D8FD960E23E1}"/>
              </a:ext>
            </a:extLst>
          </p:cNvPr>
          <p:cNvSpPr>
            <a:spLocks noGrp="1"/>
          </p:cNvSpPr>
          <p:nvPr>
            <p:ph type="title"/>
          </p:nvPr>
        </p:nvSpPr>
        <p:spPr/>
        <p:txBody>
          <a:bodyPr>
            <a:normAutofit/>
          </a:bodyPr>
          <a:lstStyle/>
          <a:p>
            <a:r>
              <a:rPr lang="en-US" spc="-40" dirty="0">
                <a:latin typeface="Arial"/>
                <a:cs typeface="Arial"/>
              </a:rPr>
              <a:t>Prim’s</a:t>
            </a:r>
            <a:r>
              <a:rPr lang="en-US" spc="75" dirty="0">
                <a:latin typeface="Arial"/>
                <a:cs typeface="Arial"/>
              </a:rPr>
              <a:t> </a:t>
            </a:r>
            <a:r>
              <a:rPr lang="en-US" spc="40" dirty="0">
                <a:latin typeface="Arial"/>
                <a:cs typeface="Arial"/>
              </a:rPr>
              <a:t>Algorithm </a:t>
            </a:r>
            <a:r>
              <a:rPr lang="en-GB" dirty="0"/>
              <a:t>Example 2</a:t>
            </a:r>
            <a:endParaRPr lang="en-US" dirty="0"/>
          </a:p>
        </p:txBody>
      </p:sp>
      <p:sp>
        <p:nvSpPr>
          <p:cNvPr id="4" name="Rectangle 3">
            <a:extLst>
              <a:ext uri="{FF2B5EF4-FFF2-40B4-BE49-F238E27FC236}">
                <a16:creationId xmlns:a16="http://schemas.microsoft.com/office/drawing/2014/main" id="{57B7879C-A97E-774B-98BD-DD3617C7F06E}"/>
              </a:ext>
            </a:extLst>
          </p:cNvPr>
          <p:cNvSpPr/>
          <p:nvPr/>
        </p:nvSpPr>
        <p:spPr>
          <a:xfrm>
            <a:off x="809537" y="1417638"/>
            <a:ext cx="5968767" cy="964367"/>
          </a:xfrm>
          <a:prstGeom prst="rect">
            <a:avLst/>
          </a:prstGeom>
          <a:solidFill>
            <a:srgbClr val="E6A20E"/>
          </a:solidFill>
        </p:spPr>
        <p:txBody>
          <a:bodyPr wrap="square">
            <a:spAutoFit/>
          </a:bodyPr>
          <a:lstStyle/>
          <a:p>
            <a:pPr marL="285750" indent="-285750">
              <a:spcBef>
                <a:spcPts val="200"/>
              </a:spcBef>
              <a:spcAft>
                <a:spcPts val="200"/>
              </a:spcAft>
              <a:buClr>
                <a:schemeClr val="accent1"/>
              </a:buClr>
              <a:buFont typeface="Wingdings" pitchFamily="2" charset="2"/>
              <a:buChar char="§"/>
            </a:pPr>
            <a:r>
              <a:rPr lang="en-US" sz="1600" dirty="0">
                <a:latin typeface="Arial"/>
                <a:cs typeface="Arial"/>
              </a:rPr>
              <a:t>Start with vertex 0 and greedily grow tree T.</a:t>
            </a:r>
          </a:p>
          <a:p>
            <a:pPr marL="285750" indent="-285750">
              <a:spcBef>
                <a:spcPts val="200"/>
              </a:spcBef>
              <a:spcAft>
                <a:spcPts val="200"/>
              </a:spcAft>
              <a:buClr>
                <a:schemeClr val="accent1"/>
              </a:buClr>
              <a:buFont typeface="Wingdings" pitchFamily="2" charset="2"/>
              <a:buChar char="§"/>
            </a:pPr>
            <a:r>
              <a:rPr lang="en-US" sz="1600" dirty="0">
                <a:latin typeface="Arial"/>
                <a:cs typeface="Arial"/>
              </a:rPr>
              <a:t>Add to T the min weight edge with exactly one endpoint in T.</a:t>
            </a:r>
          </a:p>
          <a:p>
            <a:pPr marL="285750" indent="-285750">
              <a:spcBef>
                <a:spcPts val="200"/>
              </a:spcBef>
              <a:spcAft>
                <a:spcPts val="200"/>
              </a:spcAft>
              <a:buClr>
                <a:schemeClr val="accent1"/>
              </a:buClr>
              <a:buFont typeface="Wingdings" pitchFamily="2" charset="2"/>
              <a:buChar char="§"/>
            </a:pPr>
            <a:r>
              <a:rPr lang="en-US" sz="1600" dirty="0">
                <a:latin typeface="Arial"/>
                <a:cs typeface="Arial"/>
              </a:rPr>
              <a:t>Repeat until V – 1 edges.</a:t>
            </a:r>
          </a:p>
        </p:txBody>
      </p:sp>
      <p:sp>
        <p:nvSpPr>
          <p:cNvPr id="29" name="Oval 28">
            <a:extLst>
              <a:ext uri="{FF2B5EF4-FFF2-40B4-BE49-F238E27FC236}">
                <a16:creationId xmlns:a16="http://schemas.microsoft.com/office/drawing/2014/main" id="{892235E3-05C4-6348-8C56-7379549816E9}"/>
              </a:ext>
            </a:extLst>
          </p:cNvPr>
          <p:cNvSpPr/>
          <p:nvPr/>
        </p:nvSpPr>
        <p:spPr>
          <a:xfrm>
            <a:off x="3435929" y="2888867"/>
            <a:ext cx="466308" cy="486763"/>
          </a:xfrm>
          <a:prstGeom prst="ellipse">
            <a:avLst/>
          </a:prstGeom>
          <a:ln w="6350"/>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Arial" panose="020B0604020202020204" pitchFamily="34" charset="0"/>
                <a:cs typeface="Arial" panose="020B0604020202020204" pitchFamily="34" charset="0"/>
              </a:rPr>
              <a:t>1</a:t>
            </a:r>
            <a:endParaRPr lang="en-US" dirty="0">
              <a:latin typeface="Arial" panose="020B0604020202020204" pitchFamily="34" charset="0"/>
              <a:cs typeface="Arial" panose="020B0604020202020204" pitchFamily="34" charset="0"/>
            </a:endParaRPr>
          </a:p>
        </p:txBody>
      </p:sp>
      <p:cxnSp>
        <p:nvCxnSpPr>
          <p:cNvPr id="30" name="Straight Connector 29">
            <a:extLst>
              <a:ext uri="{FF2B5EF4-FFF2-40B4-BE49-F238E27FC236}">
                <a16:creationId xmlns:a16="http://schemas.microsoft.com/office/drawing/2014/main" id="{296CEF95-BA48-074E-950D-4F363E73D69E}"/>
              </a:ext>
            </a:extLst>
          </p:cNvPr>
          <p:cNvCxnSpPr>
            <a:cxnSpLocks/>
            <a:stCxn id="44" idx="1"/>
            <a:endCxn id="29" idx="5"/>
          </p:cNvCxnSpPr>
          <p:nvPr/>
        </p:nvCxnSpPr>
        <p:spPr>
          <a:xfrm flipH="1" flipV="1">
            <a:off x="3833949" y="3304346"/>
            <a:ext cx="934059" cy="1090836"/>
          </a:xfrm>
          <a:prstGeom prst="line">
            <a:avLst/>
          </a:prstGeom>
          <a:ln w="3810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0B244A4A-6A55-574F-BD0D-5D39CD401570}"/>
              </a:ext>
            </a:extLst>
          </p:cNvPr>
          <p:cNvCxnSpPr>
            <a:cxnSpLocks/>
            <a:stCxn id="45" idx="5"/>
            <a:endCxn id="48" idx="0"/>
          </p:cNvCxnSpPr>
          <p:nvPr/>
        </p:nvCxnSpPr>
        <p:spPr>
          <a:xfrm>
            <a:off x="5506585" y="3673658"/>
            <a:ext cx="1114828" cy="2025913"/>
          </a:xfrm>
          <a:prstGeom prst="line">
            <a:avLst/>
          </a:prstGeom>
          <a:ln w="3810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129A975B-92B6-A34E-9F38-E031AB467524}"/>
              </a:ext>
            </a:extLst>
          </p:cNvPr>
          <p:cNvCxnSpPr>
            <a:cxnSpLocks/>
            <a:stCxn id="49" idx="7"/>
            <a:endCxn id="44" idx="3"/>
          </p:cNvCxnSpPr>
          <p:nvPr/>
        </p:nvCxnSpPr>
        <p:spPr>
          <a:xfrm flipV="1">
            <a:off x="4298557" y="4739377"/>
            <a:ext cx="469451" cy="470850"/>
          </a:xfrm>
          <a:prstGeom prst="line">
            <a:avLst/>
          </a:prstGeom>
          <a:ln w="3810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97A52581-4BEC-9546-9DF5-560A32EAA867}"/>
              </a:ext>
            </a:extLst>
          </p:cNvPr>
          <p:cNvCxnSpPr>
            <a:cxnSpLocks/>
            <a:stCxn id="45" idx="2"/>
            <a:endCxn id="29" idx="6"/>
          </p:cNvCxnSpPr>
          <p:nvPr/>
        </p:nvCxnSpPr>
        <p:spPr>
          <a:xfrm flipH="1" flipV="1">
            <a:off x="3902237" y="3132249"/>
            <a:ext cx="1206329" cy="369312"/>
          </a:xfrm>
          <a:prstGeom prst="line">
            <a:avLst/>
          </a:prstGeom>
          <a:ln w="3810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8063C978-494E-E541-A6F9-DBEB884658C4}"/>
              </a:ext>
            </a:extLst>
          </p:cNvPr>
          <p:cNvCxnSpPr>
            <a:cxnSpLocks/>
            <a:stCxn id="47" idx="4"/>
            <a:endCxn id="46" idx="0"/>
          </p:cNvCxnSpPr>
          <p:nvPr/>
        </p:nvCxnSpPr>
        <p:spPr>
          <a:xfrm>
            <a:off x="2044663" y="4575266"/>
            <a:ext cx="233154" cy="907873"/>
          </a:xfrm>
          <a:prstGeom prst="line">
            <a:avLst/>
          </a:prstGeom>
          <a:ln w="3810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FCDEEAD8-1854-3A4E-81FF-607F06BE3516}"/>
              </a:ext>
            </a:extLst>
          </p:cNvPr>
          <p:cNvCxnSpPr>
            <a:cxnSpLocks/>
            <a:stCxn id="29" idx="4"/>
            <a:endCxn id="50" idx="0"/>
          </p:cNvCxnSpPr>
          <p:nvPr/>
        </p:nvCxnSpPr>
        <p:spPr>
          <a:xfrm flipH="1">
            <a:off x="3338047" y="3375630"/>
            <a:ext cx="331037" cy="890952"/>
          </a:xfrm>
          <a:prstGeom prst="line">
            <a:avLst/>
          </a:prstGeom>
          <a:ln w="3810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789913A2-4385-CE48-BEDC-F91D289386EF}"/>
              </a:ext>
            </a:extLst>
          </p:cNvPr>
          <p:cNvCxnSpPr>
            <a:cxnSpLocks/>
            <a:stCxn id="50" idx="4"/>
            <a:endCxn id="49" idx="1"/>
          </p:cNvCxnSpPr>
          <p:nvPr/>
        </p:nvCxnSpPr>
        <p:spPr>
          <a:xfrm>
            <a:off x="3338047" y="4753345"/>
            <a:ext cx="630779" cy="456882"/>
          </a:xfrm>
          <a:prstGeom prst="line">
            <a:avLst/>
          </a:prstGeom>
          <a:ln w="3810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1AE7A9A2-DE94-3F42-A7E9-5000BCD34127}"/>
              </a:ext>
            </a:extLst>
          </p:cNvPr>
          <p:cNvCxnSpPr>
            <a:cxnSpLocks/>
            <a:stCxn id="46" idx="7"/>
            <a:endCxn id="50" idx="3"/>
          </p:cNvCxnSpPr>
          <p:nvPr/>
        </p:nvCxnSpPr>
        <p:spPr>
          <a:xfrm flipV="1">
            <a:off x="2442682" y="4682061"/>
            <a:ext cx="730499" cy="872361"/>
          </a:xfrm>
          <a:prstGeom prst="line">
            <a:avLst/>
          </a:prstGeom>
          <a:ln w="3810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B6032B72-9D88-8D4E-9B5B-DABEB426AAE3}"/>
              </a:ext>
            </a:extLst>
          </p:cNvPr>
          <p:cNvCxnSpPr>
            <a:cxnSpLocks/>
            <a:stCxn id="46" idx="6"/>
            <a:endCxn id="48" idx="2"/>
          </p:cNvCxnSpPr>
          <p:nvPr/>
        </p:nvCxnSpPr>
        <p:spPr>
          <a:xfrm>
            <a:off x="2510971" y="5726520"/>
            <a:ext cx="3877288" cy="216432"/>
          </a:xfrm>
          <a:prstGeom prst="line">
            <a:avLst/>
          </a:prstGeom>
          <a:ln w="3810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8F9C0F35-D41C-EA49-A613-31947CDBD8CC}"/>
              </a:ext>
            </a:extLst>
          </p:cNvPr>
          <p:cNvCxnSpPr>
            <a:cxnSpLocks/>
            <a:stCxn id="49" idx="6"/>
            <a:endCxn id="48" idx="2"/>
          </p:cNvCxnSpPr>
          <p:nvPr/>
        </p:nvCxnSpPr>
        <p:spPr>
          <a:xfrm>
            <a:off x="4366846" y="5382325"/>
            <a:ext cx="2021414" cy="560627"/>
          </a:xfrm>
          <a:prstGeom prst="line">
            <a:avLst/>
          </a:prstGeom>
          <a:ln w="3810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6152BFF4-8B93-6E4A-9FFB-DDF8D0FD47DA}"/>
              </a:ext>
            </a:extLst>
          </p:cNvPr>
          <p:cNvCxnSpPr>
            <a:cxnSpLocks/>
            <a:stCxn id="49" idx="2"/>
            <a:endCxn id="46" idx="6"/>
          </p:cNvCxnSpPr>
          <p:nvPr/>
        </p:nvCxnSpPr>
        <p:spPr>
          <a:xfrm flipH="1">
            <a:off x="2510971" y="5382325"/>
            <a:ext cx="1389567" cy="344195"/>
          </a:xfrm>
          <a:prstGeom prst="line">
            <a:avLst/>
          </a:prstGeom>
          <a:ln w="3810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FF1E3CC1-D1B9-9546-A21D-85910F97AD46}"/>
              </a:ext>
            </a:extLst>
          </p:cNvPr>
          <p:cNvCxnSpPr>
            <a:cxnSpLocks/>
            <a:stCxn id="47" idx="6"/>
            <a:endCxn id="50" idx="2"/>
          </p:cNvCxnSpPr>
          <p:nvPr/>
        </p:nvCxnSpPr>
        <p:spPr>
          <a:xfrm>
            <a:off x="2277817" y="4331884"/>
            <a:ext cx="827076" cy="178080"/>
          </a:xfrm>
          <a:prstGeom prst="line">
            <a:avLst/>
          </a:prstGeom>
          <a:ln w="3810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9EC19553-2565-6945-B927-038BE6441F12}"/>
              </a:ext>
            </a:extLst>
          </p:cNvPr>
          <p:cNvCxnSpPr>
            <a:cxnSpLocks/>
            <a:stCxn id="44" idx="2"/>
            <a:endCxn id="50" idx="6"/>
          </p:cNvCxnSpPr>
          <p:nvPr/>
        </p:nvCxnSpPr>
        <p:spPr>
          <a:xfrm flipH="1" flipV="1">
            <a:off x="3571201" y="4509964"/>
            <a:ext cx="1128518" cy="57316"/>
          </a:xfrm>
          <a:prstGeom prst="line">
            <a:avLst/>
          </a:prstGeom>
          <a:ln w="3810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4CD5F62F-8290-7249-B456-32FB78F58A62}"/>
              </a:ext>
            </a:extLst>
          </p:cNvPr>
          <p:cNvCxnSpPr>
            <a:cxnSpLocks/>
            <a:stCxn id="29" idx="3"/>
            <a:endCxn id="47" idx="7"/>
          </p:cNvCxnSpPr>
          <p:nvPr/>
        </p:nvCxnSpPr>
        <p:spPr>
          <a:xfrm flipH="1">
            <a:off x="2209528" y="3304346"/>
            <a:ext cx="1294689" cy="855440"/>
          </a:xfrm>
          <a:prstGeom prst="line">
            <a:avLst/>
          </a:prstGeom>
          <a:ln w="38100">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44" name="Oval 43">
            <a:extLst>
              <a:ext uri="{FF2B5EF4-FFF2-40B4-BE49-F238E27FC236}">
                <a16:creationId xmlns:a16="http://schemas.microsoft.com/office/drawing/2014/main" id="{16519166-27A6-3445-B56C-9464F4DEAA05}"/>
              </a:ext>
            </a:extLst>
          </p:cNvPr>
          <p:cNvSpPr/>
          <p:nvPr/>
        </p:nvSpPr>
        <p:spPr>
          <a:xfrm>
            <a:off x="4699719" y="4323898"/>
            <a:ext cx="466308" cy="486763"/>
          </a:xfrm>
          <a:prstGeom prst="ellipse">
            <a:avLst/>
          </a:prstGeom>
          <a:ln w="6350"/>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Arial" panose="020B0604020202020204" pitchFamily="34" charset="0"/>
                <a:cs typeface="Arial" panose="020B0604020202020204" pitchFamily="34" charset="0"/>
              </a:rPr>
              <a:t>2</a:t>
            </a:r>
            <a:endParaRPr lang="en-US" dirty="0">
              <a:latin typeface="Arial" panose="020B0604020202020204" pitchFamily="34" charset="0"/>
              <a:cs typeface="Arial" panose="020B0604020202020204" pitchFamily="34" charset="0"/>
            </a:endParaRPr>
          </a:p>
        </p:txBody>
      </p:sp>
      <p:sp>
        <p:nvSpPr>
          <p:cNvPr id="45" name="Oval 44">
            <a:extLst>
              <a:ext uri="{FF2B5EF4-FFF2-40B4-BE49-F238E27FC236}">
                <a16:creationId xmlns:a16="http://schemas.microsoft.com/office/drawing/2014/main" id="{C6424769-5D30-3346-813E-85ECC9E8738C}"/>
              </a:ext>
            </a:extLst>
          </p:cNvPr>
          <p:cNvSpPr/>
          <p:nvPr/>
        </p:nvSpPr>
        <p:spPr>
          <a:xfrm>
            <a:off x="5108566" y="3258179"/>
            <a:ext cx="466308" cy="486763"/>
          </a:xfrm>
          <a:prstGeom prst="ellipse">
            <a:avLst/>
          </a:prstGeom>
          <a:ln w="6350"/>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Arial" panose="020B0604020202020204" pitchFamily="34" charset="0"/>
                <a:cs typeface="Arial" panose="020B0604020202020204" pitchFamily="34" charset="0"/>
              </a:rPr>
              <a:t>3</a:t>
            </a:r>
            <a:endParaRPr lang="en-US" dirty="0">
              <a:latin typeface="Arial" panose="020B0604020202020204" pitchFamily="34" charset="0"/>
              <a:cs typeface="Arial" panose="020B0604020202020204" pitchFamily="34" charset="0"/>
            </a:endParaRPr>
          </a:p>
        </p:txBody>
      </p:sp>
      <p:sp>
        <p:nvSpPr>
          <p:cNvPr id="46" name="Oval 45">
            <a:extLst>
              <a:ext uri="{FF2B5EF4-FFF2-40B4-BE49-F238E27FC236}">
                <a16:creationId xmlns:a16="http://schemas.microsoft.com/office/drawing/2014/main" id="{A9DAFBF9-581E-AC4C-B341-9F7F301F1069}"/>
              </a:ext>
            </a:extLst>
          </p:cNvPr>
          <p:cNvSpPr/>
          <p:nvPr/>
        </p:nvSpPr>
        <p:spPr>
          <a:xfrm>
            <a:off x="2044663" y="5483139"/>
            <a:ext cx="466308" cy="486763"/>
          </a:xfrm>
          <a:prstGeom prst="ellipse">
            <a:avLst/>
          </a:prstGeom>
          <a:ln w="6350"/>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Arial" panose="020B0604020202020204" pitchFamily="34" charset="0"/>
                <a:cs typeface="Arial" panose="020B0604020202020204" pitchFamily="34" charset="0"/>
              </a:rPr>
              <a:t>4</a:t>
            </a:r>
            <a:endParaRPr lang="en-US" dirty="0">
              <a:latin typeface="Arial" panose="020B0604020202020204" pitchFamily="34" charset="0"/>
              <a:cs typeface="Arial" panose="020B0604020202020204" pitchFamily="34" charset="0"/>
            </a:endParaRPr>
          </a:p>
        </p:txBody>
      </p:sp>
      <p:sp>
        <p:nvSpPr>
          <p:cNvPr id="47" name="Oval 46">
            <a:extLst>
              <a:ext uri="{FF2B5EF4-FFF2-40B4-BE49-F238E27FC236}">
                <a16:creationId xmlns:a16="http://schemas.microsoft.com/office/drawing/2014/main" id="{5EDE39CA-3A1B-E44C-A734-53FFA67F50AE}"/>
              </a:ext>
            </a:extLst>
          </p:cNvPr>
          <p:cNvSpPr/>
          <p:nvPr/>
        </p:nvSpPr>
        <p:spPr>
          <a:xfrm>
            <a:off x="1811509" y="4088502"/>
            <a:ext cx="466308" cy="486763"/>
          </a:xfrm>
          <a:prstGeom prst="ellipse">
            <a:avLst/>
          </a:prstGeom>
          <a:ln w="6350"/>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Arial" panose="020B0604020202020204" pitchFamily="34" charset="0"/>
                <a:cs typeface="Arial" panose="020B0604020202020204" pitchFamily="34" charset="0"/>
              </a:rPr>
              <a:t>5</a:t>
            </a:r>
            <a:endParaRPr lang="en-US" dirty="0">
              <a:latin typeface="Arial" panose="020B0604020202020204" pitchFamily="34" charset="0"/>
              <a:cs typeface="Arial" panose="020B0604020202020204" pitchFamily="34" charset="0"/>
            </a:endParaRPr>
          </a:p>
        </p:txBody>
      </p:sp>
      <p:sp>
        <p:nvSpPr>
          <p:cNvPr id="48" name="Oval 47">
            <a:extLst>
              <a:ext uri="{FF2B5EF4-FFF2-40B4-BE49-F238E27FC236}">
                <a16:creationId xmlns:a16="http://schemas.microsoft.com/office/drawing/2014/main" id="{9025C73F-1B6B-E741-B60D-2397AAFB312C}"/>
              </a:ext>
            </a:extLst>
          </p:cNvPr>
          <p:cNvSpPr/>
          <p:nvPr/>
        </p:nvSpPr>
        <p:spPr>
          <a:xfrm>
            <a:off x="6388259" y="5699571"/>
            <a:ext cx="466308" cy="486763"/>
          </a:xfrm>
          <a:prstGeom prst="ellipse">
            <a:avLst/>
          </a:prstGeom>
          <a:ln w="6350"/>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Arial" panose="020B0604020202020204" pitchFamily="34" charset="0"/>
                <a:cs typeface="Arial" panose="020B0604020202020204" pitchFamily="34" charset="0"/>
              </a:rPr>
              <a:t>6</a:t>
            </a:r>
            <a:endParaRPr lang="en-US" dirty="0">
              <a:latin typeface="Arial" panose="020B0604020202020204" pitchFamily="34" charset="0"/>
              <a:cs typeface="Arial" panose="020B0604020202020204" pitchFamily="34" charset="0"/>
            </a:endParaRPr>
          </a:p>
        </p:txBody>
      </p:sp>
      <p:sp>
        <p:nvSpPr>
          <p:cNvPr id="49" name="Oval 48">
            <a:extLst>
              <a:ext uri="{FF2B5EF4-FFF2-40B4-BE49-F238E27FC236}">
                <a16:creationId xmlns:a16="http://schemas.microsoft.com/office/drawing/2014/main" id="{0EDA4B08-25F6-484A-863D-0DBAA5F1D940}"/>
              </a:ext>
            </a:extLst>
          </p:cNvPr>
          <p:cNvSpPr/>
          <p:nvPr/>
        </p:nvSpPr>
        <p:spPr>
          <a:xfrm>
            <a:off x="3900538" y="5138943"/>
            <a:ext cx="466308" cy="486763"/>
          </a:xfrm>
          <a:prstGeom prst="ellipse">
            <a:avLst/>
          </a:prstGeom>
          <a:ln w="6350"/>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Arial" panose="020B0604020202020204" pitchFamily="34" charset="0"/>
                <a:cs typeface="Arial" panose="020B0604020202020204" pitchFamily="34" charset="0"/>
              </a:rPr>
              <a:t>0</a:t>
            </a:r>
            <a:endParaRPr lang="en-US" dirty="0">
              <a:latin typeface="Arial" panose="020B0604020202020204" pitchFamily="34" charset="0"/>
              <a:cs typeface="Arial" panose="020B0604020202020204" pitchFamily="34" charset="0"/>
            </a:endParaRPr>
          </a:p>
        </p:txBody>
      </p:sp>
      <p:sp>
        <p:nvSpPr>
          <p:cNvPr id="50" name="Oval 49">
            <a:extLst>
              <a:ext uri="{FF2B5EF4-FFF2-40B4-BE49-F238E27FC236}">
                <a16:creationId xmlns:a16="http://schemas.microsoft.com/office/drawing/2014/main" id="{C935A045-0F15-7649-B5DD-778482EBE02A}"/>
              </a:ext>
            </a:extLst>
          </p:cNvPr>
          <p:cNvSpPr/>
          <p:nvPr/>
        </p:nvSpPr>
        <p:spPr>
          <a:xfrm>
            <a:off x="3104893" y="4266582"/>
            <a:ext cx="466308" cy="486763"/>
          </a:xfrm>
          <a:prstGeom prst="ellipse">
            <a:avLst/>
          </a:prstGeom>
          <a:ln w="6350"/>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Arial" panose="020B0604020202020204" pitchFamily="34" charset="0"/>
                <a:cs typeface="Arial" panose="020B0604020202020204" pitchFamily="34" charset="0"/>
              </a:rPr>
              <a:t>7</a:t>
            </a:r>
            <a:endParaRPr lang="en-US" dirty="0">
              <a:latin typeface="Arial" panose="020B0604020202020204" pitchFamily="34" charset="0"/>
              <a:cs typeface="Arial" panose="020B0604020202020204" pitchFamily="34" charset="0"/>
            </a:endParaRPr>
          </a:p>
        </p:txBody>
      </p:sp>
      <p:cxnSp>
        <p:nvCxnSpPr>
          <p:cNvPr id="51" name="Straight Connector 50">
            <a:extLst>
              <a:ext uri="{FF2B5EF4-FFF2-40B4-BE49-F238E27FC236}">
                <a16:creationId xmlns:a16="http://schemas.microsoft.com/office/drawing/2014/main" id="{B9AE9616-7EA3-4341-8763-994F02B532B0}"/>
              </a:ext>
            </a:extLst>
          </p:cNvPr>
          <p:cNvCxnSpPr>
            <a:cxnSpLocks/>
            <a:stCxn id="45" idx="4"/>
            <a:endCxn id="44" idx="0"/>
          </p:cNvCxnSpPr>
          <p:nvPr/>
        </p:nvCxnSpPr>
        <p:spPr>
          <a:xfrm flipH="1">
            <a:off x="4932873" y="3744942"/>
            <a:ext cx="408847" cy="578956"/>
          </a:xfrm>
          <a:prstGeom prst="line">
            <a:avLst/>
          </a:prstGeom>
          <a:ln w="3810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45739A63-FAC8-334F-8508-D9FC175DEAE9}"/>
              </a:ext>
            </a:extLst>
          </p:cNvPr>
          <p:cNvCxnSpPr>
            <a:cxnSpLocks/>
            <a:stCxn id="44" idx="5"/>
            <a:endCxn id="48" idx="1"/>
          </p:cNvCxnSpPr>
          <p:nvPr/>
        </p:nvCxnSpPr>
        <p:spPr>
          <a:xfrm>
            <a:off x="5097738" y="4739377"/>
            <a:ext cx="1358809" cy="1031478"/>
          </a:xfrm>
          <a:prstGeom prst="line">
            <a:avLst/>
          </a:prstGeom>
          <a:ln w="38100">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53" name="TextBox 52">
            <a:extLst>
              <a:ext uri="{FF2B5EF4-FFF2-40B4-BE49-F238E27FC236}">
                <a16:creationId xmlns:a16="http://schemas.microsoft.com/office/drawing/2014/main" id="{E507AA33-C751-7B44-8C58-389D12BB5C2B}"/>
              </a:ext>
            </a:extLst>
          </p:cNvPr>
          <p:cNvSpPr txBox="1"/>
          <p:nvPr/>
        </p:nvSpPr>
        <p:spPr>
          <a:xfrm>
            <a:off x="4428914" y="4923862"/>
            <a:ext cx="182880" cy="169278"/>
          </a:xfrm>
          <a:prstGeom prst="rect">
            <a:avLst/>
          </a:prstGeom>
          <a:solidFill>
            <a:schemeClr val="bg1"/>
          </a:solidFill>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4</a:t>
            </a:r>
            <a:endParaRPr lang="en-US" sz="1100" dirty="0">
              <a:latin typeface="Arial" panose="020B0604020202020204" pitchFamily="34" charset="0"/>
              <a:cs typeface="Arial" panose="020B0604020202020204" pitchFamily="34" charset="0"/>
            </a:endParaRPr>
          </a:p>
        </p:txBody>
      </p:sp>
      <p:sp>
        <p:nvSpPr>
          <p:cNvPr id="54" name="TextBox 53">
            <a:extLst>
              <a:ext uri="{FF2B5EF4-FFF2-40B4-BE49-F238E27FC236}">
                <a16:creationId xmlns:a16="http://schemas.microsoft.com/office/drawing/2014/main" id="{AC474B85-D325-714F-973F-238010A4C2D3}"/>
              </a:ext>
            </a:extLst>
          </p:cNvPr>
          <p:cNvSpPr txBox="1"/>
          <p:nvPr/>
        </p:nvSpPr>
        <p:spPr>
          <a:xfrm>
            <a:off x="4997695" y="3954032"/>
            <a:ext cx="182880" cy="169278"/>
          </a:xfrm>
          <a:prstGeom prst="rect">
            <a:avLst/>
          </a:prstGeom>
          <a:solidFill>
            <a:schemeClr val="bg1"/>
          </a:solidFill>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2</a:t>
            </a:r>
            <a:endParaRPr lang="en-US" sz="1100" dirty="0">
              <a:latin typeface="Arial" panose="020B0604020202020204" pitchFamily="34" charset="0"/>
              <a:cs typeface="Arial" panose="020B0604020202020204" pitchFamily="34" charset="0"/>
            </a:endParaRPr>
          </a:p>
        </p:txBody>
      </p:sp>
      <p:sp>
        <p:nvSpPr>
          <p:cNvPr id="55" name="TextBox 54">
            <a:extLst>
              <a:ext uri="{FF2B5EF4-FFF2-40B4-BE49-F238E27FC236}">
                <a16:creationId xmlns:a16="http://schemas.microsoft.com/office/drawing/2014/main" id="{A4FF74F3-92F1-6C48-AA57-BADEF079766C}"/>
              </a:ext>
            </a:extLst>
          </p:cNvPr>
          <p:cNvSpPr txBox="1"/>
          <p:nvPr/>
        </p:nvSpPr>
        <p:spPr>
          <a:xfrm>
            <a:off x="3501524" y="4893909"/>
            <a:ext cx="209449" cy="169278"/>
          </a:xfrm>
          <a:prstGeom prst="rect">
            <a:avLst/>
          </a:prstGeom>
          <a:solidFill>
            <a:schemeClr val="bg1"/>
          </a:solidFill>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1</a:t>
            </a:r>
            <a:endParaRPr lang="en-US" sz="1100" dirty="0">
              <a:latin typeface="Arial" panose="020B0604020202020204" pitchFamily="34" charset="0"/>
              <a:cs typeface="Arial" panose="020B0604020202020204" pitchFamily="34" charset="0"/>
            </a:endParaRPr>
          </a:p>
        </p:txBody>
      </p:sp>
      <p:sp>
        <p:nvSpPr>
          <p:cNvPr id="56" name="TextBox 55">
            <a:extLst>
              <a:ext uri="{FF2B5EF4-FFF2-40B4-BE49-F238E27FC236}">
                <a16:creationId xmlns:a16="http://schemas.microsoft.com/office/drawing/2014/main" id="{CA0FF71A-4FC1-704E-9B67-A514C16C8F86}"/>
              </a:ext>
            </a:extLst>
          </p:cNvPr>
          <p:cNvSpPr txBox="1"/>
          <p:nvPr/>
        </p:nvSpPr>
        <p:spPr>
          <a:xfrm>
            <a:off x="3393303" y="3757151"/>
            <a:ext cx="182880" cy="169278"/>
          </a:xfrm>
          <a:prstGeom prst="rect">
            <a:avLst/>
          </a:prstGeom>
          <a:solidFill>
            <a:schemeClr val="bg1"/>
          </a:solidFill>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3</a:t>
            </a:r>
            <a:endParaRPr lang="en-US" sz="1100" dirty="0">
              <a:latin typeface="Arial" panose="020B0604020202020204" pitchFamily="34" charset="0"/>
              <a:cs typeface="Arial" panose="020B0604020202020204" pitchFamily="34" charset="0"/>
            </a:endParaRPr>
          </a:p>
        </p:txBody>
      </p:sp>
      <p:sp>
        <p:nvSpPr>
          <p:cNvPr id="57" name="TextBox 56">
            <a:extLst>
              <a:ext uri="{FF2B5EF4-FFF2-40B4-BE49-F238E27FC236}">
                <a16:creationId xmlns:a16="http://schemas.microsoft.com/office/drawing/2014/main" id="{846B7D2E-5A86-CA4A-BE3E-351173F2A1B9}"/>
              </a:ext>
            </a:extLst>
          </p:cNvPr>
          <p:cNvSpPr txBox="1"/>
          <p:nvPr/>
        </p:nvSpPr>
        <p:spPr>
          <a:xfrm>
            <a:off x="4170283" y="3736461"/>
            <a:ext cx="182880" cy="169278"/>
          </a:xfrm>
          <a:prstGeom prst="rect">
            <a:avLst/>
          </a:prstGeom>
          <a:solidFill>
            <a:schemeClr val="bg1"/>
          </a:solidFill>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11</a:t>
            </a:r>
            <a:endParaRPr lang="en-US" sz="1100" dirty="0">
              <a:latin typeface="Arial" panose="020B0604020202020204" pitchFamily="34" charset="0"/>
              <a:cs typeface="Arial" panose="020B0604020202020204" pitchFamily="34" charset="0"/>
            </a:endParaRPr>
          </a:p>
        </p:txBody>
      </p:sp>
      <p:sp>
        <p:nvSpPr>
          <p:cNvPr id="58" name="TextBox 57">
            <a:extLst>
              <a:ext uri="{FF2B5EF4-FFF2-40B4-BE49-F238E27FC236}">
                <a16:creationId xmlns:a16="http://schemas.microsoft.com/office/drawing/2014/main" id="{C6FE132C-E4D7-694F-8851-2601AF9E324F}"/>
              </a:ext>
            </a:extLst>
          </p:cNvPr>
          <p:cNvSpPr txBox="1"/>
          <p:nvPr/>
        </p:nvSpPr>
        <p:spPr>
          <a:xfrm>
            <a:off x="2552697" y="4367923"/>
            <a:ext cx="182880" cy="169278"/>
          </a:xfrm>
          <a:prstGeom prst="rect">
            <a:avLst/>
          </a:prstGeom>
          <a:solidFill>
            <a:schemeClr val="bg1"/>
          </a:solidFill>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5</a:t>
            </a:r>
            <a:endParaRPr lang="en-US" sz="1100" dirty="0">
              <a:latin typeface="Arial" panose="020B0604020202020204" pitchFamily="34" charset="0"/>
              <a:cs typeface="Arial" panose="020B0604020202020204" pitchFamily="34" charset="0"/>
            </a:endParaRPr>
          </a:p>
        </p:txBody>
      </p:sp>
      <p:sp>
        <p:nvSpPr>
          <p:cNvPr id="59" name="TextBox 58">
            <a:extLst>
              <a:ext uri="{FF2B5EF4-FFF2-40B4-BE49-F238E27FC236}">
                <a16:creationId xmlns:a16="http://schemas.microsoft.com/office/drawing/2014/main" id="{1D05D812-F2B7-8841-8562-34CDC06F7E75}"/>
              </a:ext>
            </a:extLst>
          </p:cNvPr>
          <p:cNvSpPr txBox="1"/>
          <p:nvPr/>
        </p:nvSpPr>
        <p:spPr>
          <a:xfrm>
            <a:off x="4459722" y="3219705"/>
            <a:ext cx="182880" cy="169278"/>
          </a:xfrm>
          <a:prstGeom prst="rect">
            <a:avLst/>
          </a:prstGeom>
          <a:solidFill>
            <a:schemeClr val="bg1"/>
          </a:solidFill>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6</a:t>
            </a:r>
            <a:endParaRPr lang="en-US" sz="1100" dirty="0">
              <a:latin typeface="Arial" panose="020B0604020202020204" pitchFamily="34" charset="0"/>
              <a:cs typeface="Arial" panose="020B0604020202020204" pitchFamily="34" charset="0"/>
            </a:endParaRPr>
          </a:p>
        </p:txBody>
      </p:sp>
      <p:sp>
        <p:nvSpPr>
          <p:cNvPr id="60" name="TextBox 59">
            <a:extLst>
              <a:ext uri="{FF2B5EF4-FFF2-40B4-BE49-F238E27FC236}">
                <a16:creationId xmlns:a16="http://schemas.microsoft.com/office/drawing/2014/main" id="{C447AD1C-5A19-764A-A5BB-1986F50AD500}"/>
              </a:ext>
            </a:extLst>
          </p:cNvPr>
          <p:cNvSpPr txBox="1"/>
          <p:nvPr/>
        </p:nvSpPr>
        <p:spPr>
          <a:xfrm>
            <a:off x="2752148" y="3646338"/>
            <a:ext cx="182880" cy="169278"/>
          </a:xfrm>
          <a:prstGeom prst="rect">
            <a:avLst/>
          </a:prstGeom>
          <a:solidFill>
            <a:schemeClr val="bg1"/>
          </a:solidFill>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7</a:t>
            </a:r>
            <a:endParaRPr lang="en-US" sz="1100" dirty="0">
              <a:latin typeface="Arial" panose="020B0604020202020204" pitchFamily="34" charset="0"/>
              <a:cs typeface="Arial" panose="020B0604020202020204" pitchFamily="34" charset="0"/>
            </a:endParaRPr>
          </a:p>
        </p:txBody>
      </p:sp>
      <p:sp>
        <p:nvSpPr>
          <p:cNvPr id="61" name="TextBox 60">
            <a:extLst>
              <a:ext uri="{FF2B5EF4-FFF2-40B4-BE49-F238E27FC236}">
                <a16:creationId xmlns:a16="http://schemas.microsoft.com/office/drawing/2014/main" id="{6D06F53B-5733-EF49-9F44-5744E87E367C}"/>
              </a:ext>
            </a:extLst>
          </p:cNvPr>
          <p:cNvSpPr txBox="1"/>
          <p:nvPr/>
        </p:nvSpPr>
        <p:spPr>
          <a:xfrm>
            <a:off x="4037243" y="4436908"/>
            <a:ext cx="209449" cy="169278"/>
          </a:xfrm>
          <a:prstGeom prst="rect">
            <a:avLst/>
          </a:prstGeom>
          <a:solidFill>
            <a:schemeClr val="bg1"/>
          </a:solidFill>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8</a:t>
            </a:r>
            <a:endParaRPr lang="en-US" sz="1100" dirty="0">
              <a:latin typeface="Arial" panose="020B0604020202020204" pitchFamily="34" charset="0"/>
              <a:cs typeface="Arial" panose="020B0604020202020204" pitchFamily="34" charset="0"/>
            </a:endParaRPr>
          </a:p>
        </p:txBody>
      </p:sp>
      <p:sp>
        <p:nvSpPr>
          <p:cNvPr id="62" name="TextBox 61">
            <a:extLst>
              <a:ext uri="{FF2B5EF4-FFF2-40B4-BE49-F238E27FC236}">
                <a16:creationId xmlns:a16="http://schemas.microsoft.com/office/drawing/2014/main" id="{97915AD5-0D29-3F4B-B8C7-25E3B150480D}"/>
              </a:ext>
            </a:extLst>
          </p:cNvPr>
          <p:cNvSpPr txBox="1"/>
          <p:nvPr/>
        </p:nvSpPr>
        <p:spPr>
          <a:xfrm>
            <a:off x="2062954" y="4912754"/>
            <a:ext cx="182880" cy="169278"/>
          </a:xfrm>
          <a:prstGeom prst="rect">
            <a:avLst/>
          </a:prstGeom>
          <a:solidFill>
            <a:schemeClr val="bg1"/>
          </a:solidFill>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9</a:t>
            </a:r>
            <a:endParaRPr lang="en-US" sz="1100" dirty="0">
              <a:latin typeface="Arial" panose="020B0604020202020204" pitchFamily="34" charset="0"/>
              <a:cs typeface="Arial" panose="020B0604020202020204" pitchFamily="34" charset="0"/>
            </a:endParaRPr>
          </a:p>
        </p:txBody>
      </p:sp>
      <p:sp>
        <p:nvSpPr>
          <p:cNvPr id="63" name="TextBox 62">
            <a:extLst>
              <a:ext uri="{FF2B5EF4-FFF2-40B4-BE49-F238E27FC236}">
                <a16:creationId xmlns:a16="http://schemas.microsoft.com/office/drawing/2014/main" id="{90648BDE-727B-D94F-A47E-429839AB6566}"/>
              </a:ext>
            </a:extLst>
          </p:cNvPr>
          <p:cNvSpPr txBox="1"/>
          <p:nvPr/>
        </p:nvSpPr>
        <p:spPr>
          <a:xfrm>
            <a:off x="2752781" y="4958246"/>
            <a:ext cx="182880" cy="169278"/>
          </a:xfrm>
          <a:prstGeom prst="rect">
            <a:avLst/>
          </a:prstGeom>
          <a:solidFill>
            <a:schemeClr val="bg1"/>
          </a:solidFill>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12</a:t>
            </a:r>
            <a:endParaRPr lang="en-US" sz="1100" dirty="0">
              <a:latin typeface="Arial" panose="020B0604020202020204" pitchFamily="34" charset="0"/>
              <a:cs typeface="Arial" panose="020B0604020202020204" pitchFamily="34" charset="0"/>
            </a:endParaRPr>
          </a:p>
        </p:txBody>
      </p:sp>
      <p:sp>
        <p:nvSpPr>
          <p:cNvPr id="64" name="TextBox 63">
            <a:extLst>
              <a:ext uri="{FF2B5EF4-FFF2-40B4-BE49-F238E27FC236}">
                <a16:creationId xmlns:a16="http://schemas.microsoft.com/office/drawing/2014/main" id="{11BA736F-AF30-1E48-8612-FD13632220B9}"/>
              </a:ext>
            </a:extLst>
          </p:cNvPr>
          <p:cNvSpPr txBox="1"/>
          <p:nvPr/>
        </p:nvSpPr>
        <p:spPr>
          <a:xfrm>
            <a:off x="3193437" y="5433116"/>
            <a:ext cx="182880" cy="169278"/>
          </a:xfrm>
          <a:prstGeom prst="rect">
            <a:avLst/>
          </a:prstGeom>
          <a:solidFill>
            <a:schemeClr val="bg1"/>
          </a:solidFill>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13</a:t>
            </a:r>
            <a:endParaRPr lang="en-US" sz="1100" dirty="0">
              <a:latin typeface="Arial" panose="020B0604020202020204" pitchFamily="34" charset="0"/>
              <a:cs typeface="Arial" panose="020B0604020202020204" pitchFamily="34" charset="0"/>
            </a:endParaRPr>
          </a:p>
        </p:txBody>
      </p:sp>
      <p:sp>
        <p:nvSpPr>
          <p:cNvPr id="65" name="TextBox 64">
            <a:extLst>
              <a:ext uri="{FF2B5EF4-FFF2-40B4-BE49-F238E27FC236}">
                <a16:creationId xmlns:a16="http://schemas.microsoft.com/office/drawing/2014/main" id="{C1A9D110-2456-A74A-9BDA-E3BA7A667EAC}"/>
              </a:ext>
            </a:extLst>
          </p:cNvPr>
          <p:cNvSpPr txBox="1"/>
          <p:nvPr/>
        </p:nvSpPr>
        <p:spPr>
          <a:xfrm>
            <a:off x="5463042" y="5078163"/>
            <a:ext cx="182880" cy="169278"/>
          </a:xfrm>
          <a:prstGeom prst="rect">
            <a:avLst/>
          </a:prstGeom>
          <a:solidFill>
            <a:schemeClr val="bg1"/>
          </a:solidFill>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14</a:t>
            </a:r>
            <a:endParaRPr lang="en-US" sz="1100" dirty="0">
              <a:latin typeface="Arial" panose="020B0604020202020204" pitchFamily="34" charset="0"/>
              <a:cs typeface="Arial" panose="020B0604020202020204" pitchFamily="34" charset="0"/>
            </a:endParaRPr>
          </a:p>
        </p:txBody>
      </p:sp>
      <p:sp>
        <p:nvSpPr>
          <p:cNvPr id="66" name="TextBox 65">
            <a:extLst>
              <a:ext uri="{FF2B5EF4-FFF2-40B4-BE49-F238E27FC236}">
                <a16:creationId xmlns:a16="http://schemas.microsoft.com/office/drawing/2014/main" id="{DB565032-7234-7445-AEAC-D3C0A6ABB19A}"/>
              </a:ext>
            </a:extLst>
          </p:cNvPr>
          <p:cNvSpPr txBox="1"/>
          <p:nvPr/>
        </p:nvSpPr>
        <p:spPr>
          <a:xfrm>
            <a:off x="5846758" y="4422172"/>
            <a:ext cx="182880" cy="169278"/>
          </a:xfrm>
          <a:prstGeom prst="rect">
            <a:avLst/>
          </a:prstGeom>
          <a:solidFill>
            <a:schemeClr val="bg1"/>
          </a:solidFill>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15</a:t>
            </a:r>
            <a:endParaRPr lang="en-US" sz="1100" dirty="0">
              <a:latin typeface="Arial" panose="020B0604020202020204" pitchFamily="34" charset="0"/>
              <a:cs typeface="Arial" panose="020B0604020202020204" pitchFamily="34" charset="0"/>
            </a:endParaRPr>
          </a:p>
        </p:txBody>
      </p:sp>
      <p:sp>
        <p:nvSpPr>
          <p:cNvPr id="67" name="TextBox 66">
            <a:extLst>
              <a:ext uri="{FF2B5EF4-FFF2-40B4-BE49-F238E27FC236}">
                <a16:creationId xmlns:a16="http://schemas.microsoft.com/office/drawing/2014/main" id="{05C5A2E7-1AF1-8041-8264-8596753E0C5F}"/>
              </a:ext>
            </a:extLst>
          </p:cNvPr>
          <p:cNvSpPr txBox="1"/>
          <p:nvPr/>
        </p:nvSpPr>
        <p:spPr>
          <a:xfrm>
            <a:off x="4908275" y="5503966"/>
            <a:ext cx="182880" cy="169278"/>
          </a:xfrm>
          <a:prstGeom prst="rect">
            <a:avLst/>
          </a:prstGeom>
          <a:solidFill>
            <a:schemeClr val="bg1"/>
          </a:solidFill>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16</a:t>
            </a:r>
            <a:endParaRPr lang="en-US" sz="1100" dirty="0">
              <a:latin typeface="Arial" panose="020B0604020202020204" pitchFamily="34" charset="0"/>
              <a:cs typeface="Arial" panose="020B0604020202020204" pitchFamily="34" charset="0"/>
            </a:endParaRPr>
          </a:p>
        </p:txBody>
      </p:sp>
      <p:sp>
        <p:nvSpPr>
          <p:cNvPr id="68" name="TextBox 67">
            <a:extLst>
              <a:ext uri="{FF2B5EF4-FFF2-40B4-BE49-F238E27FC236}">
                <a16:creationId xmlns:a16="http://schemas.microsoft.com/office/drawing/2014/main" id="{1942B1D4-88D0-F940-BD44-BE1F5952F20E}"/>
              </a:ext>
            </a:extLst>
          </p:cNvPr>
          <p:cNvSpPr txBox="1"/>
          <p:nvPr/>
        </p:nvSpPr>
        <p:spPr>
          <a:xfrm>
            <a:off x="4174844" y="5754655"/>
            <a:ext cx="182880" cy="169278"/>
          </a:xfrm>
          <a:prstGeom prst="rect">
            <a:avLst/>
          </a:prstGeom>
          <a:solidFill>
            <a:schemeClr val="bg1"/>
          </a:solidFill>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17</a:t>
            </a:r>
            <a:endParaRPr lang="en-US" sz="11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68148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000" fill="hold"/>
                                        <p:tgtEl>
                                          <p:spTgt spid="49"/>
                                        </p:tgtEl>
                                        <p:attrNameLst>
                                          <p:attrName>fillcolor</p:attrName>
                                        </p:attrNameLst>
                                      </p:cBhvr>
                                      <p:to>
                                        <a:schemeClr val="accent1"/>
                                      </p:to>
                                    </p:animClr>
                                    <p:set>
                                      <p:cBhvr>
                                        <p:cTn id="7" dur="2000" fill="hold"/>
                                        <p:tgtEl>
                                          <p:spTgt spid="49"/>
                                        </p:tgtEl>
                                        <p:attrNameLst>
                                          <p:attrName>fill.type</p:attrName>
                                        </p:attrNameLst>
                                      </p:cBhvr>
                                      <p:to>
                                        <p:strVal val="solid"/>
                                      </p:to>
                                    </p:set>
                                    <p:set>
                                      <p:cBhvr>
                                        <p:cTn id="8" dur="2000" fill="hold"/>
                                        <p:tgtEl>
                                          <p:spTgt spid="49"/>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7" presetClass="emph" presetSubtype="2" fill="hold" nodeType="clickEffect">
                                  <p:stCondLst>
                                    <p:cond delay="0"/>
                                  </p:stCondLst>
                                  <p:childTnLst>
                                    <p:animClr clrSpc="rgb" dir="cw">
                                      <p:cBhvr>
                                        <p:cTn id="12" dur="2000" fill="hold"/>
                                        <p:tgtEl>
                                          <p:spTgt spid="36"/>
                                        </p:tgtEl>
                                        <p:attrNameLst>
                                          <p:attrName>stroke.color</p:attrName>
                                        </p:attrNameLst>
                                      </p:cBhvr>
                                      <p:to>
                                        <a:schemeClr val="accent2"/>
                                      </p:to>
                                    </p:animClr>
                                    <p:set>
                                      <p:cBhvr>
                                        <p:cTn id="13" dur="2000" fill="hold"/>
                                        <p:tgtEl>
                                          <p:spTgt spid="36"/>
                                        </p:tgtEl>
                                        <p:attrNameLst>
                                          <p:attrName>stroke.on</p:attrName>
                                        </p:attrNameLst>
                                      </p:cBhvr>
                                      <p:to>
                                        <p:strVal val="true"/>
                                      </p:to>
                                    </p:set>
                                  </p:childTnLst>
                                </p:cTn>
                              </p:par>
                              <p:par>
                                <p:cTn id="14" presetID="7" presetClass="emph" presetSubtype="2" fill="hold" nodeType="withEffect">
                                  <p:stCondLst>
                                    <p:cond delay="0"/>
                                  </p:stCondLst>
                                  <p:childTnLst>
                                    <p:animClr clrSpc="rgb" dir="cw">
                                      <p:cBhvr>
                                        <p:cTn id="15" dur="2000" fill="hold"/>
                                        <p:tgtEl>
                                          <p:spTgt spid="40"/>
                                        </p:tgtEl>
                                        <p:attrNameLst>
                                          <p:attrName>stroke.color</p:attrName>
                                        </p:attrNameLst>
                                      </p:cBhvr>
                                      <p:to>
                                        <a:schemeClr val="accent2"/>
                                      </p:to>
                                    </p:animClr>
                                    <p:set>
                                      <p:cBhvr>
                                        <p:cTn id="16" dur="2000" fill="hold"/>
                                        <p:tgtEl>
                                          <p:spTgt spid="40"/>
                                        </p:tgtEl>
                                        <p:attrNameLst>
                                          <p:attrName>stroke.on</p:attrName>
                                        </p:attrNameLst>
                                      </p:cBhvr>
                                      <p:to>
                                        <p:strVal val="true"/>
                                      </p:to>
                                    </p:set>
                                  </p:childTnLst>
                                </p:cTn>
                              </p:par>
                              <p:par>
                                <p:cTn id="17" presetID="7" presetClass="emph" presetSubtype="2" fill="hold" nodeType="withEffect">
                                  <p:stCondLst>
                                    <p:cond delay="0"/>
                                  </p:stCondLst>
                                  <p:childTnLst>
                                    <p:animClr clrSpc="rgb" dir="cw">
                                      <p:cBhvr>
                                        <p:cTn id="18" dur="2000" fill="hold"/>
                                        <p:tgtEl>
                                          <p:spTgt spid="39"/>
                                        </p:tgtEl>
                                        <p:attrNameLst>
                                          <p:attrName>stroke.color</p:attrName>
                                        </p:attrNameLst>
                                      </p:cBhvr>
                                      <p:to>
                                        <a:schemeClr val="accent2"/>
                                      </p:to>
                                    </p:animClr>
                                    <p:set>
                                      <p:cBhvr>
                                        <p:cTn id="19" dur="2000" fill="hold"/>
                                        <p:tgtEl>
                                          <p:spTgt spid="39"/>
                                        </p:tgtEl>
                                        <p:attrNameLst>
                                          <p:attrName>stroke.on</p:attrName>
                                        </p:attrNameLst>
                                      </p:cBhvr>
                                      <p:to>
                                        <p:strVal val="true"/>
                                      </p:to>
                                    </p:set>
                                  </p:childTnLst>
                                </p:cTn>
                              </p:par>
                              <p:par>
                                <p:cTn id="20" presetID="7" presetClass="emph" presetSubtype="2" fill="hold" nodeType="withEffect">
                                  <p:stCondLst>
                                    <p:cond delay="0"/>
                                  </p:stCondLst>
                                  <p:childTnLst>
                                    <p:animClr clrSpc="rgb" dir="cw">
                                      <p:cBhvr>
                                        <p:cTn id="21" dur="2000" fill="hold"/>
                                        <p:tgtEl>
                                          <p:spTgt spid="32"/>
                                        </p:tgtEl>
                                        <p:attrNameLst>
                                          <p:attrName>stroke.color</p:attrName>
                                        </p:attrNameLst>
                                      </p:cBhvr>
                                      <p:to>
                                        <a:schemeClr val="accent2"/>
                                      </p:to>
                                    </p:animClr>
                                    <p:set>
                                      <p:cBhvr>
                                        <p:cTn id="22" dur="2000" fill="hold"/>
                                        <p:tgtEl>
                                          <p:spTgt spid="32"/>
                                        </p:tgtEl>
                                        <p:attrNameLst>
                                          <p:attrName>stroke.on</p:attrName>
                                        </p:attrNameLst>
                                      </p:cBhvr>
                                      <p:to>
                                        <p:strVal val="true"/>
                                      </p:to>
                                    </p:set>
                                  </p:childTnLst>
                                </p:cTn>
                              </p:par>
                            </p:childTnLst>
                          </p:cTn>
                        </p:par>
                      </p:childTnLst>
                    </p:cTn>
                  </p:par>
                  <p:par>
                    <p:cTn id="23" fill="hold">
                      <p:stCondLst>
                        <p:cond delay="indefinite"/>
                      </p:stCondLst>
                      <p:childTnLst>
                        <p:par>
                          <p:cTn id="24" fill="hold">
                            <p:stCondLst>
                              <p:cond delay="0"/>
                            </p:stCondLst>
                            <p:childTnLst>
                              <p:par>
                                <p:cTn id="25" presetID="7" presetClass="emph" presetSubtype="2" fill="hold" nodeType="clickEffect">
                                  <p:stCondLst>
                                    <p:cond delay="0"/>
                                  </p:stCondLst>
                                  <p:childTnLst>
                                    <p:animClr clrSpc="rgb" dir="cw">
                                      <p:cBhvr>
                                        <p:cTn id="26" dur="2000" fill="hold"/>
                                        <p:tgtEl>
                                          <p:spTgt spid="36"/>
                                        </p:tgtEl>
                                        <p:attrNameLst>
                                          <p:attrName>stroke.color</p:attrName>
                                        </p:attrNameLst>
                                      </p:cBhvr>
                                      <p:to>
                                        <a:schemeClr val="accent1"/>
                                      </p:to>
                                    </p:animClr>
                                    <p:set>
                                      <p:cBhvr>
                                        <p:cTn id="27" dur="2000" fill="hold"/>
                                        <p:tgtEl>
                                          <p:spTgt spid="36"/>
                                        </p:tgtEl>
                                        <p:attrNameLst>
                                          <p:attrName>stroke.on</p:attrName>
                                        </p:attrNameLst>
                                      </p:cBhvr>
                                      <p:to>
                                        <p:strVal val="true"/>
                                      </p:to>
                                    </p:set>
                                  </p:childTnLst>
                                </p:cTn>
                              </p:par>
                            </p:childTnLst>
                          </p:cTn>
                        </p:par>
                      </p:childTnLst>
                    </p:cTn>
                  </p:par>
                  <p:par>
                    <p:cTn id="28" fill="hold">
                      <p:stCondLst>
                        <p:cond delay="indefinite"/>
                      </p:stCondLst>
                      <p:childTnLst>
                        <p:par>
                          <p:cTn id="29" fill="hold">
                            <p:stCondLst>
                              <p:cond delay="0"/>
                            </p:stCondLst>
                            <p:childTnLst>
                              <p:par>
                                <p:cTn id="30" presetID="1" presetClass="emph" presetSubtype="2" fill="hold" nodeType="clickEffect">
                                  <p:stCondLst>
                                    <p:cond delay="0"/>
                                  </p:stCondLst>
                                  <p:childTnLst>
                                    <p:animClr clrSpc="rgb" dir="cw">
                                      <p:cBhvr>
                                        <p:cTn id="31" dur="2000" fill="hold"/>
                                        <p:tgtEl>
                                          <p:spTgt spid="50"/>
                                        </p:tgtEl>
                                        <p:attrNameLst>
                                          <p:attrName>fillcolor</p:attrName>
                                        </p:attrNameLst>
                                      </p:cBhvr>
                                      <p:to>
                                        <a:schemeClr val="accent1"/>
                                      </p:to>
                                    </p:animClr>
                                    <p:set>
                                      <p:cBhvr>
                                        <p:cTn id="32" dur="2000" fill="hold"/>
                                        <p:tgtEl>
                                          <p:spTgt spid="50"/>
                                        </p:tgtEl>
                                        <p:attrNameLst>
                                          <p:attrName>fill.type</p:attrName>
                                        </p:attrNameLst>
                                      </p:cBhvr>
                                      <p:to>
                                        <p:strVal val="solid"/>
                                      </p:to>
                                    </p:set>
                                    <p:set>
                                      <p:cBhvr>
                                        <p:cTn id="33" dur="2000" fill="hold"/>
                                        <p:tgtEl>
                                          <p:spTgt spid="50"/>
                                        </p:tgtEl>
                                        <p:attrNameLst>
                                          <p:attrName>fill.on</p:attrName>
                                        </p:attrNameLst>
                                      </p:cBhvr>
                                      <p:to>
                                        <p:strVal val="true"/>
                                      </p:to>
                                    </p:set>
                                  </p:childTnLst>
                                </p:cTn>
                              </p:par>
                            </p:childTnLst>
                          </p:cTn>
                        </p:par>
                      </p:childTnLst>
                    </p:cTn>
                  </p:par>
                  <p:par>
                    <p:cTn id="34" fill="hold">
                      <p:stCondLst>
                        <p:cond delay="indefinite"/>
                      </p:stCondLst>
                      <p:childTnLst>
                        <p:par>
                          <p:cTn id="35" fill="hold">
                            <p:stCondLst>
                              <p:cond delay="0"/>
                            </p:stCondLst>
                            <p:childTnLst>
                              <p:par>
                                <p:cTn id="36" presetID="7" presetClass="emph" presetSubtype="2" fill="hold" nodeType="clickEffect">
                                  <p:stCondLst>
                                    <p:cond delay="0"/>
                                  </p:stCondLst>
                                  <p:childTnLst>
                                    <p:animClr clrSpc="rgb" dir="cw">
                                      <p:cBhvr>
                                        <p:cTn id="37" dur="2000" fill="hold"/>
                                        <p:tgtEl>
                                          <p:spTgt spid="35"/>
                                        </p:tgtEl>
                                        <p:attrNameLst>
                                          <p:attrName>stroke.color</p:attrName>
                                        </p:attrNameLst>
                                      </p:cBhvr>
                                      <p:to>
                                        <a:schemeClr val="accent2"/>
                                      </p:to>
                                    </p:animClr>
                                    <p:set>
                                      <p:cBhvr>
                                        <p:cTn id="38" dur="2000" fill="hold"/>
                                        <p:tgtEl>
                                          <p:spTgt spid="35"/>
                                        </p:tgtEl>
                                        <p:attrNameLst>
                                          <p:attrName>stroke.on</p:attrName>
                                        </p:attrNameLst>
                                      </p:cBhvr>
                                      <p:to>
                                        <p:strVal val="true"/>
                                      </p:to>
                                    </p:set>
                                  </p:childTnLst>
                                </p:cTn>
                              </p:par>
                              <p:par>
                                <p:cTn id="39" presetID="7" presetClass="emph" presetSubtype="2" fill="hold" nodeType="withEffect">
                                  <p:stCondLst>
                                    <p:cond delay="0"/>
                                  </p:stCondLst>
                                  <p:childTnLst>
                                    <p:animClr clrSpc="rgb" dir="cw">
                                      <p:cBhvr>
                                        <p:cTn id="40" dur="2000" fill="hold"/>
                                        <p:tgtEl>
                                          <p:spTgt spid="41"/>
                                        </p:tgtEl>
                                        <p:attrNameLst>
                                          <p:attrName>stroke.color</p:attrName>
                                        </p:attrNameLst>
                                      </p:cBhvr>
                                      <p:to>
                                        <a:schemeClr val="accent2"/>
                                      </p:to>
                                    </p:animClr>
                                    <p:set>
                                      <p:cBhvr>
                                        <p:cTn id="41" dur="2000" fill="hold"/>
                                        <p:tgtEl>
                                          <p:spTgt spid="41"/>
                                        </p:tgtEl>
                                        <p:attrNameLst>
                                          <p:attrName>stroke.on</p:attrName>
                                        </p:attrNameLst>
                                      </p:cBhvr>
                                      <p:to>
                                        <p:strVal val="true"/>
                                      </p:to>
                                    </p:set>
                                  </p:childTnLst>
                                </p:cTn>
                              </p:par>
                              <p:par>
                                <p:cTn id="42" presetID="7" presetClass="emph" presetSubtype="2" fill="hold" nodeType="withEffect">
                                  <p:stCondLst>
                                    <p:cond delay="0"/>
                                  </p:stCondLst>
                                  <p:childTnLst>
                                    <p:animClr clrSpc="rgb" dir="cw">
                                      <p:cBhvr>
                                        <p:cTn id="43" dur="2000" fill="hold"/>
                                        <p:tgtEl>
                                          <p:spTgt spid="37"/>
                                        </p:tgtEl>
                                        <p:attrNameLst>
                                          <p:attrName>stroke.color</p:attrName>
                                        </p:attrNameLst>
                                      </p:cBhvr>
                                      <p:to>
                                        <a:schemeClr val="accent2"/>
                                      </p:to>
                                    </p:animClr>
                                    <p:set>
                                      <p:cBhvr>
                                        <p:cTn id="44" dur="2000" fill="hold"/>
                                        <p:tgtEl>
                                          <p:spTgt spid="37"/>
                                        </p:tgtEl>
                                        <p:attrNameLst>
                                          <p:attrName>stroke.on</p:attrName>
                                        </p:attrNameLst>
                                      </p:cBhvr>
                                      <p:to>
                                        <p:strVal val="true"/>
                                      </p:to>
                                    </p:set>
                                  </p:childTnLst>
                                </p:cTn>
                              </p:par>
                              <p:par>
                                <p:cTn id="45" presetID="7" presetClass="emph" presetSubtype="2" fill="hold" nodeType="withEffect">
                                  <p:stCondLst>
                                    <p:cond delay="0"/>
                                  </p:stCondLst>
                                  <p:childTnLst>
                                    <p:animClr clrSpc="rgb" dir="cw">
                                      <p:cBhvr>
                                        <p:cTn id="46" dur="2000" fill="hold"/>
                                        <p:tgtEl>
                                          <p:spTgt spid="42"/>
                                        </p:tgtEl>
                                        <p:attrNameLst>
                                          <p:attrName>stroke.color</p:attrName>
                                        </p:attrNameLst>
                                      </p:cBhvr>
                                      <p:to>
                                        <a:schemeClr val="accent2"/>
                                      </p:to>
                                    </p:animClr>
                                    <p:set>
                                      <p:cBhvr>
                                        <p:cTn id="47" dur="2000" fill="hold"/>
                                        <p:tgtEl>
                                          <p:spTgt spid="42"/>
                                        </p:tgtEl>
                                        <p:attrNameLst>
                                          <p:attrName>stroke.on</p:attrName>
                                        </p:attrNameLst>
                                      </p:cBhvr>
                                      <p:to>
                                        <p:strVal val="true"/>
                                      </p:to>
                                    </p:set>
                                  </p:childTnLst>
                                </p:cTn>
                              </p:par>
                            </p:childTnLst>
                          </p:cTn>
                        </p:par>
                      </p:childTnLst>
                    </p:cTn>
                  </p:par>
                  <p:par>
                    <p:cTn id="48" fill="hold">
                      <p:stCondLst>
                        <p:cond delay="indefinite"/>
                      </p:stCondLst>
                      <p:childTnLst>
                        <p:par>
                          <p:cTn id="49" fill="hold">
                            <p:stCondLst>
                              <p:cond delay="0"/>
                            </p:stCondLst>
                            <p:childTnLst>
                              <p:par>
                                <p:cTn id="50" presetID="7" presetClass="emph" presetSubtype="2" fill="hold" nodeType="clickEffect">
                                  <p:stCondLst>
                                    <p:cond delay="0"/>
                                  </p:stCondLst>
                                  <p:childTnLst>
                                    <p:animClr clrSpc="rgb" dir="cw">
                                      <p:cBhvr>
                                        <p:cTn id="51" dur="2000" fill="hold"/>
                                        <p:tgtEl>
                                          <p:spTgt spid="35"/>
                                        </p:tgtEl>
                                        <p:attrNameLst>
                                          <p:attrName>stroke.color</p:attrName>
                                        </p:attrNameLst>
                                      </p:cBhvr>
                                      <p:to>
                                        <a:schemeClr val="accent1"/>
                                      </p:to>
                                    </p:animClr>
                                    <p:set>
                                      <p:cBhvr>
                                        <p:cTn id="52" dur="2000" fill="hold"/>
                                        <p:tgtEl>
                                          <p:spTgt spid="35"/>
                                        </p:tgtEl>
                                        <p:attrNameLst>
                                          <p:attrName>stroke.on</p:attrName>
                                        </p:attrNameLst>
                                      </p:cBhvr>
                                      <p:to>
                                        <p:strVal val="true"/>
                                      </p:to>
                                    </p:set>
                                  </p:childTnLst>
                                </p:cTn>
                              </p:par>
                            </p:childTnLst>
                          </p:cTn>
                        </p:par>
                      </p:childTnLst>
                    </p:cTn>
                  </p:par>
                  <p:par>
                    <p:cTn id="53" fill="hold">
                      <p:stCondLst>
                        <p:cond delay="indefinite"/>
                      </p:stCondLst>
                      <p:childTnLst>
                        <p:par>
                          <p:cTn id="54" fill="hold">
                            <p:stCondLst>
                              <p:cond delay="0"/>
                            </p:stCondLst>
                            <p:childTnLst>
                              <p:par>
                                <p:cTn id="55" presetID="1" presetClass="emph" presetSubtype="2" fill="hold" nodeType="clickEffect">
                                  <p:stCondLst>
                                    <p:cond delay="0"/>
                                  </p:stCondLst>
                                  <p:childTnLst>
                                    <p:animClr clrSpc="rgb" dir="cw">
                                      <p:cBhvr>
                                        <p:cTn id="56" dur="2000" fill="hold"/>
                                        <p:tgtEl>
                                          <p:spTgt spid="29"/>
                                        </p:tgtEl>
                                        <p:attrNameLst>
                                          <p:attrName>fillcolor</p:attrName>
                                        </p:attrNameLst>
                                      </p:cBhvr>
                                      <p:to>
                                        <a:schemeClr val="accent1"/>
                                      </p:to>
                                    </p:animClr>
                                    <p:set>
                                      <p:cBhvr>
                                        <p:cTn id="57" dur="2000" fill="hold"/>
                                        <p:tgtEl>
                                          <p:spTgt spid="29"/>
                                        </p:tgtEl>
                                        <p:attrNameLst>
                                          <p:attrName>fill.type</p:attrName>
                                        </p:attrNameLst>
                                      </p:cBhvr>
                                      <p:to>
                                        <p:strVal val="solid"/>
                                      </p:to>
                                    </p:set>
                                    <p:set>
                                      <p:cBhvr>
                                        <p:cTn id="58" dur="2000" fill="hold"/>
                                        <p:tgtEl>
                                          <p:spTgt spid="29"/>
                                        </p:tgtEl>
                                        <p:attrNameLst>
                                          <p:attrName>fill.on</p:attrName>
                                        </p:attrNameLst>
                                      </p:cBhvr>
                                      <p:to>
                                        <p:strVal val="true"/>
                                      </p:to>
                                    </p:set>
                                  </p:childTnLst>
                                </p:cTn>
                              </p:par>
                            </p:childTnLst>
                          </p:cTn>
                        </p:par>
                      </p:childTnLst>
                    </p:cTn>
                  </p:par>
                  <p:par>
                    <p:cTn id="59" fill="hold">
                      <p:stCondLst>
                        <p:cond delay="indefinite"/>
                      </p:stCondLst>
                      <p:childTnLst>
                        <p:par>
                          <p:cTn id="60" fill="hold">
                            <p:stCondLst>
                              <p:cond delay="0"/>
                            </p:stCondLst>
                            <p:childTnLst>
                              <p:par>
                                <p:cTn id="61" presetID="7" presetClass="emph" presetSubtype="2" fill="hold" nodeType="clickEffect">
                                  <p:stCondLst>
                                    <p:cond delay="0"/>
                                  </p:stCondLst>
                                  <p:childTnLst>
                                    <p:animClr clrSpc="rgb" dir="cw">
                                      <p:cBhvr>
                                        <p:cTn id="62" dur="2000" fill="hold"/>
                                        <p:tgtEl>
                                          <p:spTgt spid="33"/>
                                        </p:tgtEl>
                                        <p:attrNameLst>
                                          <p:attrName>stroke.color</p:attrName>
                                        </p:attrNameLst>
                                      </p:cBhvr>
                                      <p:to>
                                        <a:schemeClr val="accent2"/>
                                      </p:to>
                                    </p:animClr>
                                    <p:set>
                                      <p:cBhvr>
                                        <p:cTn id="63" dur="2000" fill="hold"/>
                                        <p:tgtEl>
                                          <p:spTgt spid="33"/>
                                        </p:tgtEl>
                                        <p:attrNameLst>
                                          <p:attrName>stroke.on</p:attrName>
                                        </p:attrNameLst>
                                      </p:cBhvr>
                                      <p:to>
                                        <p:strVal val="true"/>
                                      </p:to>
                                    </p:set>
                                  </p:childTnLst>
                                </p:cTn>
                              </p:par>
                              <p:par>
                                <p:cTn id="64" presetID="7" presetClass="emph" presetSubtype="2" fill="hold" nodeType="withEffect">
                                  <p:stCondLst>
                                    <p:cond delay="0"/>
                                  </p:stCondLst>
                                  <p:childTnLst>
                                    <p:animClr clrSpc="rgb" dir="cw">
                                      <p:cBhvr>
                                        <p:cTn id="65" dur="2000" fill="hold"/>
                                        <p:tgtEl>
                                          <p:spTgt spid="30"/>
                                        </p:tgtEl>
                                        <p:attrNameLst>
                                          <p:attrName>stroke.color</p:attrName>
                                        </p:attrNameLst>
                                      </p:cBhvr>
                                      <p:to>
                                        <a:schemeClr val="accent2"/>
                                      </p:to>
                                    </p:animClr>
                                    <p:set>
                                      <p:cBhvr>
                                        <p:cTn id="66" dur="2000" fill="hold"/>
                                        <p:tgtEl>
                                          <p:spTgt spid="30"/>
                                        </p:tgtEl>
                                        <p:attrNameLst>
                                          <p:attrName>stroke.on</p:attrName>
                                        </p:attrNameLst>
                                      </p:cBhvr>
                                      <p:to>
                                        <p:strVal val="true"/>
                                      </p:to>
                                    </p:set>
                                  </p:childTnLst>
                                </p:cTn>
                              </p:par>
                              <p:par>
                                <p:cTn id="67" presetID="7" presetClass="emph" presetSubtype="2" fill="hold" nodeType="withEffect">
                                  <p:stCondLst>
                                    <p:cond delay="0"/>
                                  </p:stCondLst>
                                  <p:childTnLst>
                                    <p:animClr clrSpc="rgb" dir="cw">
                                      <p:cBhvr>
                                        <p:cTn id="68" dur="2000" fill="hold"/>
                                        <p:tgtEl>
                                          <p:spTgt spid="43"/>
                                        </p:tgtEl>
                                        <p:attrNameLst>
                                          <p:attrName>stroke.color</p:attrName>
                                        </p:attrNameLst>
                                      </p:cBhvr>
                                      <p:to>
                                        <a:schemeClr val="accent2"/>
                                      </p:to>
                                    </p:animClr>
                                    <p:set>
                                      <p:cBhvr>
                                        <p:cTn id="69" dur="2000" fill="hold"/>
                                        <p:tgtEl>
                                          <p:spTgt spid="43"/>
                                        </p:tgtEl>
                                        <p:attrNameLst>
                                          <p:attrName>stroke.on</p:attrName>
                                        </p:attrNameLst>
                                      </p:cBhvr>
                                      <p:to>
                                        <p:strVal val="true"/>
                                      </p:to>
                                    </p:set>
                                  </p:childTnLst>
                                </p:cTn>
                              </p:par>
                            </p:childTnLst>
                          </p:cTn>
                        </p:par>
                      </p:childTnLst>
                    </p:cTn>
                  </p:par>
                  <p:par>
                    <p:cTn id="70" fill="hold">
                      <p:stCondLst>
                        <p:cond delay="indefinite"/>
                      </p:stCondLst>
                      <p:childTnLst>
                        <p:par>
                          <p:cTn id="71" fill="hold">
                            <p:stCondLst>
                              <p:cond delay="0"/>
                            </p:stCondLst>
                            <p:childTnLst>
                              <p:par>
                                <p:cTn id="72" presetID="7" presetClass="emph" presetSubtype="2" fill="hold" nodeType="clickEffect">
                                  <p:stCondLst>
                                    <p:cond delay="0"/>
                                  </p:stCondLst>
                                  <p:childTnLst>
                                    <p:animClr clrSpc="rgb" dir="cw">
                                      <p:cBhvr>
                                        <p:cTn id="73" dur="2000" fill="hold"/>
                                        <p:tgtEl>
                                          <p:spTgt spid="32"/>
                                        </p:tgtEl>
                                        <p:attrNameLst>
                                          <p:attrName>stroke.color</p:attrName>
                                        </p:attrNameLst>
                                      </p:cBhvr>
                                      <p:to>
                                        <a:schemeClr val="accent1"/>
                                      </p:to>
                                    </p:animClr>
                                    <p:set>
                                      <p:cBhvr>
                                        <p:cTn id="74" dur="2000" fill="hold"/>
                                        <p:tgtEl>
                                          <p:spTgt spid="32"/>
                                        </p:tgtEl>
                                        <p:attrNameLst>
                                          <p:attrName>stroke.on</p:attrName>
                                        </p:attrNameLst>
                                      </p:cBhvr>
                                      <p:to>
                                        <p:strVal val="true"/>
                                      </p:to>
                                    </p:set>
                                  </p:childTnLst>
                                </p:cTn>
                              </p:par>
                            </p:childTnLst>
                          </p:cTn>
                        </p:par>
                      </p:childTnLst>
                    </p:cTn>
                  </p:par>
                  <p:par>
                    <p:cTn id="75" fill="hold">
                      <p:stCondLst>
                        <p:cond delay="indefinite"/>
                      </p:stCondLst>
                      <p:childTnLst>
                        <p:par>
                          <p:cTn id="76" fill="hold">
                            <p:stCondLst>
                              <p:cond delay="0"/>
                            </p:stCondLst>
                            <p:childTnLst>
                              <p:par>
                                <p:cTn id="77" presetID="1" presetClass="emph" presetSubtype="2" fill="hold" nodeType="clickEffect">
                                  <p:stCondLst>
                                    <p:cond delay="0"/>
                                  </p:stCondLst>
                                  <p:childTnLst>
                                    <p:animClr clrSpc="rgb" dir="cw">
                                      <p:cBhvr>
                                        <p:cTn id="78" dur="2000" fill="hold"/>
                                        <p:tgtEl>
                                          <p:spTgt spid="44"/>
                                        </p:tgtEl>
                                        <p:attrNameLst>
                                          <p:attrName>fillcolor</p:attrName>
                                        </p:attrNameLst>
                                      </p:cBhvr>
                                      <p:to>
                                        <a:schemeClr val="accent1"/>
                                      </p:to>
                                    </p:animClr>
                                    <p:set>
                                      <p:cBhvr>
                                        <p:cTn id="79" dur="2000" fill="hold"/>
                                        <p:tgtEl>
                                          <p:spTgt spid="44"/>
                                        </p:tgtEl>
                                        <p:attrNameLst>
                                          <p:attrName>fill.type</p:attrName>
                                        </p:attrNameLst>
                                      </p:cBhvr>
                                      <p:to>
                                        <p:strVal val="solid"/>
                                      </p:to>
                                    </p:set>
                                    <p:set>
                                      <p:cBhvr>
                                        <p:cTn id="80" dur="2000" fill="hold"/>
                                        <p:tgtEl>
                                          <p:spTgt spid="44"/>
                                        </p:tgtEl>
                                        <p:attrNameLst>
                                          <p:attrName>fill.on</p:attrName>
                                        </p:attrNameLst>
                                      </p:cBhvr>
                                      <p:to>
                                        <p:strVal val="true"/>
                                      </p:to>
                                    </p:set>
                                  </p:childTnLst>
                                </p:cTn>
                              </p:par>
                            </p:childTnLst>
                          </p:cTn>
                        </p:par>
                      </p:childTnLst>
                    </p:cTn>
                  </p:par>
                  <p:par>
                    <p:cTn id="81" fill="hold">
                      <p:stCondLst>
                        <p:cond delay="indefinite"/>
                      </p:stCondLst>
                      <p:childTnLst>
                        <p:par>
                          <p:cTn id="82" fill="hold">
                            <p:stCondLst>
                              <p:cond delay="0"/>
                            </p:stCondLst>
                            <p:childTnLst>
                              <p:par>
                                <p:cTn id="83" presetID="7" presetClass="emph" presetSubtype="2" fill="hold" nodeType="clickEffect">
                                  <p:stCondLst>
                                    <p:cond delay="0"/>
                                  </p:stCondLst>
                                  <p:childTnLst>
                                    <p:animClr clrSpc="rgb" dir="cw">
                                      <p:cBhvr>
                                        <p:cTn id="84" dur="2000" fill="hold"/>
                                        <p:tgtEl>
                                          <p:spTgt spid="30"/>
                                        </p:tgtEl>
                                        <p:attrNameLst>
                                          <p:attrName>stroke.color</p:attrName>
                                        </p:attrNameLst>
                                      </p:cBhvr>
                                      <p:to>
                                        <a:srgbClr val="D4D4D4"/>
                                      </p:to>
                                    </p:animClr>
                                    <p:set>
                                      <p:cBhvr>
                                        <p:cTn id="85" dur="2000" fill="hold"/>
                                        <p:tgtEl>
                                          <p:spTgt spid="30"/>
                                        </p:tgtEl>
                                        <p:attrNameLst>
                                          <p:attrName>stroke.on</p:attrName>
                                        </p:attrNameLst>
                                      </p:cBhvr>
                                      <p:to>
                                        <p:strVal val="true"/>
                                      </p:to>
                                    </p:set>
                                  </p:childTnLst>
                                </p:cTn>
                              </p:par>
                              <p:par>
                                <p:cTn id="86" presetID="7" presetClass="emph" presetSubtype="2" fill="hold" nodeType="withEffect">
                                  <p:stCondLst>
                                    <p:cond delay="0"/>
                                  </p:stCondLst>
                                  <p:childTnLst>
                                    <p:animClr clrSpc="rgb" dir="cw">
                                      <p:cBhvr>
                                        <p:cTn id="87" dur="2000" fill="hold"/>
                                        <p:tgtEl>
                                          <p:spTgt spid="42"/>
                                        </p:tgtEl>
                                        <p:attrNameLst>
                                          <p:attrName>stroke.color</p:attrName>
                                        </p:attrNameLst>
                                      </p:cBhvr>
                                      <p:to>
                                        <a:srgbClr val="D4D4D4"/>
                                      </p:to>
                                    </p:animClr>
                                    <p:set>
                                      <p:cBhvr>
                                        <p:cTn id="88" dur="2000" fill="hold"/>
                                        <p:tgtEl>
                                          <p:spTgt spid="42"/>
                                        </p:tgtEl>
                                        <p:attrNameLst>
                                          <p:attrName>stroke.on</p:attrName>
                                        </p:attrNameLst>
                                      </p:cBhvr>
                                      <p:to>
                                        <p:strVal val="true"/>
                                      </p:to>
                                    </p:set>
                                  </p:childTnLst>
                                </p:cTn>
                              </p:par>
                            </p:childTnLst>
                          </p:cTn>
                        </p:par>
                      </p:childTnLst>
                    </p:cTn>
                  </p:par>
                  <p:par>
                    <p:cTn id="89" fill="hold">
                      <p:stCondLst>
                        <p:cond delay="indefinite"/>
                      </p:stCondLst>
                      <p:childTnLst>
                        <p:par>
                          <p:cTn id="90" fill="hold">
                            <p:stCondLst>
                              <p:cond delay="0"/>
                            </p:stCondLst>
                            <p:childTnLst>
                              <p:par>
                                <p:cTn id="91" presetID="7" presetClass="emph" presetSubtype="2" fill="hold" nodeType="clickEffect">
                                  <p:stCondLst>
                                    <p:cond delay="0"/>
                                  </p:stCondLst>
                                  <p:childTnLst>
                                    <p:animClr clrSpc="rgb" dir="cw">
                                      <p:cBhvr>
                                        <p:cTn id="92" dur="2000" fill="hold"/>
                                        <p:tgtEl>
                                          <p:spTgt spid="52"/>
                                        </p:tgtEl>
                                        <p:attrNameLst>
                                          <p:attrName>stroke.color</p:attrName>
                                        </p:attrNameLst>
                                      </p:cBhvr>
                                      <p:to>
                                        <a:schemeClr val="accent2"/>
                                      </p:to>
                                    </p:animClr>
                                    <p:set>
                                      <p:cBhvr>
                                        <p:cTn id="93" dur="2000" fill="hold"/>
                                        <p:tgtEl>
                                          <p:spTgt spid="52"/>
                                        </p:tgtEl>
                                        <p:attrNameLst>
                                          <p:attrName>stroke.on</p:attrName>
                                        </p:attrNameLst>
                                      </p:cBhvr>
                                      <p:to>
                                        <p:strVal val="true"/>
                                      </p:to>
                                    </p:set>
                                  </p:childTnLst>
                                </p:cTn>
                              </p:par>
                              <p:par>
                                <p:cTn id="94" presetID="7" presetClass="emph" presetSubtype="2" fill="hold" nodeType="withEffect">
                                  <p:stCondLst>
                                    <p:cond delay="0"/>
                                  </p:stCondLst>
                                  <p:childTnLst>
                                    <p:animClr clrSpc="rgb" dir="cw">
                                      <p:cBhvr>
                                        <p:cTn id="95" dur="2000" fill="hold"/>
                                        <p:tgtEl>
                                          <p:spTgt spid="51"/>
                                        </p:tgtEl>
                                        <p:attrNameLst>
                                          <p:attrName>stroke.color</p:attrName>
                                        </p:attrNameLst>
                                      </p:cBhvr>
                                      <p:to>
                                        <a:schemeClr val="accent2"/>
                                      </p:to>
                                    </p:animClr>
                                    <p:set>
                                      <p:cBhvr>
                                        <p:cTn id="96" dur="2000" fill="hold"/>
                                        <p:tgtEl>
                                          <p:spTgt spid="51"/>
                                        </p:tgtEl>
                                        <p:attrNameLst>
                                          <p:attrName>stroke.on</p:attrName>
                                        </p:attrNameLst>
                                      </p:cBhvr>
                                      <p:to>
                                        <p:strVal val="true"/>
                                      </p:to>
                                    </p:set>
                                  </p:childTnLst>
                                </p:cTn>
                              </p:par>
                            </p:childTnLst>
                          </p:cTn>
                        </p:par>
                      </p:childTnLst>
                    </p:cTn>
                  </p:par>
                  <p:par>
                    <p:cTn id="97" fill="hold">
                      <p:stCondLst>
                        <p:cond delay="indefinite"/>
                      </p:stCondLst>
                      <p:childTnLst>
                        <p:par>
                          <p:cTn id="98" fill="hold">
                            <p:stCondLst>
                              <p:cond delay="0"/>
                            </p:stCondLst>
                            <p:childTnLst>
                              <p:par>
                                <p:cTn id="99" presetID="7" presetClass="emph" presetSubtype="2" fill="hold" nodeType="clickEffect">
                                  <p:stCondLst>
                                    <p:cond delay="0"/>
                                  </p:stCondLst>
                                  <p:childTnLst>
                                    <p:animClr clrSpc="rgb" dir="cw">
                                      <p:cBhvr>
                                        <p:cTn id="100" dur="2000" fill="hold"/>
                                        <p:tgtEl>
                                          <p:spTgt spid="51"/>
                                        </p:tgtEl>
                                        <p:attrNameLst>
                                          <p:attrName>stroke.color</p:attrName>
                                        </p:attrNameLst>
                                      </p:cBhvr>
                                      <p:to>
                                        <a:schemeClr val="accent1"/>
                                      </p:to>
                                    </p:animClr>
                                    <p:set>
                                      <p:cBhvr>
                                        <p:cTn id="101" dur="2000" fill="hold"/>
                                        <p:tgtEl>
                                          <p:spTgt spid="51"/>
                                        </p:tgtEl>
                                        <p:attrNameLst>
                                          <p:attrName>stroke.on</p:attrName>
                                        </p:attrNameLst>
                                      </p:cBhvr>
                                      <p:to>
                                        <p:strVal val="true"/>
                                      </p:to>
                                    </p:set>
                                  </p:childTnLst>
                                </p:cTn>
                              </p:par>
                            </p:childTnLst>
                          </p:cTn>
                        </p:par>
                      </p:childTnLst>
                    </p:cTn>
                  </p:par>
                  <p:par>
                    <p:cTn id="102" fill="hold">
                      <p:stCondLst>
                        <p:cond delay="indefinite"/>
                      </p:stCondLst>
                      <p:childTnLst>
                        <p:par>
                          <p:cTn id="103" fill="hold">
                            <p:stCondLst>
                              <p:cond delay="0"/>
                            </p:stCondLst>
                            <p:childTnLst>
                              <p:par>
                                <p:cTn id="104" presetID="1" presetClass="emph" presetSubtype="2" fill="hold" nodeType="clickEffect">
                                  <p:stCondLst>
                                    <p:cond delay="0"/>
                                  </p:stCondLst>
                                  <p:childTnLst>
                                    <p:animClr clrSpc="rgb" dir="cw">
                                      <p:cBhvr>
                                        <p:cTn id="105" dur="2000" fill="hold"/>
                                        <p:tgtEl>
                                          <p:spTgt spid="45"/>
                                        </p:tgtEl>
                                        <p:attrNameLst>
                                          <p:attrName>fillcolor</p:attrName>
                                        </p:attrNameLst>
                                      </p:cBhvr>
                                      <p:to>
                                        <a:schemeClr val="accent1"/>
                                      </p:to>
                                    </p:animClr>
                                    <p:set>
                                      <p:cBhvr>
                                        <p:cTn id="106" dur="2000" fill="hold"/>
                                        <p:tgtEl>
                                          <p:spTgt spid="45"/>
                                        </p:tgtEl>
                                        <p:attrNameLst>
                                          <p:attrName>fill.type</p:attrName>
                                        </p:attrNameLst>
                                      </p:cBhvr>
                                      <p:to>
                                        <p:strVal val="solid"/>
                                      </p:to>
                                    </p:set>
                                    <p:set>
                                      <p:cBhvr>
                                        <p:cTn id="107" dur="2000" fill="hold"/>
                                        <p:tgtEl>
                                          <p:spTgt spid="45"/>
                                        </p:tgtEl>
                                        <p:attrNameLst>
                                          <p:attrName>fill.on</p:attrName>
                                        </p:attrNameLst>
                                      </p:cBhvr>
                                      <p:to>
                                        <p:strVal val="true"/>
                                      </p:to>
                                    </p:set>
                                  </p:childTnLst>
                                </p:cTn>
                              </p:par>
                            </p:childTnLst>
                          </p:cTn>
                        </p:par>
                      </p:childTnLst>
                    </p:cTn>
                  </p:par>
                  <p:par>
                    <p:cTn id="108" fill="hold">
                      <p:stCondLst>
                        <p:cond delay="indefinite"/>
                      </p:stCondLst>
                      <p:childTnLst>
                        <p:par>
                          <p:cTn id="109" fill="hold">
                            <p:stCondLst>
                              <p:cond delay="0"/>
                            </p:stCondLst>
                            <p:childTnLst>
                              <p:par>
                                <p:cTn id="110" presetID="7" presetClass="emph" presetSubtype="2" fill="hold" nodeType="clickEffect">
                                  <p:stCondLst>
                                    <p:cond delay="0"/>
                                  </p:stCondLst>
                                  <p:childTnLst>
                                    <p:animClr clrSpc="rgb" dir="cw">
                                      <p:cBhvr>
                                        <p:cTn id="111" dur="2000" fill="hold"/>
                                        <p:tgtEl>
                                          <p:spTgt spid="33"/>
                                        </p:tgtEl>
                                        <p:attrNameLst>
                                          <p:attrName>stroke.color</p:attrName>
                                        </p:attrNameLst>
                                      </p:cBhvr>
                                      <p:to>
                                        <a:srgbClr val="D4D4D4"/>
                                      </p:to>
                                    </p:animClr>
                                    <p:set>
                                      <p:cBhvr>
                                        <p:cTn id="112" dur="2000" fill="hold"/>
                                        <p:tgtEl>
                                          <p:spTgt spid="33"/>
                                        </p:tgtEl>
                                        <p:attrNameLst>
                                          <p:attrName>stroke.on</p:attrName>
                                        </p:attrNameLst>
                                      </p:cBhvr>
                                      <p:to>
                                        <p:strVal val="true"/>
                                      </p:to>
                                    </p:set>
                                  </p:childTnLst>
                                </p:cTn>
                              </p:par>
                            </p:childTnLst>
                          </p:cTn>
                        </p:par>
                      </p:childTnLst>
                    </p:cTn>
                  </p:par>
                  <p:par>
                    <p:cTn id="113" fill="hold">
                      <p:stCondLst>
                        <p:cond delay="indefinite"/>
                      </p:stCondLst>
                      <p:childTnLst>
                        <p:par>
                          <p:cTn id="114" fill="hold">
                            <p:stCondLst>
                              <p:cond delay="0"/>
                            </p:stCondLst>
                            <p:childTnLst>
                              <p:par>
                                <p:cTn id="115" presetID="7" presetClass="emph" presetSubtype="2" fill="hold" nodeType="clickEffect">
                                  <p:stCondLst>
                                    <p:cond delay="0"/>
                                  </p:stCondLst>
                                  <p:childTnLst>
                                    <p:animClr clrSpc="rgb" dir="cw">
                                      <p:cBhvr>
                                        <p:cTn id="116" dur="2000" fill="hold"/>
                                        <p:tgtEl>
                                          <p:spTgt spid="31"/>
                                        </p:tgtEl>
                                        <p:attrNameLst>
                                          <p:attrName>stroke.color</p:attrName>
                                        </p:attrNameLst>
                                      </p:cBhvr>
                                      <p:to>
                                        <a:schemeClr val="accent2"/>
                                      </p:to>
                                    </p:animClr>
                                    <p:set>
                                      <p:cBhvr>
                                        <p:cTn id="117" dur="2000" fill="hold"/>
                                        <p:tgtEl>
                                          <p:spTgt spid="31"/>
                                        </p:tgtEl>
                                        <p:attrNameLst>
                                          <p:attrName>stroke.on</p:attrName>
                                        </p:attrNameLst>
                                      </p:cBhvr>
                                      <p:to>
                                        <p:strVal val="true"/>
                                      </p:to>
                                    </p:set>
                                  </p:childTnLst>
                                </p:cTn>
                              </p:par>
                            </p:childTnLst>
                          </p:cTn>
                        </p:par>
                      </p:childTnLst>
                    </p:cTn>
                  </p:par>
                  <p:par>
                    <p:cTn id="118" fill="hold">
                      <p:stCondLst>
                        <p:cond delay="indefinite"/>
                      </p:stCondLst>
                      <p:childTnLst>
                        <p:par>
                          <p:cTn id="119" fill="hold">
                            <p:stCondLst>
                              <p:cond delay="0"/>
                            </p:stCondLst>
                            <p:childTnLst>
                              <p:par>
                                <p:cTn id="120" presetID="7" presetClass="emph" presetSubtype="2" fill="hold" nodeType="clickEffect">
                                  <p:stCondLst>
                                    <p:cond delay="0"/>
                                  </p:stCondLst>
                                  <p:childTnLst>
                                    <p:animClr clrSpc="rgb" dir="cw">
                                      <p:cBhvr>
                                        <p:cTn id="121" dur="2000" fill="hold"/>
                                        <p:tgtEl>
                                          <p:spTgt spid="41"/>
                                        </p:tgtEl>
                                        <p:attrNameLst>
                                          <p:attrName>stroke.color</p:attrName>
                                        </p:attrNameLst>
                                      </p:cBhvr>
                                      <p:to>
                                        <a:schemeClr val="accent1"/>
                                      </p:to>
                                    </p:animClr>
                                    <p:set>
                                      <p:cBhvr>
                                        <p:cTn id="122" dur="2000" fill="hold"/>
                                        <p:tgtEl>
                                          <p:spTgt spid="41"/>
                                        </p:tgtEl>
                                        <p:attrNameLst>
                                          <p:attrName>stroke.on</p:attrName>
                                        </p:attrNameLst>
                                      </p:cBhvr>
                                      <p:to>
                                        <p:strVal val="true"/>
                                      </p:to>
                                    </p:set>
                                  </p:childTnLst>
                                </p:cTn>
                              </p:par>
                            </p:childTnLst>
                          </p:cTn>
                        </p:par>
                      </p:childTnLst>
                    </p:cTn>
                  </p:par>
                  <p:par>
                    <p:cTn id="123" fill="hold">
                      <p:stCondLst>
                        <p:cond delay="indefinite"/>
                      </p:stCondLst>
                      <p:childTnLst>
                        <p:par>
                          <p:cTn id="124" fill="hold">
                            <p:stCondLst>
                              <p:cond delay="0"/>
                            </p:stCondLst>
                            <p:childTnLst>
                              <p:par>
                                <p:cTn id="125" presetID="1" presetClass="emph" presetSubtype="2" fill="hold" nodeType="clickEffect">
                                  <p:stCondLst>
                                    <p:cond delay="0"/>
                                  </p:stCondLst>
                                  <p:childTnLst>
                                    <p:animClr clrSpc="rgb" dir="cw">
                                      <p:cBhvr>
                                        <p:cTn id="126" dur="2000" fill="hold"/>
                                        <p:tgtEl>
                                          <p:spTgt spid="47"/>
                                        </p:tgtEl>
                                        <p:attrNameLst>
                                          <p:attrName>fillcolor</p:attrName>
                                        </p:attrNameLst>
                                      </p:cBhvr>
                                      <p:to>
                                        <a:schemeClr val="accent1"/>
                                      </p:to>
                                    </p:animClr>
                                    <p:set>
                                      <p:cBhvr>
                                        <p:cTn id="127" dur="2000" fill="hold"/>
                                        <p:tgtEl>
                                          <p:spTgt spid="47"/>
                                        </p:tgtEl>
                                        <p:attrNameLst>
                                          <p:attrName>fill.type</p:attrName>
                                        </p:attrNameLst>
                                      </p:cBhvr>
                                      <p:to>
                                        <p:strVal val="solid"/>
                                      </p:to>
                                    </p:set>
                                    <p:set>
                                      <p:cBhvr>
                                        <p:cTn id="128" dur="2000" fill="hold"/>
                                        <p:tgtEl>
                                          <p:spTgt spid="47"/>
                                        </p:tgtEl>
                                        <p:attrNameLst>
                                          <p:attrName>fill.on</p:attrName>
                                        </p:attrNameLst>
                                      </p:cBhvr>
                                      <p:to>
                                        <p:strVal val="true"/>
                                      </p:to>
                                    </p:set>
                                  </p:childTnLst>
                                </p:cTn>
                              </p:par>
                            </p:childTnLst>
                          </p:cTn>
                        </p:par>
                      </p:childTnLst>
                    </p:cTn>
                  </p:par>
                  <p:par>
                    <p:cTn id="129" fill="hold">
                      <p:stCondLst>
                        <p:cond delay="indefinite"/>
                      </p:stCondLst>
                      <p:childTnLst>
                        <p:par>
                          <p:cTn id="130" fill="hold">
                            <p:stCondLst>
                              <p:cond delay="0"/>
                            </p:stCondLst>
                            <p:childTnLst>
                              <p:par>
                                <p:cTn id="131" presetID="7" presetClass="emph" presetSubtype="2" fill="hold" nodeType="clickEffect">
                                  <p:stCondLst>
                                    <p:cond delay="0"/>
                                  </p:stCondLst>
                                  <p:childTnLst>
                                    <p:animClr clrSpc="rgb" dir="cw">
                                      <p:cBhvr>
                                        <p:cTn id="132" dur="2000" fill="hold"/>
                                        <p:tgtEl>
                                          <p:spTgt spid="43"/>
                                        </p:tgtEl>
                                        <p:attrNameLst>
                                          <p:attrName>stroke.color</p:attrName>
                                        </p:attrNameLst>
                                      </p:cBhvr>
                                      <p:to>
                                        <a:srgbClr val="D4D4D4"/>
                                      </p:to>
                                    </p:animClr>
                                    <p:set>
                                      <p:cBhvr>
                                        <p:cTn id="133" dur="2000" fill="hold"/>
                                        <p:tgtEl>
                                          <p:spTgt spid="43"/>
                                        </p:tgtEl>
                                        <p:attrNameLst>
                                          <p:attrName>stroke.on</p:attrName>
                                        </p:attrNameLst>
                                      </p:cBhvr>
                                      <p:to>
                                        <p:strVal val="true"/>
                                      </p:to>
                                    </p:set>
                                  </p:childTnLst>
                                </p:cTn>
                              </p:par>
                            </p:childTnLst>
                          </p:cTn>
                        </p:par>
                      </p:childTnLst>
                    </p:cTn>
                  </p:par>
                  <p:par>
                    <p:cTn id="134" fill="hold">
                      <p:stCondLst>
                        <p:cond delay="indefinite"/>
                      </p:stCondLst>
                      <p:childTnLst>
                        <p:par>
                          <p:cTn id="135" fill="hold">
                            <p:stCondLst>
                              <p:cond delay="0"/>
                            </p:stCondLst>
                            <p:childTnLst>
                              <p:par>
                                <p:cTn id="136" presetID="7" presetClass="emph" presetSubtype="2" fill="hold" nodeType="clickEffect">
                                  <p:stCondLst>
                                    <p:cond delay="0"/>
                                  </p:stCondLst>
                                  <p:childTnLst>
                                    <p:animClr clrSpc="rgb" dir="cw">
                                      <p:cBhvr>
                                        <p:cTn id="137" dur="2000" fill="hold"/>
                                        <p:tgtEl>
                                          <p:spTgt spid="34"/>
                                        </p:tgtEl>
                                        <p:attrNameLst>
                                          <p:attrName>stroke.color</p:attrName>
                                        </p:attrNameLst>
                                      </p:cBhvr>
                                      <p:to>
                                        <a:schemeClr val="accent2"/>
                                      </p:to>
                                    </p:animClr>
                                    <p:set>
                                      <p:cBhvr>
                                        <p:cTn id="138" dur="2000" fill="hold"/>
                                        <p:tgtEl>
                                          <p:spTgt spid="34"/>
                                        </p:tgtEl>
                                        <p:attrNameLst>
                                          <p:attrName>stroke.on</p:attrName>
                                        </p:attrNameLst>
                                      </p:cBhvr>
                                      <p:to>
                                        <p:strVal val="true"/>
                                      </p:to>
                                    </p:set>
                                  </p:childTnLst>
                                </p:cTn>
                              </p:par>
                            </p:childTnLst>
                          </p:cTn>
                        </p:par>
                      </p:childTnLst>
                    </p:cTn>
                  </p:par>
                  <p:par>
                    <p:cTn id="139" fill="hold">
                      <p:stCondLst>
                        <p:cond delay="indefinite"/>
                      </p:stCondLst>
                      <p:childTnLst>
                        <p:par>
                          <p:cTn id="140" fill="hold">
                            <p:stCondLst>
                              <p:cond delay="0"/>
                            </p:stCondLst>
                            <p:childTnLst>
                              <p:par>
                                <p:cTn id="141" presetID="7" presetClass="emph" presetSubtype="2" fill="hold" nodeType="clickEffect">
                                  <p:stCondLst>
                                    <p:cond delay="0"/>
                                  </p:stCondLst>
                                  <p:childTnLst>
                                    <p:animClr clrSpc="rgb" dir="cw">
                                      <p:cBhvr>
                                        <p:cTn id="142" dur="2000" fill="hold"/>
                                        <p:tgtEl>
                                          <p:spTgt spid="34"/>
                                        </p:tgtEl>
                                        <p:attrNameLst>
                                          <p:attrName>stroke.color</p:attrName>
                                        </p:attrNameLst>
                                      </p:cBhvr>
                                      <p:to>
                                        <a:schemeClr val="accent1"/>
                                      </p:to>
                                    </p:animClr>
                                    <p:set>
                                      <p:cBhvr>
                                        <p:cTn id="143" dur="2000" fill="hold"/>
                                        <p:tgtEl>
                                          <p:spTgt spid="34"/>
                                        </p:tgtEl>
                                        <p:attrNameLst>
                                          <p:attrName>stroke.on</p:attrName>
                                        </p:attrNameLst>
                                      </p:cBhvr>
                                      <p:to>
                                        <p:strVal val="true"/>
                                      </p:to>
                                    </p:set>
                                  </p:childTnLst>
                                </p:cTn>
                              </p:par>
                            </p:childTnLst>
                          </p:cTn>
                        </p:par>
                      </p:childTnLst>
                    </p:cTn>
                  </p:par>
                  <p:par>
                    <p:cTn id="144" fill="hold">
                      <p:stCondLst>
                        <p:cond delay="indefinite"/>
                      </p:stCondLst>
                      <p:childTnLst>
                        <p:par>
                          <p:cTn id="145" fill="hold">
                            <p:stCondLst>
                              <p:cond delay="0"/>
                            </p:stCondLst>
                            <p:childTnLst>
                              <p:par>
                                <p:cTn id="146" presetID="1" presetClass="emph" presetSubtype="2" fill="hold" nodeType="clickEffect">
                                  <p:stCondLst>
                                    <p:cond delay="0"/>
                                  </p:stCondLst>
                                  <p:childTnLst>
                                    <p:animClr clrSpc="rgb" dir="cw">
                                      <p:cBhvr>
                                        <p:cTn id="147" dur="2000" fill="hold"/>
                                        <p:tgtEl>
                                          <p:spTgt spid="46"/>
                                        </p:tgtEl>
                                        <p:attrNameLst>
                                          <p:attrName>fillcolor</p:attrName>
                                        </p:attrNameLst>
                                      </p:cBhvr>
                                      <p:to>
                                        <a:schemeClr val="accent1"/>
                                      </p:to>
                                    </p:animClr>
                                    <p:set>
                                      <p:cBhvr>
                                        <p:cTn id="148" dur="2000" fill="hold"/>
                                        <p:tgtEl>
                                          <p:spTgt spid="46"/>
                                        </p:tgtEl>
                                        <p:attrNameLst>
                                          <p:attrName>fill.type</p:attrName>
                                        </p:attrNameLst>
                                      </p:cBhvr>
                                      <p:to>
                                        <p:strVal val="solid"/>
                                      </p:to>
                                    </p:set>
                                    <p:set>
                                      <p:cBhvr>
                                        <p:cTn id="149" dur="2000" fill="hold"/>
                                        <p:tgtEl>
                                          <p:spTgt spid="46"/>
                                        </p:tgtEl>
                                        <p:attrNameLst>
                                          <p:attrName>fill.on</p:attrName>
                                        </p:attrNameLst>
                                      </p:cBhvr>
                                      <p:to>
                                        <p:strVal val="true"/>
                                      </p:to>
                                    </p:set>
                                  </p:childTnLst>
                                </p:cTn>
                              </p:par>
                            </p:childTnLst>
                          </p:cTn>
                        </p:par>
                      </p:childTnLst>
                    </p:cTn>
                  </p:par>
                  <p:par>
                    <p:cTn id="150" fill="hold">
                      <p:stCondLst>
                        <p:cond delay="indefinite"/>
                      </p:stCondLst>
                      <p:childTnLst>
                        <p:par>
                          <p:cTn id="151" fill="hold">
                            <p:stCondLst>
                              <p:cond delay="0"/>
                            </p:stCondLst>
                            <p:childTnLst>
                              <p:par>
                                <p:cTn id="152" presetID="7" presetClass="emph" presetSubtype="2" fill="hold" nodeType="clickEffect">
                                  <p:stCondLst>
                                    <p:cond delay="0"/>
                                  </p:stCondLst>
                                  <p:childTnLst>
                                    <p:animClr clrSpc="rgb" dir="cw">
                                      <p:cBhvr>
                                        <p:cTn id="153" dur="2000" fill="hold"/>
                                        <p:tgtEl>
                                          <p:spTgt spid="37"/>
                                        </p:tgtEl>
                                        <p:attrNameLst>
                                          <p:attrName>stroke.color</p:attrName>
                                        </p:attrNameLst>
                                      </p:cBhvr>
                                      <p:to>
                                        <a:srgbClr val="D4D4D4"/>
                                      </p:to>
                                    </p:animClr>
                                    <p:set>
                                      <p:cBhvr>
                                        <p:cTn id="154" dur="2000" fill="hold"/>
                                        <p:tgtEl>
                                          <p:spTgt spid="37"/>
                                        </p:tgtEl>
                                        <p:attrNameLst>
                                          <p:attrName>stroke.on</p:attrName>
                                        </p:attrNameLst>
                                      </p:cBhvr>
                                      <p:to>
                                        <p:strVal val="true"/>
                                      </p:to>
                                    </p:set>
                                  </p:childTnLst>
                                </p:cTn>
                              </p:par>
                              <p:par>
                                <p:cTn id="155" presetID="7" presetClass="emph" presetSubtype="2" fill="hold" nodeType="withEffect">
                                  <p:stCondLst>
                                    <p:cond delay="0"/>
                                  </p:stCondLst>
                                  <p:childTnLst>
                                    <p:animClr clrSpc="rgb" dir="cw">
                                      <p:cBhvr>
                                        <p:cTn id="156" dur="2000" fill="hold"/>
                                        <p:tgtEl>
                                          <p:spTgt spid="40"/>
                                        </p:tgtEl>
                                        <p:attrNameLst>
                                          <p:attrName>stroke.color</p:attrName>
                                        </p:attrNameLst>
                                      </p:cBhvr>
                                      <p:to>
                                        <a:srgbClr val="D4D4D4"/>
                                      </p:to>
                                    </p:animClr>
                                    <p:set>
                                      <p:cBhvr>
                                        <p:cTn id="157" dur="2000" fill="hold"/>
                                        <p:tgtEl>
                                          <p:spTgt spid="40"/>
                                        </p:tgtEl>
                                        <p:attrNameLst>
                                          <p:attrName>stroke.on</p:attrName>
                                        </p:attrNameLst>
                                      </p:cBhvr>
                                      <p:to>
                                        <p:strVal val="true"/>
                                      </p:to>
                                    </p:set>
                                  </p:childTnLst>
                                </p:cTn>
                              </p:par>
                            </p:childTnLst>
                          </p:cTn>
                        </p:par>
                      </p:childTnLst>
                    </p:cTn>
                  </p:par>
                  <p:par>
                    <p:cTn id="158" fill="hold">
                      <p:stCondLst>
                        <p:cond delay="indefinite"/>
                      </p:stCondLst>
                      <p:childTnLst>
                        <p:par>
                          <p:cTn id="159" fill="hold">
                            <p:stCondLst>
                              <p:cond delay="0"/>
                            </p:stCondLst>
                            <p:childTnLst>
                              <p:par>
                                <p:cTn id="160" presetID="7" presetClass="emph" presetSubtype="2" fill="hold" nodeType="clickEffect">
                                  <p:stCondLst>
                                    <p:cond delay="0"/>
                                  </p:stCondLst>
                                  <p:childTnLst>
                                    <p:animClr clrSpc="rgb" dir="cw">
                                      <p:cBhvr>
                                        <p:cTn id="161" dur="2000" fill="hold"/>
                                        <p:tgtEl>
                                          <p:spTgt spid="38"/>
                                        </p:tgtEl>
                                        <p:attrNameLst>
                                          <p:attrName>stroke.color</p:attrName>
                                        </p:attrNameLst>
                                      </p:cBhvr>
                                      <p:to>
                                        <a:schemeClr val="accent2"/>
                                      </p:to>
                                    </p:animClr>
                                    <p:set>
                                      <p:cBhvr>
                                        <p:cTn id="162" dur="2000" fill="hold"/>
                                        <p:tgtEl>
                                          <p:spTgt spid="38"/>
                                        </p:tgtEl>
                                        <p:attrNameLst>
                                          <p:attrName>stroke.on</p:attrName>
                                        </p:attrNameLst>
                                      </p:cBhvr>
                                      <p:to>
                                        <p:strVal val="true"/>
                                      </p:to>
                                    </p:set>
                                  </p:childTnLst>
                                </p:cTn>
                              </p:par>
                            </p:childTnLst>
                          </p:cTn>
                        </p:par>
                      </p:childTnLst>
                    </p:cTn>
                  </p:par>
                  <p:par>
                    <p:cTn id="163" fill="hold">
                      <p:stCondLst>
                        <p:cond delay="indefinite"/>
                      </p:stCondLst>
                      <p:childTnLst>
                        <p:par>
                          <p:cTn id="164" fill="hold">
                            <p:stCondLst>
                              <p:cond delay="0"/>
                            </p:stCondLst>
                            <p:childTnLst>
                              <p:par>
                                <p:cTn id="165" presetID="7" presetClass="emph" presetSubtype="2" fill="hold" nodeType="clickEffect">
                                  <p:stCondLst>
                                    <p:cond delay="0"/>
                                  </p:stCondLst>
                                  <p:childTnLst>
                                    <p:animClr clrSpc="rgb" dir="cw">
                                      <p:cBhvr>
                                        <p:cTn id="166" dur="2000" fill="hold"/>
                                        <p:tgtEl>
                                          <p:spTgt spid="52"/>
                                        </p:tgtEl>
                                        <p:attrNameLst>
                                          <p:attrName>stroke.color</p:attrName>
                                        </p:attrNameLst>
                                      </p:cBhvr>
                                      <p:to>
                                        <a:schemeClr val="accent1"/>
                                      </p:to>
                                    </p:animClr>
                                    <p:set>
                                      <p:cBhvr>
                                        <p:cTn id="167" dur="2000" fill="hold"/>
                                        <p:tgtEl>
                                          <p:spTgt spid="52"/>
                                        </p:tgtEl>
                                        <p:attrNameLst>
                                          <p:attrName>stroke.on</p:attrName>
                                        </p:attrNameLst>
                                      </p:cBhvr>
                                      <p:to>
                                        <p:strVal val="true"/>
                                      </p:to>
                                    </p:set>
                                  </p:childTnLst>
                                </p:cTn>
                              </p:par>
                            </p:childTnLst>
                          </p:cTn>
                        </p:par>
                      </p:childTnLst>
                    </p:cTn>
                  </p:par>
                  <p:par>
                    <p:cTn id="168" fill="hold">
                      <p:stCondLst>
                        <p:cond delay="indefinite"/>
                      </p:stCondLst>
                      <p:childTnLst>
                        <p:par>
                          <p:cTn id="169" fill="hold">
                            <p:stCondLst>
                              <p:cond delay="0"/>
                            </p:stCondLst>
                            <p:childTnLst>
                              <p:par>
                                <p:cTn id="170" presetID="1" presetClass="emph" presetSubtype="2" fill="hold" nodeType="clickEffect">
                                  <p:stCondLst>
                                    <p:cond delay="0"/>
                                  </p:stCondLst>
                                  <p:childTnLst>
                                    <p:animClr clrSpc="rgb" dir="cw">
                                      <p:cBhvr>
                                        <p:cTn id="171" dur="2000" fill="hold"/>
                                        <p:tgtEl>
                                          <p:spTgt spid="48"/>
                                        </p:tgtEl>
                                        <p:attrNameLst>
                                          <p:attrName>fillcolor</p:attrName>
                                        </p:attrNameLst>
                                      </p:cBhvr>
                                      <p:to>
                                        <a:schemeClr val="accent1"/>
                                      </p:to>
                                    </p:animClr>
                                    <p:set>
                                      <p:cBhvr>
                                        <p:cTn id="172" dur="2000" fill="hold"/>
                                        <p:tgtEl>
                                          <p:spTgt spid="48"/>
                                        </p:tgtEl>
                                        <p:attrNameLst>
                                          <p:attrName>fill.type</p:attrName>
                                        </p:attrNameLst>
                                      </p:cBhvr>
                                      <p:to>
                                        <p:strVal val="solid"/>
                                      </p:to>
                                    </p:set>
                                    <p:set>
                                      <p:cBhvr>
                                        <p:cTn id="173" dur="2000" fill="hold"/>
                                        <p:tgtEl>
                                          <p:spTgt spid="48"/>
                                        </p:tgtEl>
                                        <p:attrNameLst>
                                          <p:attrName>fill.on</p:attrName>
                                        </p:attrNameLst>
                                      </p:cBhvr>
                                      <p:to>
                                        <p:strVal val="true"/>
                                      </p:to>
                                    </p:set>
                                  </p:childTnLst>
                                </p:cTn>
                              </p:par>
                            </p:childTnLst>
                          </p:cTn>
                        </p:par>
                      </p:childTnLst>
                    </p:cTn>
                  </p:par>
                  <p:par>
                    <p:cTn id="174" fill="hold">
                      <p:stCondLst>
                        <p:cond delay="indefinite"/>
                      </p:stCondLst>
                      <p:childTnLst>
                        <p:par>
                          <p:cTn id="175" fill="hold">
                            <p:stCondLst>
                              <p:cond delay="0"/>
                            </p:stCondLst>
                            <p:childTnLst>
                              <p:par>
                                <p:cTn id="176" presetID="7" presetClass="emph" presetSubtype="2" fill="hold" nodeType="clickEffect">
                                  <p:stCondLst>
                                    <p:cond delay="0"/>
                                  </p:stCondLst>
                                  <p:childTnLst>
                                    <p:animClr clrSpc="rgb" dir="cw">
                                      <p:cBhvr>
                                        <p:cTn id="177" dur="2000" fill="hold"/>
                                        <p:tgtEl>
                                          <p:spTgt spid="31"/>
                                        </p:tgtEl>
                                        <p:attrNameLst>
                                          <p:attrName>stroke.color</p:attrName>
                                        </p:attrNameLst>
                                      </p:cBhvr>
                                      <p:to>
                                        <a:srgbClr val="D4D4D4"/>
                                      </p:to>
                                    </p:animClr>
                                    <p:set>
                                      <p:cBhvr>
                                        <p:cTn id="178" dur="2000" fill="hold"/>
                                        <p:tgtEl>
                                          <p:spTgt spid="31"/>
                                        </p:tgtEl>
                                        <p:attrNameLst>
                                          <p:attrName>stroke.on</p:attrName>
                                        </p:attrNameLst>
                                      </p:cBhvr>
                                      <p:to>
                                        <p:strVal val="true"/>
                                      </p:to>
                                    </p:set>
                                  </p:childTnLst>
                                </p:cTn>
                              </p:par>
                              <p:par>
                                <p:cTn id="179" presetID="7" presetClass="emph" presetSubtype="2" fill="hold" nodeType="withEffect">
                                  <p:stCondLst>
                                    <p:cond delay="0"/>
                                  </p:stCondLst>
                                  <p:childTnLst>
                                    <p:animClr clrSpc="rgb" dir="cw">
                                      <p:cBhvr>
                                        <p:cTn id="180" dur="2000" fill="hold"/>
                                        <p:tgtEl>
                                          <p:spTgt spid="39"/>
                                        </p:tgtEl>
                                        <p:attrNameLst>
                                          <p:attrName>stroke.color</p:attrName>
                                        </p:attrNameLst>
                                      </p:cBhvr>
                                      <p:to>
                                        <a:srgbClr val="D4D4D4"/>
                                      </p:to>
                                    </p:animClr>
                                    <p:set>
                                      <p:cBhvr>
                                        <p:cTn id="181" dur="2000" fill="hold"/>
                                        <p:tgtEl>
                                          <p:spTgt spid="39"/>
                                        </p:tgtEl>
                                        <p:attrNameLst>
                                          <p:attrName>stroke.on</p:attrName>
                                        </p:attrNameLst>
                                      </p:cBhvr>
                                      <p:to>
                                        <p:strVal val="true"/>
                                      </p:to>
                                    </p:set>
                                  </p:childTnLst>
                                </p:cTn>
                              </p:par>
                              <p:par>
                                <p:cTn id="182" presetID="7" presetClass="emph" presetSubtype="2" fill="hold" nodeType="withEffect">
                                  <p:stCondLst>
                                    <p:cond delay="0"/>
                                  </p:stCondLst>
                                  <p:childTnLst>
                                    <p:animClr clrSpc="rgb" dir="cw">
                                      <p:cBhvr>
                                        <p:cTn id="183" dur="2000" fill="hold"/>
                                        <p:tgtEl>
                                          <p:spTgt spid="38"/>
                                        </p:tgtEl>
                                        <p:attrNameLst>
                                          <p:attrName>stroke.color</p:attrName>
                                        </p:attrNameLst>
                                      </p:cBhvr>
                                      <p:to>
                                        <a:srgbClr val="D4D4D4"/>
                                      </p:to>
                                    </p:animClr>
                                    <p:set>
                                      <p:cBhvr>
                                        <p:cTn id="184" dur="2000" fill="hold"/>
                                        <p:tgtEl>
                                          <p:spTgt spid="38"/>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938955-6A6E-1677-1DB7-874CFAC6C2D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E527430-6858-5D4C-CC63-F6D100E0CBAE}"/>
              </a:ext>
            </a:extLst>
          </p:cNvPr>
          <p:cNvSpPr>
            <a:spLocks noGrp="1"/>
          </p:cNvSpPr>
          <p:nvPr>
            <p:ph type="title"/>
          </p:nvPr>
        </p:nvSpPr>
        <p:spPr/>
        <p:txBody>
          <a:bodyPr>
            <a:normAutofit fontScale="90000"/>
          </a:bodyPr>
          <a:lstStyle/>
          <a:p>
            <a:r>
              <a:rPr lang="en-US" dirty="0"/>
              <a:t>Proof of Correctness for Prim</a:t>
            </a:r>
            <a:r>
              <a:rPr lang="en-GB" dirty="0"/>
              <a:t>’s Algorithm</a:t>
            </a:r>
            <a:endParaRPr lang="en-SE" dirty="0"/>
          </a:p>
        </p:txBody>
      </p:sp>
      <p:sp>
        <p:nvSpPr>
          <p:cNvPr id="3" name="Content Placeholder 2">
            <a:extLst>
              <a:ext uri="{FF2B5EF4-FFF2-40B4-BE49-F238E27FC236}">
                <a16:creationId xmlns:a16="http://schemas.microsoft.com/office/drawing/2014/main" id="{145D39D9-80C3-659C-63E6-6AE88D1847B1}"/>
              </a:ext>
            </a:extLst>
          </p:cNvPr>
          <p:cNvSpPr>
            <a:spLocks noGrp="1"/>
          </p:cNvSpPr>
          <p:nvPr>
            <p:ph idx="1"/>
          </p:nvPr>
        </p:nvSpPr>
        <p:spPr>
          <a:xfrm>
            <a:off x="457200" y="1209368"/>
            <a:ext cx="8229600" cy="5648632"/>
          </a:xfrm>
        </p:spPr>
        <p:txBody>
          <a:bodyPr>
            <a:normAutofit fontScale="70000" lnSpcReduction="20000"/>
          </a:bodyPr>
          <a:lstStyle/>
          <a:p>
            <a:pPr algn="l">
              <a:buFont typeface="Arial" panose="020B0604020202020204" pitchFamily="34" charset="0"/>
              <a:buChar char="•"/>
            </a:pPr>
            <a:r>
              <a:rPr lang="en-GB" b="1" i="0" dirty="0">
                <a:effectLst/>
                <a:latin typeface="Times New Roman" panose="02020603050405020304" pitchFamily="18" charset="0"/>
                <a:cs typeface="Times New Roman" panose="02020603050405020304" pitchFamily="18" charset="0"/>
              </a:rPr>
              <a:t>Loop Invariant</a:t>
            </a:r>
            <a:br>
              <a:rPr lang="en-GB" b="0" i="0" dirty="0">
                <a:effectLst/>
                <a:latin typeface="Times New Roman" panose="02020603050405020304" pitchFamily="18" charset="0"/>
                <a:cs typeface="Times New Roman" panose="02020603050405020304" pitchFamily="18" charset="0"/>
              </a:rPr>
            </a:br>
            <a:r>
              <a:rPr lang="en-GB" b="0" i="0" dirty="0">
                <a:effectLst/>
                <a:latin typeface="Times New Roman" panose="02020603050405020304" pitchFamily="18" charset="0"/>
                <a:cs typeface="Times New Roman" panose="02020603050405020304" pitchFamily="18" charset="0"/>
              </a:rPr>
              <a:t>At each step, the edges selected by Prim's Algorithm form a subset of some MST.</a:t>
            </a:r>
          </a:p>
          <a:p>
            <a:pPr algn="l">
              <a:buFont typeface="Arial" panose="020B0604020202020204" pitchFamily="34" charset="0"/>
              <a:buChar char="•"/>
            </a:pPr>
            <a:r>
              <a:rPr lang="en-GB" b="1" i="0" dirty="0">
                <a:effectLst/>
                <a:latin typeface="Times New Roman" panose="02020603050405020304" pitchFamily="18" charset="0"/>
                <a:cs typeface="Times New Roman" panose="02020603050405020304" pitchFamily="18" charset="0"/>
              </a:rPr>
              <a:t>Base Case</a:t>
            </a:r>
          </a:p>
          <a:p>
            <a:pPr lvl="1">
              <a:buFont typeface="Arial" panose="020B0604020202020204" pitchFamily="34" charset="0"/>
              <a:buChar char="•"/>
            </a:pPr>
            <a:r>
              <a:rPr lang="en-GB" b="0" i="0" dirty="0">
                <a:effectLst/>
                <a:latin typeface="Times New Roman" panose="02020603050405020304" pitchFamily="18" charset="0"/>
                <a:cs typeface="Times New Roman" panose="02020603050405020304" pitchFamily="18" charset="0"/>
              </a:rPr>
              <a:t>Starting from any vertex, the empty set of edges is trivially part of some MST</a:t>
            </a:r>
          </a:p>
          <a:p>
            <a:pPr lvl="1">
              <a:buFont typeface="Arial" panose="020B0604020202020204" pitchFamily="34" charset="0"/>
              <a:buChar char="•"/>
            </a:pPr>
            <a:r>
              <a:rPr lang="en-GB" b="0" i="0" dirty="0">
                <a:effectLst/>
                <a:latin typeface="Times New Roman" panose="02020603050405020304" pitchFamily="18" charset="0"/>
                <a:cs typeface="Times New Roman" panose="02020603050405020304" pitchFamily="18" charset="0"/>
              </a:rPr>
              <a:t>The initial vertex forms our first component</a:t>
            </a:r>
          </a:p>
          <a:p>
            <a:pPr algn="l">
              <a:buFont typeface="Arial" panose="020B0604020202020204" pitchFamily="34" charset="0"/>
              <a:buChar char="•"/>
            </a:pPr>
            <a:r>
              <a:rPr lang="en-GB" b="1" i="0" dirty="0">
                <a:effectLst/>
                <a:latin typeface="Times New Roman" panose="02020603050405020304" pitchFamily="18" charset="0"/>
                <a:cs typeface="Times New Roman" panose="02020603050405020304" pitchFamily="18" charset="0"/>
              </a:rPr>
              <a:t>Inductive Step</a:t>
            </a:r>
            <a:br>
              <a:rPr lang="en-GB" b="0" i="0" dirty="0">
                <a:effectLst/>
                <a:latin typeface="Times New Roman" panose="02020603050405020304" pitchFamily="18" charset="0"/>
                <a:cs typeface="Times New Roman" panose="02020603050405020304" pitchFamily="18" charset="0"/>
              </a:rPr>
            </a:br>
            <a:r>
              <a:rPr lang="en-GB" b="0" i="0" dirty="0">
                <a:effectLst/>
                <a:latin typeface="Times New Roman" panose="02020603050405020304" pitchFamily="18" charset="0"/>
                <a:cs typeface="Times New Roman" panose="02020603050405020304" pitchFamily="18" charset="0"/>
              </a:rPr>
              <a:t>Let A be our current tree and e be the next edge selected by Prim’s:</a:t>
            </a:r>
          </a:p>
          <a:p>
            <a:pPr lvl="1">
              <a:buFont typeface="+mj-lt"/>
              <a:buAutoNum type="arabicPeriod"/>
            </a:pPr>
            <a:r>
              <a:rPr lang="en-GB" b="0" i="0" dirty="0">
                <a:effectLst/>
                <a:latin typeface="Times New Roman" panose="02020603050405020304" pitchFamily="18" charset="0"/>
                <a:cs typeface="Times New Roman" panose="02020603050405020304" pitchFamily="18" charset="0"/>
              </a:rPr>
              <a:t>e is the minimum weight edge connecting A to V-A (where V is the set of all vertices)</a:t>
            </a:r>
          </a:p>
          <a:p>
            <a:pPr lvl="1">
              <a:buFont typeface="+mj-lt"/>
              <a:buAutoNum type="arabicPeriod"/>
            </a:pPr>
            <a:r>
              <a:rPr lang="en-GB" b="0" i="0" dirty="0">
                <a:effectLst/>
                <a:latin typeface="Times New Roman" panose="02020603050405020304" pitchFamily="18" charset="0"/>
                <a:cs typeface="Times New Roman" panose="02020603050405020304" pitchFamily="18" charset="0"/>
              </a:rPr>
              <a:t>e crosses a cut between visited and unvisited vertices</a:t>
            </a:r>
          </a:p>
          <a:p>
            <a:pPr lvl="1">
              <a:buFont typeface="+mj-lt"/>
              <a:buAutoNum type="arabicPeriod"/>
            </a:pPr>
            <a:r>
              <a:rPr lang="en-GB" b="0" i="0" dirty="0">
                <a:effectLst/>
                <a:latin typeface="Times New Roman" panose="02020603050405020304" pitchFamily="18" charset="0"/>
                <a:cs typeface="Times New Roman" panose="02020603050405020304" pitchFamily="18" charset="0"/>
              </a:rPr>
              <a:t>By the cut property, e must be in some MST</a:t>
            </a:r>
          </a:p>
          <a:p>
            <a:pPr algn="l"/>
            <a:r>
              <a:rPr lang="en-GB" b="1" i="0" dirty="0">
                <a:effectLst/>
                <a:latin typeface="Times New Roman" panose="02020603050405020304" pitchFamily="18" charset="0"/>
                <a:cs typeface="Times New Roman" panose="02020603050405020304" pitchFamily="18" charset="0"/>
              </a:rPr>
              <a:t>Safety of Edge Selection</a:t>
            </a:r>
          </a:p>
          <a:p>
            <a:pPr algn="l">
              <a:buFont typeface="Arial" panose="020B0604020202020204" pitchFamily="34" charset="0"/>
              <a:buChar char="•"/>
            </a:pPr>
            <a:r>
              <a:rPr lang="en-GB" b="0" i="0" dirty="0">
                <a:effectLst/>
                <a:latin typeface="Times New Roman" panose="02020603050405020304" pitchFamily="18" charset="0"/>
                <a:cs typeface="Times New Roman" panose="02020603050405020304" pitchFamily="18" charset="0"/>
              </a:rPr>
              <a:t>For any edge e selected by Prim’s:</a:t>
            </a:r>
          </a:p>
          <a:p>
            <a:pPr lvl="1">
              <a:buFont typeface="Arial" panose="020B0604020202020204" pitchFamily="34" charset="0"/>
              <a:buChar char="•"/>
            </a:pPr>
            <a:r>
              <a:rPr lang="en-GB" b="0" i="0" dirty="0">
                <a:effectLst/>
                <a:latin typeface="Times New Roman" panose="02020603050405020304" pitchFamily="18" charset="0"/>
                <a:cs typeface="Times New Roman" panose="02020603050405020304" pitchFamily="18" charset="0"/>
              </a:rPr>
              <a:t>It creates a cut (S, V-S) where S is the set of visited vertices</a:t>
            </a:r>
          </a:p>
          <a:p>
            <a:pPr lvl="1">
              <a:buFont typeface="Arial" panose="020B0604020202020204" pitchFamily="34" charset="0"/>
              <a:buChar char="•"/>
            </a:pPr>
            <a:r>
              <a:rPr lang="en-GB" b="0" i="0" dirty="0">
                <a:effectLst/>
                <a:latin typeface="Times New Roman" panose="02020603050405020304" pitchFamily="18" charset="0"/>
                <a:cs typeface="Times New Roman" panose="02020603050405020304" pitchFamily="18" charset="0"/>
              </a:rPr>
              <a:t>e is the lightest edge crossing this cut</a:t>
            </a:r>
          </a:p>
          <a:p>
            <a:pPr lvl="1">
              <a:buFont typeface="Arial" panose="020B0604020202020204" pitchFamily="34" charset="0"/>
              <a:buChar char="•"/>
            </a:pPr>
            <a:r>
              <a:rPr lang="en-GB" b="0" i="0" dirty="0">
                <a:effectLst/>
                <a:latin typeface="Times New Roman" panose="02020603050405020304" pitchFamily="18" charset="0"/>
                <a:cs typeface="Times New Roman" panose="02020603050405020304" pitchFamily="18" charset="0"/>
              </a:rPr>
              <a:t>No lighter edge could exist (or it would have been chosen)</a:t>
            </a:r>
          </a:p>
          <a:p>
            <a:pPr lvl="1">
              <a:buFont typeface="Arial" panose="020B0604020202020204" pitchFamily="34" charset="0"/>
              <a:buChar char="•"/>
            </a:pPr>
            <a:r>
              <a:rPr lang="en-GB" b="0" i="0" dirty="0">
                <a:effectLst/>
                <a:latin typeface="Times New Roman" panose="02020603050405020304" pitchFamily="18" charset="0"/>
                <a:cs typeface="Times New Roman" panose="02020603050405020304" pitchFamily="18" charset="0"/>
              </a:rPr>
              <a:t>Therefore, e is a safe addition to our growing MST</a:t>
            </a:r>
          </a:p>
          <a:p>
            <a:pPr algn="l"/>
            <a:r>
              <a:rPr lang="en-GB" b="1" i="0" dirty="0">
                <a:effectLst/>
                <a:latin typeface="Times New Roman" panose="02020603050405020304" pitchFamily="18" charset="0"/>
                <a:cs typeface="Times New Roman" panose="02020603050405020304" pitchFamily="18" charset="0"/>
              </a:rPr>
              <a:t>Conclusion</a:t>
            </a:r>
          </a:p>
          <a:p>
            <a:pPr algn="l">
              <a:buFont typeface="Arial" panose="020B0604020202020204" pitchFamily="34" charset="0"/>
              <a:buChar char="•"/>
            </a:pPr>
            <a:r>
              <a:rPr lang="en-GB" b="0" i="0" dirty="0">
                <a:effectLst/>
                <a:latin typeface="Times New Roman" panose="02020603050405020304" pitchFamily="18" charset="0"/>
                <a:cs typeface="Times New Roman" panose="02020603050405020304" pitchFamily="18" charset="0"/>
              </a:rPr>
              <a:t>The algorithm is correct because:</a:t>
            </a:r>
          </a:p>
          <a:p>
            <a:pPr lvl="1">
              <a:buFont typeface="Arial" panose="020B0604020202020204" pitchFamily="34" charset="0"/>
              <a:buChar char="•"/>
            </a:pPr>
            <a:r>
              <a:rPr lang="en-GB" b="0" i="0" dirty="0">
                <a:effectLst/>
                <a:latin typeface="Times New Roman" panose="02020603050405020304" pitchFamily="18" charset="0"/>
                <a:cs typeface="Times New Roman" panose="02020603050405020304" pitchFamily="18" charset="0"/>
              </a:rPr>
              <a:t>It maintains a single growing tree</a:t>
            </a:r>
          </a:p>
          <a:p>
            <a:pPr lvl="1">
              <a:buFont typeface="Arial" panose="020B0604020202020204" pitchFamily="34" charset="0"/>
              <a:buChar char="•"/>
            </a:pPr>
            <a:r>
              <a:rPr lang="en-GB" b="0" i="0" dirty="0">
                <a:effectLst/>
                <a:latin typeface="Times New Roman" panose="02020603050405020304" pitchFamily="18" charset="0"/>
                <a:cs typeface="Times New Roman" panose="02020603050405020304" pitchFamily="18" charset="0"/>
              </a:rPr>
              <a:t>Each edge selection is optimal (by the cut property)</a:t>
            </a:r>
          </a:p>
          <a:p>
            <a:pPr lvl="1">
              <a:buFont typeface="Arial" panose="020B0604020202020204" pitchFamily="34" charset="0"/>
              <a:buChar char="•"/>
            </a:pPr>
            <a:r>
              <a:rPr lang="en-GB" b="0" i="0" dirty="0">
                <a:effectLst/>
                <a:latin typeface="Times New Roman" panose="02020603050405020304" pitchFamily="18" charset="0"/>
                <a:cs typeface="Times New Roman" panose="02020603050405020304" pitchFamily="18" charset="0"/>
              </a:rPr>
              <a:t>It terminates with n-1 edges (where n is the number of vertices)</a:t>
            </a:r>
          </a:p>
          <a:p>
            <a:pPr lvl="1">
              <a:buFont typeface="Arial" panose="020B0604020202020204" pitchFamily="34" charset="0"/>
              <a:buChar char="•"/>
            </a:pPr>
            <a:r>
              <a:rPr lang="en-GB" b="0" i="0" dirty="0">
                <a:effectLst/>
                <a:latin typeface="Times New Roman" panose="02020603050405020304" pitchFamily="18" charset="0"/>
                <a:cs typeface="Times New Roman" panose="02020603050405020304" pitchFamily="18" charset="0"/>
              </a:rPr>
              <a:t>The result is connected (by construction)</a:t>
            </a:r>
          </a:p>
          <a:p>
            <a:r>
              <a:rPr lang="en-GB" b="0" i="0" dirty="0">
                <a:effectLst/>
                <a:latin typeface="Times New Roman" panose="02020603050405020304" pitchFamily="18" charset="0"/>
                <a:cs typeface="Times New Roman" panose="02020603050405020304" pitchFamily="18" charset="0"/>
              </a:rPr>
              <a:t>Therefore, Prim's Algorithm produces an MST</a:t>
            </a:r>
            <a:endParaRPr lang="en-S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36980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FF820-005C-E35A-3E2A-9398FF9D5994}"/>
              </a:ext>
            </a:extLst>
          </p:cNvPr>
          <p:cNvSpPr>
            <a:spLocks noGrp="1"/>
          </p:cNvSpPr>
          <p:nvPr>
            <p:ph type="title"/>
          </p:nvPr>
        </p:nvSpPr>
        <p:spPr/>
        <p:txBody>
          <a:bodyPr/>
          <a:lstStyle/>
          <a:p>
            <a:r>
              <a:rPr lang="en-GB" dirty="0"/>
              <a:t>Dijkstra’s Algorithm vs. Prim’s algorithm  </a:t>
            </a:r>
            <a:endParaRPr lang="en-SE" dirty="0"/>
          </a:p>
        </p:txBody>
      </p:sp>
      <p:sp>
        <p:nvSpPr>
          <p:cNvPr id="3" name="Content Placeholder 2">
            <a:extLst>
              <a:ext uri="{FF2B5EF4-FFF2-40B4-BE49-F238E27FC236}">
                <a16:creationId xmlns:a16="http://schemas.microsoft.com/office/drawing/2014/main" id="{316EA985-36BD-4E00-CF1D-0046F49D1173}"/>
              </a:ext>
            </a:extLst>
          </p:cNvPr>
          <p:cNvSpPr>
            <a:spLocks noGrp="1"/>
          </p:cNvSpPr>
          <p:nvPr>
            <p:ph idx="1"/>
          </p:nvPr>
        </p:nvSpPr>
        <p:spPr/>
        <p:txBody>
          <a:bodyPr>
            <a:normAutofit fontScale="92500" lnSpcReduction="10000"/>
          </a:bodyPr>
          <a:lstStyle/>
          <a:p>
            <a:r>
              <a:rPr lang="en-GB" dirty="0"/>
              <a:t>Similarities:</a:t>
            </a:r>
          </a:p>
          <a:p>
            <a:pPr lvl="1"/>
            <a:r>
              <a:rPr lang="en-GB" dirty="0"/>
              <a:t>Both use a greedy approach.</a:t>
            </a:r>
          </a:p>
          <a:p>
            <a:pPr lvl="1"/>
            <a:r>
              <a:rPr lang="en-GB" dirty="0"/>
              <a:t>They employ similar data structures, often using a priority queue.</a:t>
            </a:r>
          </a:p>
          <a:p>
            <a:pPr lvl="1"/>
            <a:r>
              <a:rPr lang="en-GB" dirty="0"/>
              <a:t>The basic structures of both algorithms are very similar, with the main difference being in how they update vertex values</a:t>
            </a:r>
          </a:p>
          <a:p>
            <a:r>
              <a:rPr lang="en-GB" dirty="0"/>
              <a:t>Dijkstra's finds shortest paths, while Prim's constructs a minimum spanning tree (MST).</a:t>
            </a:r>
            <a:endParaRPr lang="en-SE" dirty="0"/>
          </a:p>
          <a:p>
            <a:pPr lvl="1"/>
            <a:r>
              <a:rPr lang="en-GB" dirty="0"/>
              <a:t>This is reflected in how they calculate and update vertex values:</a:t>
            </a:r>
          </a:p>
          <a:p>
            <a:pPr lvl="1"/>
            <a:r>
              <a:rPr lang="en-GB" dirty="0"/>
              <a:t>In Dijkstra's algorithm, choose </a:t>
            </a:r>
            <a:r>
              <a:rPr lang="en-GB" dirty="0">
                <a:solidFill>
                  <a:srgbClr val="FF0000"/>
                </a:solidFill>
              </a:rPr>
              <a:t>the closest vertex to the source node (via a directed path)</a:t>
            </a:r>
            <a:r>
              <a:rPr lang="en-GB" dirty="0"/>
              <a:t>, the distance to a vertex is relaxed to sum of the edge weight plus the distance to the previous vertex if it is smaller.</a:t>
            </a:r>
          </a:p>
          <a:p>
            <a:pPr lvl="1"/>
            <a:r>
              <a:rPr lang="en-GB" dirty="0"/>
              <a:t>In Prim's algorithm, choose </a:t>
            </a:r>
            <a:r>
              <a:rPr lang="en-GB" dirty="0">
                <a:solidFill>
                  <a:srgbClr val="FF0000"/>
                </a:solidFill>
              </a:rPr>
              <a:t>the closest vertex to the tree (via an undirected edge)</a:t>
            </a:r>
            <a:r>
              <a:rPr lang="en-GB" dirty="0"/>
              <a:t>, i.e.,  the vertex with the minimum weight of the edge connecting it to the MST.</a:t>
            </a:r>
          </a:p>
        </p:txBody>
      </p:sp>
    </p:spTree>
    <p:extLst>
      <p:ext uri="{BB962C8B-B14F-4D97-AF65-F5344CB8AC3E}">
        <p14:creationId xmlns:p14="http://schemas.microsoft.com/office/powerpoint/2010/main" val="414407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Lecture</a:t>
            </a:r>
            <a:r>
              <a:rPr lang="zh-CN" altLang="en-US"/>
              <a:t> </a:t>
            </a:r>
            <a:r>
              <a:rPr lang="en-US" altLang="zh-CN"/>
              <a:t>Goals</a:t>
            </a:r>
            <a:endParaRPr lang="en-US"/>
          </a:p>
        </p:txBody>
      </p:sp>
      <p:sp>
        <p:nvSpPr>
          <p:cNvPr id="4" name="Content Placeholder 3"/>
          <p:cNvSpPr>
            <a:spLocks noGrp="1"/>
          </p:cNvSpPr>
          <p:nvPr>
            <p:ph idx="1"/>
          </p:nvPr>
        </p:nvSpPr>
        <p:spPr>
          <a:xfrm>
            <a:off x="457200" y="1417637"/>
            <a:ext cx="8229600" cy="5149417"/>
          </a:xfrm>
        </p:spPr>
        <p:txBody>
          <a:bodyPr>
            <a:noAutofit/>
          </a:bodyPr>
          <a:lstStyle/>
          <a:p>
            <a:r>
              <a:rPr lang="en-US" dirty="0"/>
              <a:t>In this lecture we study the </a:t>
            </a:r>
            <a:r>
              <a:rPr lang="en-US" dirty="0">
                <a:solidFill>
                  <a:schemeClr val="accent1"/>
                </a:solidFill>
              </a:rPr>
              <a:t>minimum spanning tree </a:t>
            </a:r>
            <a:r>
              <a:rPr lang="en-US" dirty="0"/>
              <a:t>problem. </a:t>
            </a:r>
          </a:p>
          <a:p>
            <a:r>
              <a:rPr lang="en-US" altLang="zh-CN" dirty="0"/>
              <a:t>We </a:t>
            </a:r>
            <a:r>
              <a:rPr lang="en-US" dirty="0"/>
              <a:t>consider two classic algorithm for the problem—</a:t>
            </a:r>
            <a:r>
              <a:rPr lang="en-US" dirty="0">
                <a:solidFill>
                  <a:schemeClr val="accent6"/>
                </a:solidFill>
              </a:rPr>
              <a:t>Kruskal's algorithm</a:t>
            </a:r>
            <a:r>
              <a:rPr lang="en-US" dirty="0"/>
              <a:t> and </a:t>
            </a:r>
            <a:r>
              <a:rPr lang="en-US" dirty="0">
                <a:solidFill>
                  <a:schemeClr val="accent6"/>
                </a:solidFill>
              </a:rPr>
              <a:t>Prim's algorithm</a:t>
            </a:r>
            <a:r>
              <a:rPr lang="en-US" dirty="0"/>
              <a:t>. </a:t>
            </a:r>
          </a:p>
          <a:p>
            <a:pPr lvl="1"/>
            <a:r>
              <a:rPr lang="en-US" dirty="0"/>
              <a:t>Both are greedy algorithms that are also optimal.</a:t>
            </a:r>
          </a:p>
        </p:txBody>
      </p:sp>
    </p:spTree>
    <p:extLst>
      <p:ext uri="{BB962C8B-B14F-4D97-AF65-F5344CB8AC3E}">
        <p14:creationId xmlns:p14="http://schemas.microsoft.com/office/powerpoint/2010/main" val="1366044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dissolv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dissolve">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7B0C0-5027-EAC3-ED77-B79B847D8FF8}"/>
              </a:ext>
            </a:extLst>
          </p:cNvPr>
          <p:cNvSpPr>
            <a:spLocks noGrp="1"/>
          </p:cNvSpPr>
          <p:nvPr>
            <p:ph type="title"/>
          </p:nvPr>
        </p:nvSpPr>
        <p:spPr/>
        <p:txBody>
          <a:bodyPr/>
          <a:lstStyle/>
          <a:p>
            <a:r>
              <a:rPr lang="en-GB" dirty="0"/>
              <a:t>Kruskal’s Algorithm</a:t>
            </a:r>
            <a:endParaRPr lang="en-SE" dirty="0"/>
          </a:p>
        </p:txBody>
      </p:sp>
      <p:sp>
        <p:nvSpPr>
          <p:cNvPr id="3" name="Content Placeholder 2">
            <a:extLst>
              <a:ext uri="{FF2B5EF4-FFF2-40B4-BE49-F238E27FC236}">
                <a16:creationId xmlns:a16="http://schemas.microsoft.com/office/drawing/2014/main" id="{44D27CD2-807F-BF54-B96A-B5A1EC39F2DD}"/>
              </a:ext>
            </a:extLst>
          </p:cNvPr>
          <p:cNvSpPr>
            <a:spLocks noGrp="1"/>
          </p:cNvSpPr>
          <p:nvPr>
            <p:ph idx="1"/>
          </p:nvPr>
        </p:nvSpPr>
        <p:spPr/>
        <p:txBody>
          <a:bodyPr>
            <a:normAutofit fontScale="92500"/>
          </a:bodyPr>
          <a:lstStyle/>
          <a:p>
            <a:r>
              <a:rPr lang="en-GB" dirty="0"/>
              <a:t>Sort all edges of the given graph in increasing order. Then it keeps on adding new edges and nodes in the MST if the newly added edge does not form a cycle. It picks the minimum weighted edge at first and the maximum weighted edge at last. Thus we can say that it makes a locally optimal choice in each step in order to find the optimal solution. Hence this is a Greedy Algorithm.</a:t>
            </a:r>
          </a:p>
          <a:p>
            <a:r>
              <a:rPr lang="en-GB" dirty="0"/>
              <a:t>1. Sort all the edges in non-decreasing order of their weight. </a:t>
            </a:r>
          </a:p>
          <a:p>
            <a:r>
              <a:rPr lang="en-GB" dirty="0"/>
              <a:t>2. Pick the lowest-cost edge. Check if it forms a cycle with the spanning tree formed so far. If the cycle is not formed, include this edge. Else, discard it. </a:t>
            </a:r>
          </a:p>
          <a:p>
            <a:r>
              <a:rPr lang="en-GB" dirty="0"/>
              <a:t>3. Repeat Step 2 until there are (V-1) edges in the spanning tree.</a:t>
            </a:r>
          </a:p>
        </p:txBody>
      </p:sp>
    </p:spTree>
    <p:extLst>
      <p:ext uri="{BB962C8B-B14F-4D97-AF65-F5344CB8AC3E}">
        <p14:creationId xmlns:p14="http://schemas.microsoft.com/office/powerpoint/2010/main" val="42684951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A2F73-5290-3909-E0C5-FA086EF87F25}"/>
              </a:ext>
            </a:extLst>
          </p:cNvPr>
          <p:cNvSpPr>
            <a:spLocks noGrp="1"/>
          </p:cNvSpPr>
          <p:nvPr>
            <p:ph type="title"/>
          </p:nvPr>
        </p:nvSpPr>
        <p:spPr/>
        <p:txBody>
          <a:bodyPr/>
          <a:lstStyle/>
          <a:p>
            <a:r>
              <a:rPr lang="en-GB" dirty="0"/>
              <a:t> Time Complexity of Kruskal’s Algorithm </a:t>
            </a:r>
            <a:endParaRPr lang="en-SE" dirty="0"/>
          </a:p>
        </p:txBody>
      </p:sp>
      <p:sp>
        <p:nvSpPr>
          <p:cNvPr id="3" name="Content Placeholder 2">
            <a:extLst>
              <a:ext uri="{FF2B5EF4-FFF2-40B4-BE49-F238E27FC236}">
                <a16:creationId xmlns:a16="http://schemas.microsoft.com/office/drawing/2014/main" id="{F5F12809-E454-6B0B-5823-050655648BFA}"/>
              </a:ext>
            </a:extLst>
          </p:cNvPr>
          <p:cNvSpPr>
            <a:spLocks noGrp="1"/>
          </p:cNvSpPr>
          <p:nvPr>
            <p:ph idx="1"/>
          </p:nvPr>
        </p:nvSpPr>
        <p:spPr/>
        <p:txBody>
          <a:bodyPr>
            <a:normAutofit/>
          </a:bodyPr>
          <a:lstStyle/>
          <a:p>
            <a:pPr algn="l">
              <a:buFont typeface="+mj-lt"/>
              <a:buAutoNum type="arabicPeriod"/>
            </a:pPr>
            <a:r>
              <a:rPr lang="en-GB" b="0" i="0" dirty="0">
                <a:effectLst/>
                <a:latin typeface="Times New Roman" panose="02020603050405020304" pitchFamily="18" charset="0"/>
                <a:cs typeface="Times New Roman" panose="02020603050405020304" pitchFamily="18" charset="0"/>
              </a:rPr>
              <a:t>The time complexity of Kruskal's algorithm is determined by two main operations:</a:t>
            </a:r>
          </a:p>
          <a:p>
            <a:pPr lvl="1">
              <a:buFont typeface="+mj-lt"/>
              <a:buAutoNum type="arabicPeriod"/>
            </a:pPr>
            <a:r>
              <a:rPr lang="en-GB" b="0" i="0" dirty="0">
                <a:effectLst/>
                <a:latin typeface="Times New Roman" panose="02020603050405020304" pitchFamily="18" charset="0"/>
                <a:cs typeface="Times New Roman" panose="02020603050405020304" pitchFamily="18" charset="0"/>
              </a:rPr>
              <a:t>Sorting the edges: Sorting all E edges by weight takes O(E log E)</a:t>
            </a:r>
            <a:r>
              <a:rPr lang="en-GB" b="0" i="1" dirty="0">
                <a:effectLst/>
                <a:latin typeface="Times New Roman" panose="02020603050405020304" pitchFamily="18" charset="0"/>
                <a:cs typeface="Times New Roman" panose="02020603050405020304" pitchFamily="18" charset="0"/>
              </a:rPr>
              <a:t> </a:t>
            </a:r>
            <a:r>
              <a:rPr lang="en-GB" b="0" i="0" dirty="0">
                <a:effectLst/>
                <a:latin typeface="Times New Roman" panose="02020603050405020304" pitchFamily="18" charset="0"/>
                <a:cs typeface="Times New Roman" panose="02020603050405020304" pitchFamily="18" charset="0"/>
              </a:rPr>
              <a:t>using a comparison-based sorting algorithm.</a:t>
            </a:r>
          </a:p>
          <a:p>
            <a:pPr lvl="1">
              <a:buFont typeface="+mj-lt"/>
              <a:buAutoNum type="arabicPeriod"/>
            </a:pPr>
            <a:r>
              <a:rPr lang="en-GB" b="0" i="0" dirty="0">
                <a:effectLst/>
                <a:latin typeface="Times New Roman" panose="02020603050405020304" pitchFamily="18" charset="0"/>
                <a:cs typeface="Times New Roman" panose="02020603050405020304" pitchFamily="18" charset="0"/>
              </a:rPr>
              <a:t>Union-Find operations: For each edge, the algorithm performs union and find operations to check for cycles, with time complexity O(α(V)), where α is the inverse Ackermann function, which </a:t>
            </a:r>
            <a:r>
              <a:rPr lang="en-GB" dirty="0">
                <a:latin typeface="Times New Roman" panose="02020603050405020304" pitchFamily="18" charset="0"/>
                <a:cs typeface="Times New Roman" panose="02020603050405020304" pitchFamily="18" charset="0"/>
              </a:rPr>
              <a:t>grows slower than logarithmic function O(log V).</a:t>
            </a:r>
            <a:endParaRPr lang="en-GB"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GB" b="0" i="0" dirty="0">
                <a:effectLst/>
                <a:latin typeface="Times New Roman" panose="02020603050405020304" pitchFamily="18" charset="0"/>
                <a:cs typeface="Times New Roman" panose="02020603050405020304" pitchFamily="18" charset="0"/>
              </a:rPr>
              <a:t>Thus, the overall time complexity is dominated by the sorting step, resulting in time complexity</a:t>
            </a:r>
            <a:r>
              <a:rPr lang="en-GB" dirty="0">
                <a:latin typeface="Times New Roman" panose="02020603050405020304" pitchFamily="18" charset="0"/>
                <a:cs typeface="Times New Roman" panose="02020603050405020304" pitchFamily="18" charset="0"/>
              </a:rPr>
              <a:t> of</a:t>
            </a:r>
            <a:r>
              <a:rPr lang="en-GB" b="0" i="0" dirty="0">
                <a:effectLst/>
                <a:latin typeface="Times New Roman" panose="02020603050405020304" pitchFamily="18" charset="0"/>
                <a:cs typeface="Times New Roman" panose="02020603050405020304" pitchFamily="18" charset="0"/>
              </a:rPr>
              <a:t> O(E log E) or equivalently O(E log V), since E ≤ V</a:t>
            </a:r>
            <a:r>
              <a:rPr lang="en-GB" b="0" i="0" baseline="30000" dirty="0">
                <a:effectLst/>
                <a:latin typeface="Times New Roman" panose="02020603050405020304" pitchFamily="18" charset="0"/>
                <a:cs typeface="Times New Roman" panose="02020603050405020304" pitchFamily="18" charset="0"/>
              </a:rPr>
              <a:t>2</a:t>
            </a:r>
            <a:r>
              <a:rPr lang="en-GB" b="0" i="0" dirty="0">
                <a:effectLst/>
                <a:latin typeface="Times New Roman" panose="02020603050405020304" pitchFamily="18" charset="0"/>
                <a:cs typeface="Times New Roman" panose="02020603050405020304" pitchFamily="18" charset="0"/>
              </a:rPr>
              <a:t> for a connected graph.</a:t>
            </a:r>
            <a:endParaRPr lang="en-S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052860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DF774-ECD3-C28C-F283-65544241634B}"/>
              </a:ext>
            </a:extLst>
          </p:cNvPr>
          <p:cNvSpPr>
            <a:spLocks noGrp="1"/>
          </p:cNvSpPr>
          <p:nvPr>
            <p:ph type="title"/>
          </p:nvPr>
        </p:nvSpPr>
        <p:spPr/>
        <p:txBody>
          <a:bodyPr/>
          <a:lstStyle/>
          <a:p>
            <a:r>
              <a:rPr lang="en-GB" dirty="0"/>
              <a:t>Kruskal’s Algorithm Example 1</a:t>
            </a:r>
            <a:endParaRPr lang="en-SE" dirty="0"/>
          </a:p>
        </p:txBody>
      </p:sp>
      <p:sp>
        <p:nvSpPr>
          <p:cNvPr id="3" name="Content Placeholder 2">
            <a:extLst>
              <a:ext uri="{FF2B5EF4-FFF2-40B4-BE49-F238E27FC236}">
                <a16:creationId xmlns:a16="http://schemas.microsoft.com/office/drawing/2014/main" id="{6A7000F8-E431-B76A-426C-1062BE0ACAA2}"/>
              </a:ext>
            </a:extLst>
          </p:cNvPr>
          <p:cNvSpPr>
            <a:spLocks noGrp="1"/>
          </p:cNvSpPr>
          <p:nvPr>
            <p:ph idx="1"/>
          </p:nvPr>
        </p:nvSpPr>
        <p:spPr/>
        <p:txBody>
          <a:bodyPr/>
          <a:lstStyle/>
          <a:p>
            <a:endParaRPr lang="en-SE"/>
          </a:p>
        </p:txBody>
      </p:sp>
      <p:pic>
        <p:nvPicPr>
          <p:cNvPr id="1026" name="Picture 2" descr="Kruskal’s Minimum Spanning Tree Algorithm">
            <a:extLst>
              <a:ext uri="{FF2B5EF4-FFF2-40B4-BE49-F238E27FC236}">
                <a16:creationId xmlns:a16="http://schemas.microsoft.com/office/drawing/2014/main" id="{3ED24BB8-0576-38D2-F96A-5627A9D50C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4615" y="2056325"/>
            <a:ext cx="7806126" cy="35578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79391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99A7B-7925-5AB6-2B61-E1EEF19A8C04}"/>
              </a:ext>
            </a:extLst>
          </p:cNvPr>
          <p:cNvSpPr>
            <a:spLocks noGrp="1"/>
          </p:cNvSpPr>
          <p:nvPr>
            <p:ph type="title"/>
          </p:nvPr>
        </p:nvSpPr>
        <p:spPr>
          <a:xfrm>
            <a:off x="1415844" y="677762"/>
            <a:ext cx="7270955" cy="1143000"/>
          </a:xfrm>
        </p:spPr>
        <p:txBody>
          <a:bodyPr/>
          <a:lstStyle/>
          <a:p>
            <a:endParaRPr lang="en-SE" dirty="0"/>
          </a:p>
        </p:txBody>
      </p:sp>
      <p:sp>
        <p:nvSpPr>
          <p:cNvPr id="5" name="Rectangle 1">
            <a:extLst>
              <a:ext uri="{FF2B5EF4-FFF2-40B4-BE49-F238E27FC236}">
                <a16:creationId xmlns:a16="http://schemas.microsoft.com/office/drawing/2014/main" id="{40962402-BCA8-B093-ECA9-14866F5DC2D4}"/>
              </a:ext>
            </a:extLst>
          </p:cNvPr>
          <p:cNvSpPr>
            <a:spLocks noChangeArrowheads="1"/>
          </p:cNvSpPr>
          <p:nvPr/>
        </p:nvSpPr>
        <p:spPr bwMode="auto">
          <a:xfrm>
            <a:off x="0" y="-477053"/>
            <a:ext cx="184731"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SE" altLang="en-SE" sz="2800" b="0" i="0" u="none" strike="noStrike" cap="none" normalizeH="0" baseline="0">
                <a:ln>
                  <a:noFill/>
                </a:ln>
                <a:solidFill>
                  <a:schemeClr val="tx1"/>
                </a:solidFill>
                <a:effectLst/>
                <a:latin typeface="Arial" panose="020B0604020202020204" pitchFamily="34" charset="0"/>
              </a:rPr>
            </a:br>
            <a:endParaRPr kumimoji="0" lang="en-SE" altLang="en-SE" sz="2800" b="0" i="0" u="none" strike="noStrike" cap="none" normalizeH="0" baseline="0">
              <a:ln>
                <a:noFill/>
              </a:ln>
              <a:solidFill>
                <a:schemeClr val="tx1"/>
              </a:solidFill>
              <a:effectLst/>
              <a:latin typeface="Arial" panose="020B0604020202020204" pitchFamily="34" charset="0"/>
            </a:endParaRPr>
          </a:p>
        </p:txBody>
      </p:sp>
      <p:pic>
        <p:nvPicPr>
          <p:cNvPr id="4099" name="Picture 3" descr="Add edge 7-6 in the MST">
            <a:extLst>
              <a:ext uri="{FF2B5EF4-FFF2-40B4-BE49-F238E27FC236}">
                <a16:creationId xmlns:a16="http://schemas.microsoft.com/office/drawing/2014/main" id="{EE140E83-452E-3EB8-74C0-9E2101DBCA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6589" y="490949"/>
            <a:ext cx="3993135" cy="2839090"/>
          </a:xfrm>
          <a:prstGeom prst="rect">
            <a:avLst/>
          </a:prstGeom>
          <a:noFill/>
          <a:extLst>
            <a:ext uri="{909E8E84-426E-40DD-AFC4-6F175D3DCCD1}">
              <a14:hiddenFill xmlns:a14="http://schemas.microsoft.com/office/drawing/2010/main">
                <a:solidFill>
                  <a:srgbClr val="FFFFFF"/>
                </a:solidFill>
              </a14:hiddenFill>
            </a:ext>
          </a:extLst>
        </p:spPr>
      </p:pic>
      <p:pic>
        <p:nvPicPr>
          <p:cNvPr id="4101" name="Picture 5" descr="Add edge 8-2 in the MST">
            <a:extLst>
              <a:ext uri="{FF2B5EF4-FFF2-40B4-BE49-F238E27FC236}">
                <a16:creationId xmlns:a16="http://schemas.microsoft.com/office/drawing/2014/main" id="{56EBA65B-940E-72CD-7ECE-DE63B37D20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6496" y="494676"/>
            <a:ext cx="3993135" cy="2839090"/>
          </a:xfrm>
          <a:prstGeom prst="rect">
            <a:avLst/>
          </a:prstGeom>
          <a:noFill/>
          <a:extLst>
            <a:ext uri="{909E8E84-426E-40DD-AFC4-6F175D3DCCD1}">
              <a14:hiddenFill xmlns:a14="http://schemas.microsoft.com/office/drawing/2010/main">
                <a:solidFill>
                  <a:srgbClr val="FFFFFF"/>
                </a:solidFill>
              </a14:hiddenFill>
            </a:ext>
          </a:extLst>
        </p:spPr>
      </p:pic>
      <p:pic>
        <p:nvPicPr>
          <p:cNvPr id="4103" name="Picture 7" descr="Add edge 6-5 in the MST">
            <a:extLst>
              <a:ext uri="{FF2B5EF4-FFF2-40B4-BE49-F238E27FC236}">
                <a16:creationId xmlns:a16="http://schemas.microsoft.com/office/drawing/2014/main" id="{9F5B267B-91EA-DFE5-29AB-F4CE9753AC7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1982" y="3441599"/>
            <a:ext cx="3975354" cy="2826449"/>
          </a:xfrm>
          <a:prstGeom prst="rect">
            <a:avLst/>
          </a:prstGeom>
          <a:noFill/>
          <a:extLst>
            <a:ext uri="{909E8E84-426E-40DD-AFC4-6F175D3DCCD1}">
              <a14:hiddenFill xmlns:a14="http://schemas.microsoft.com/office/drawing/2010/main">
                <a:solidFill>
                  <a:srgbClr val="FFFFFF"/>
                </a:solidFill>
              </a14:hiddenFill>
            </a:ext>
          </a:extLst>
        </p:spPr>
      </p:pic>
      <p:pic>
        <p:nvPicPr>
          <p:cNvPr id="4105" name="Picture 9" descr="Add edge 0-1 in the MST">
            <a:extLst>
              <a:ext uri="{FF2B5EF4-FFF2-40B4-BE49-F238E27FC236}">
                <a16:creationId xmlns:a16="http://schemas.microsoft.com/office/drawing/2014/main" id="{503EC649-A76C-0509-9085-FE01D69BF81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06496" y="3449499"/>
            <a:ext cx="3975354" cy="282644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0" name="Content Placeholder 3">
            <a:extLst>
              <a:ext uri="{FF2B5EF4-FFF2-40B4-BE49-F238E27FC236}">
                <a16:creationId xmlns:a16="http://schemas.microsoft.com/office/drawing/2014/main" id="{59F86A28-96F8-7E7A-C406-B3844F809A40}"/>
              </a:ext>
            </a:extLst>
          </p:cNvPr>
          <p:cNvGraphicFramePr>
            <a:graphicFrameLocks/>
          </p:cNvGraphicFramePr>
          <p:nvPr>
            <p:extLst>
              <p:ext uri="{D42A27DB-BD31-4B8C-83A1-F6EECF244321}">
                <p14:modId xmlns:p14="http://schemas.microsoft.com/office/powerpoint/2010/main" val="1331973926"/>
              </p:ext>
            </p:extLst>
          </p:nvPr>
        </p:nvGraphicFramePr>
        <p:xfrm>
          <a:off x="123025" y="87825"/>
          <a:ext cx="889820" cy="6432990"/>
        </p:xfrm>
        <a:graphic>
          <a:graphicData uri="http://schemas.openxmlformats.org/drawingml/2006/table">
            <a:tbl>
              <a:tblPr>
                <a:tableStyleId>{5940675A-B579-460E-94D1-54222C63F5DA}</a:tableStyleId>
              </a:tblPr>
              <a:tblGrid>
                <a:gridCol w="476865">
                  <a:extLst>
                    <a:ext uri="{9D8B030D-6E8A-4147-A177-3AD203B41FA5}">
                      <a16:colId xmlns:a16="http://schemas.microsoft.com/office/drawing/2014/main" val="3135579352"/>
                    </a:ext>
                  </a:extLst>
                </a:gridCol>
                <a:gridCol w="412955">
                  <a:extLst>
                    <a:ext uri="{9D8B030D-6E8A-4147-A177-3AD203B41FA5}">
                      <a16:colId xmlns:a16="http://schemas.microsoft.com/office/drawing/2014/main" val="4207517928"/>
                    </a:ext>
                  </a:extLst>
                </a:gridCol>
              </a:tblGrid>
              <a:tr h="0">
                <a:tc>
                  <a:txBody>
                    <a:bodyPr/>
                    <a:lstStyle/>
                    <a:p>
                      <a:pPr algn="ctr" fontAlgn="ctr"/>
                      <a:r>
                        <a:rPr lang="en-GB" sz="1800" b="0" dirty="0">
                          <a:effectLst/>
                        </a:rPr>
                        <a:t>e</a:t>
                      </a:r>
                    </a:p>
                  </a:txBody>
                  <a:tcPr marL="55195" marR="55195" marT="77273" marB="77273" anchor="ctr"/>
                </a:tc>
                <a:tc>
                  <a:txBody>
                    <a:bodyPr/>
                    <a:lstStyle/>
                    <a:p>
                      <a:pPr algn="ctr" fontAlgn="ctr"/>
                      <a:r>
                        <a:rPr lang="en-GB" sz="1800" b="0" dirty="0">
                          <a:effectLst/>
                        </a:rPr>
                        <a:t>W</a:t>
                      </a:r>
                    </a:p>
                  </a:txBody>
                  <a:tcPr marL="55195" marR="55195" marT="77273" marB="77273" anchor="ctr"/>
                </a:tc>
                <a:extLst>
                  <a:ext uri="{0D108BD9-81ED-4DB2-BD59-A6C34878D82A}">
                    <a16:rowId xmlns:a16="http://schemas.microsoft.com/office/drawing/2014/main" val="328315513"/>
                  </a:ext>
                </a:extLst>
              </a:tr>
              <a:tr h="337501">
                <a:tc>
                  <a:txBody>
                    <a:bodyPr/>
                    <a:lstStyle/>
                    <a:p>
                      <a:pPr algn="ctr" fontAlgn="ctr"/>
                      <a:r>
                        <a:rPr lang="en-SE" sz="1800" b="0" dirty="0">
                          <a:effectLst/>
                        </a:rPr>
                        <a:t>7</a:t>
                      </a:r>
                      <a:r>
                        <a:rPr lang="en-GB" sz="1800" b="0" dirty="0">
                          <a:effectLst/>
                        </a:rPr>
                        <a:t>-6</a:t>
                      </a:r>
                      <a:endParaRPr lang="en-SE" sz="1800" b="0" dirty="0">
                        <a:effectLst/>
                      </a:endParaRPr>
                    </a:p>
                  </a:txBody>
                  <a:tcPr marL="55195" marR="55195" marT="77273" marB="77273" anchor="ctr"/>
                </a:tc>
                <a:tc>
                  <a:txBody>
                    <a:bodyPr/>
                    <a:lstStyle/>
                    <a:p>
                      <a:pPr algn="ctr" fontAlgn="ctr"/>
                      <a:r>
                        <a:rPr lang="en-SE" sz="1800" b="0" dirty="0">
                          <a:effectLst/>
                        </a:rPr>
                        <a:t>1</a:t>
                      </a:r>
                    </a:p>
                  </a:txBody>
                  <a:tcPr marL="55195" marR="55195" marT="77273" marB="77273" anchor="ctr"/>
                </a:tc>
                <a:extLst>
                  <a:ext uri="{0D108BD9-81ED-4DB2-BD59-A6C34878D82A}">
                    <a16:rowId xmlns:a16="http://schemas.microsoft.com/office/drawing/2014/main" val="1537511218"/>
                  </a:ext>
                </a:extLst>
              </a:tr>
              <a:tr h="337501">
                <a:tc>
                  <a:txBody>
                    <a:bodyPr/>
                    <a:lstStyle/>
                    <a:p>
                      <a:pPr algn="ctr" fontAlgn="ctr"/>
                      <a:r>
                        <a:rPr lang="en-SE" sz="1800" b="0" dirty="0">
                          <a:effectLst/>
                        </a:rPr>
                        <a:t>8</a:t>
                      </a:r>
                      <a:r>
                        <a:rPr lang="en-GB" sz="1800" b="0" dirty="0">
                          <a:effectLst/>
                        </a:rPr>
                        <a:t>-2</a:t>
                      </a:r>
                      <a:endParaRPr lang="en-SE" sz="1800" b="0" dirty="0">
                        <a:effectLst/>
                      </a:endParaRPr>
                    </a:p>
                  </a:txBody>
                  <a:tcPr marL="55195" marR="55195" marT="77273" marB="77273" anchor="ctr"/>
                </a:tc>
                <a:tc>
                  <a:txBody>
                    <a:bodyPr/>
                    <a:lstStyle/>
                    <a:p>
                      <a:pPr algn="ctr" fontAlgn="ctr"/>
                      <a:r>
                        <a:rPr lang="en-SE" sz="1800" b="0" dirty="0">
                          <a:effectLst/>
                        </a:rPr>
                        <a:t>2</a:t>
                      </a:r>
                    </a:p>
                  </a:txBody>
                  <a:tcPr marL="55195" marR="55195" marT="77273" marB="77273" anchor="ctr"/>
                </a:tc>
                <a:extLst>
                  <a:ext uri="{0D108BD9-81ED-4DB2-BD59-A6C34878D82A}">
                    <a16:rowId xmlns:a16="http://schemas.microsoft.com/office/drawing/2014/main" val="536482236"/>
                  </a:ext>
                </a:extLst>
              </a:tr>
              <a:tr h="337501">
                <a:tc>
                  <a:txBody>
                    <a:bodyPr/>
                    <a:lstStyle/>
                    <a:p>
                      <a:pPr algn="ctr" fontAlgn="ctr"/>
                      <a:r>
                        <a:rPr lang="en-SE" sz="1800" b="0" dirty="0">
                          <a:effectLst/>
                        </a:rPr>
                        <a:t>6</a:t>
                      </a:r>
                      <a:r>
                        <a:rPr lang="en-GB" sz="1800" b="0" dirty="0">
                          <a:effectLst/>
                        </a:rPr>
                        <a:t>-5</a:t>
                      </a:r>
                      <a:endParaRPr lang="en-SE" sz="1800" b="0" dirty="0">
                        <a:effectLst/>
                      </a:endParaRPr>
                    </a:p>
                  </a:txBody>
                  <a:tcPr marL="55195" marR="55195" marT="77273" marB="77273" anchor="ctr"/>
                </a:tc>
                <a:tc>
                  <a:txBody>
                    <a:bodyPr/>
                    <a:lstStyle/>
                    <a:p>
                      <a:pPr algn="ctr" fontAlgn="ctr"/>
                      <a:r>
                        <a:rPr lang="en-SE" sz="1800" b="0" dirty="0">
                          <a:effectLst/>
                        </a:rPr>
                        <a:t>2</a:t>
                      </a:r>
                    </a:p>
                  </a:txBody>
                  <a:tcPr marL="55195" marR="55195" marT="77273" marB="77273" anchor="ctr"/>
                </a:tc>
                <a:extLst>
                  <a:ext uri="{0D108BD9-81ED-4DB2-BD59-A6C34878D82A}">
                    <a16:rowId xmlns:a16="http://schemas.microsoft.com/office/drawing/2014/main" val="819604247"/>
                  </a:ext>
                </a:extLst>
              </a:tr>
              <a:tr h="337501">
                <a:tc>
                  <a:txBody>
                    <a:bodyPr/>
                    <a:lstStyle/>
                    <a:p>
                      <a:pPr algn="ctr" fontAlgn="ctr"/>
                      <a:r>
                        <a:rPr lang="en-SE" sz="1800" b="0" dirty="0">
                          <a:effectLst/>
                        </a:rPr>
                        <a:t>0</a:t>
                      </a:r>
                      <a:r>
                        <a:rPr lang="en-GB" sz="1800" b="0" dirty="0">
                          <a:effectLst/>
                        </a:rPr>
                        <a:t>-1</a:t>
                      </a:r>
                      <a:endParaRPr lang="en-SE" sz="1800" b="0" dirty="0">
                        <a:effectLst/>
                      </a:endParaRPr>
                    </a:p>
                  </a:txBody>
                  <a:tcPr marL="55195" marR="55195" marT="77273" marB="77273" anchor="ctr"/>
                </a:tc>
                <a:tc>
                  <a:txBody>
                    <a:bodyPr/>
                    <a:lstStyle/>
                    <a:p>
                      <a:pPr algn="ctr" fontAlgn="ctr"/>
                      <a:r>
                        <a:rPr lang="en-SE" sz="1800" b="0">
                          <a:effectLst/>
                        </a:rPr>
                        <a:t>4</a:t>
                      </a:r>
                    </a:p>
                  </a:txBody>
                  <a:tcPr marL="55195" marR="55195" marT="77273" marB="77273" anchor="ctr"/>
                </a:tc>
                <a:extLst>
                  <a:ext uri="{0D108BD9-81ED-4DB2-BD59-A6C34878D82A}">
                    <a16:rowId xmlns:a16="http://schemas.microsoft.com/office/drawing/2014/main" val="4058660290"/>
                  </a:ext>
                </a:extLst>
              </a:tr>
              <a:tr h="337501">
                <a:tc>
                  <a:txBody>
                    <a:bodyPr/>
                    <a:lstStyle/>
                    <a:p>
                      <a:pPr algn="ctr" fontAlgn="ctr"/>
                      <a:r>
                        <a:rPr lang="en-SE" sz="1800" b="0" dirty="0">
                          <a:effectLst/>
                        </a:rPr>
                        <a:t>2</a:t>
                      </a:r>
                      <a:r>
                        <a:rPr lang="en-GB" sz="1800" b="0" dirty="0">
                          <a:effectLst/>
                        </a:rPr>
                        <a:t>-5</a:t>
                      </a:r>
                      <a:endParaRPr lang="en-SE" sz="1800" b="0" dirty="0">
                        <a:effectLst/>
                      </a:endParaRPr>
                    </a:p>
                  </a:txBody>
                  <a:tcPr marL="55195" marR="55195" marT="77273" marB="77273" anchor="ctr"/>
                </a:tc>
                <a:tc>
                  <a:txBody>
                    <a:bodyPr/>
                    <a:lstStyle/>
                    <a:p>
                      <a:pPr algn="ctr" fontAlgn="ctr"/>
                      <a:r>
                        <a:rPr lang="en-SE" sz="1800" b="0" dirty="0">
                          <a:effectLst/>
                        </a:rPr>
                        <a:t>4</a:t>
                      </a:r>
                    </a:p>
                  </a:txBody>
                  <a:tcPr marL="55195" marR="55195" marT="77273" marB="77273" anchor="ctr"/>
                </a:tc>
                <a:extLst>
                  <a:ext uri="{0D108BD9-81ED-4DB2-BD59-A6C34878D82A}">
                    <a16:rowId xmlns:a16="http://schemas.microsoft.com/office/drawing/2014/main" val="1621692803"/>
                  </a:ext>
                </a:extLst>
              </a:tr>
              <a:tr h="337501">
                <a:tc>
                  <a:txBody>
                    <a:bodyPr/>
                    <a:lstStyle/>
                    <a:p>
                      <a:pPr algn="ctr" fontAlgn="ctr"/>
                      <a:r>
                        <a:rPr lang="en-SE" sz="1800" b="0" dirty="0">
                          <a:effectLst/>
                        </a:rPr>
                        <a:t>8</a:t>
                      </a:r>
                      <a:r>
                        <a:rPr lang="en-GB" sz="1800" b="0" dirty="0">
                          <a:effectLst/>
                        </a:rPr>
                        <a:t>-6</a:t>
                      </a:r>
                      <a:endParaRPr lang="en-SE" sz="1800" b="0" dirty="0">
                        <a:effectLst/>
                      </a:endParaRPr>
                    </a:p>
                  </a:txBody>
                  <a:tcPr marL="55195" marR="55195" marT="77273" marB="77273" anchor="ctr"/>
                </a:tc>
                <a:tc>
                  <a:txBody>
                    <a:bodyPr/>
                    <a:lstStyle/>
                    <a:p>
                      <a:pPr algn="ctr" fontAlgn="ctr"/>
                      <a:r>
                        <a:rPr lang="en-SE" sz="1800" b="0" dirty="0">
                          <a:effectLst/>
                        </a:rPr>
                        <a:t>6</a:t>
                      </a:r>
                    </a:p>
                  </a:txBody>
                  <a:tcPr marL="55195" marR="55195" marT="77273" marB="77273" anchor="ctr"/>
                </a:tc>
                <a:extLst>
                  <a:ext uri="{0D108BD9-81ED-4DB2-BD59-A6C34878D82A}">
                    <a16:rowId xmlns:a16="http://schemas.microsoft.com/office/drawing/2014/main" val="3000779013"/>
                  </a:ext>
                </a:extLst>
              </a:tr>
              <a:tr h="337501">
                <a:tc>
                  <a:txBody>
                    <a:bodyPr/>
                    <a:lstStyle/>
                    <a:p>
                      <a:pPr algn="ctr" fontAlgn="ctr"/>
                      <a:r>
                        <a:rPr lang="en-SE" sz="1800" b="0" dirty="0">
                          <a:effectLst/>
                        </a:rPr>
                        <a:t>2</a:t>
                      </a:r>
                      <a:r>
                        <a:rPr lang="en-GB" sz="1800" b="0" dirty="0">
                          <a:effectLst/>
                        </a:rPr>
                        <a:t>-3</a:t>
                      </a:r>
                      <a:endParaRPr lang="en-SE" sz="1800" b="0" dirty="0">
                        <a:effectLst/>
                      </a:endParaRPr>
                    </a:p>
                  </a:txBody>
                  <a:tcPr marL="55195" marR="55195" marT="77273" marB="77273" anchor="ctr"/>
                </a:tc>
                <a:tc>
                  <a:txBody>
                    <a:bodyPr/>
                    <a:lstStyle/>
                    <a:p>
                      <a:pPr algn="ctr" fontAlgn="ctr"/>
                      <a:r>
                        <a:rPr lang="en-SE" sz="1800" b="0" dirty="0">
                          <a:effectLst/>
                        </a:rPr>
                        <a:t>7</a:t>
                      </a:r>
                    </a:p>
                  </a:txBody>
                  <a:tcPr marL="55195" marR="55195" marT="77273" marB="77273" anchor="ctr"/>
                </a:tc>
                <a:extLst>
                  <a:ext uri="{0D108BD9-81ED-4DB2-BD59-A6C34878D82A}">
                    <a16:rowId xmlns:a16="http://schemas.microsoft.com/office/drawing/2014/main" val="2595372952"/>
                  </a:ext>
                </a:extLst>
              </a:tr>
              <a:tr h="337501">
                <a:tc>
                  <a:txBody>
                    <a:bodyPr/>
                    <a:lstStyle/>
                    <a:p>
                      <a:pPr algn="ctr" fontAlgn="ctr"/>
                      <a:r>
                        <a:rPr lang="en-SE" sz="1800" b="0" dirty="0">
                          <a:effectLst/>
                        </a:rPr>
                        <a:t>7</a:t>
                      </a:r>
                      <a:r>
                        <a:rPr lang="en-GB" sz="1800" b="0" dirty="0">
                          <a:effectLst/>
                        </a:rPr>
                        <a:t>-8</a:t>
                      </a:r>
                      <a:endParaRPr lang="en-SE" sz="1800" b="0" dirty="0">
                        <a:effectLst/>
                      </a:endParaRPr>
                    </a:p>
                  </a:txBody>
                  <a:tcPr marL="55195" marR="55195" marT="77273" marB="77273" anchor="ctr"/>
                </a:tc>
                <a:tc>
                  <a:txBody>
                    <a:bodyPr/>
                    <a:lstStyle/>
                    <a:p>
                      <a:pPr algn="ctr" fontAlgn="ctr"/>
                      <a:r>
                        <a:rPr lang="en-SE" sz="1800" b="0" dirty="0">
                          <a:effectLst/>
                        </a:rPr>
                        <a:t>7</a:t>
                      </a:r>
                    </a:p>
                  </a:txBody>
                  <a:tcPr marL="55195" marR="55195" marT="77273" marB="77273" anchor="ctr"/>
                </a:tc>
                <a:extLst>
                  <a:ext uri="{0D108BD9-81ED-4DB2-BD59-A6C34878D82A}">
                    <a16:rowId xmlns:a16="http://schemas.microsoft.com/office/drawing/2014/main" val="27877742"/>
                  </a:ext>
                </a:extLst>
              </a:tr>
              <a:tr h="337501">
                <a:tc>
                  <a:txBody>
                    <a:bodyPr/>
                    <a:lstStyle/>
                    <a:p>
                      <a:pPr algn="ctr" fontAlgn="ctr"/>
                      <a:r>
                        <a:rPr lang="en-SE" sz="1800" b="0" dirty="0">
                          <a:effectLst/>
                        </a:rPr>
                        <a:t>0</a:t>
                      </a:r>
                      <a:r>
                        <a:rPr lang="en-GB" sz="1800" b="0" dirty="0">
                          <a:effectLst/>
                        </a:rPr>
                        <a:t>-7</a:t>
                      </a:r>
                      <a:endParaRPr lang="en-SE" sz="1800" b="0" dirty="0">
                        <a:effectLst/>
                      </a:endParaRPr>
                    </a:p>
                  </a:txBody>
                  <a:tcPr marL="55195" marR="55195" marT="77273" marB="77273" anchor="ctr"/>
                </a:tc>
                <a:tc>
                  <a:txBody>
                    <a:bodyPr/>
                    <a:lstStyle/>
                    <a:p>
                      <a:pPr algn="ctr" fontAlgn="ctr"/>
                      <a:r>
                        <a:rPr lang="en-SE" sz="1800" b="0" dirty="0">
                          <a:effectLst/>
                        </a:rPr>
                        <a:t>8</a:t>
                      </a:r>
                    </a:p>
                  </a:txBody>
                  <a:tcPr marL="55195" marR="55195" marT="77273" marB="77273" anchor="ctr"/>
                </a:tc>
                <a:extLst>
                  <a:ext uri="{0D108BD9-81ED-4DB2-BD59-A6C34878D82A}">
                    <a16:rowId xmlns:a16="http://schemas.microsoft.com/office/drawing/2014/main" val="2919738232"/>
                  </a:ext>
                </a:extLst>
              </a:tr>
              <a:tr h="337501">
                <a:tc>
                  <a:txBody>
                    <a:bodyPr/>
                    <a:lstStyle/>
                    <a:p>
                      <a:pPr algn="ctr" fontAlgn="ctr"/>
                      <a:r>
                        <a:rPr lang="en-SE" sz="1800" b="0" dirty="0">
                          <a:effectLst/>
                        </a:rPr>
                        <a:t>1</a:t>
                      </a:r>
                      <a:r>
                        <a:rPr lang="en-GB" sz="1800" b="0" dirty="0">
                          <a:effectLst/>
                        </a:rPr>
                        <a:t>-2</a:t>
                      </a:r>
                      <a:endParaRPr lang="en-SE" sz="1800" b="0" dirty="0">
                        <a:effectLst/>
                      </a:endParaRPr>
                    </a:p>
                  </a:txBody>
                  <a:tcPr marL="55195" marR="55195" marT="77273" marB="77273" anchor="ctr"/>
                </a:tc>
                <a:tc>
                  <a:txBody>
                    <a:bodyPr/>
                    <a:lstStyle/>
                    <a:p>
                      <a:pPr algn="ctr" fontAlgn="ctr"/>
                      <a:r>
                        <a:rPr lang="en-SE" sz="1800" b="0" dirty="0">
                          <a:effectLst/>
                        </a:rPr>
                        <a:t>8</a:t>
                      </a:r>
                    </a:p>
                  </a:txBody>
                  <a:tcPr marL="55195" marR="55195" marT="77273" marB="77273" anchor="ctr"/>
                </a:tc>
                <a:extLst>
                  <a:ext uri="{0D108BD9-81ED-4DB2-BD59-A6C34878D82A}">
                    <a16:rowId xmlns:a16="http://schemas.microsoft.com/office/drawing/2014/main" val="282208255"/>
                  </a:ext>
                </a:extLst>
              </a:tr>
              <a:tr h="337501">
                <a:tc>
                  <a:txBody>
                    <a:bodyPr/>
                    <a:lstStyle/>
                    <a:p>
                      <a:pPr algn="ctr" fontAlgn="ctr"/>
                      <a:r>
                        <a:rPr lang="en-SE" sz="1800" b="0" dirty="0">
                          <a:effectLst/>
                        </a:rPr>
                        <a:t>3</a:t>
                      </a:r>
                      <a:r>
                        <a:rPr lang="en-GB" sz="1800" b="0" dirty="0">
                          <a:effectLst/>
                        </a:rPr>
                        <a:t>-4</a:t>
                      </a:r>
                      <a:endParaRPr lang="en-SE" sz="1800" b="0" dirty="0">
                        <a:effectLst/>
                      </a:endParaRPr>
                    </a:p>
                  </a:txBody>
                  <a:tcPr marL="55195" marR="55195" marT="77273" marB="77273" anchor="ctr"/>
                </a:tc>
                <a:tc>
                  <a:txBody>
                    <a:bodyPr/>
                    <a:lstStyle/>
                    <a:p>
                      <a:pPr algn="ctr" fontAlgn="ctr"/>
                      <a:r>
                        <a:rPr lang="en-SE" sz="1800" b="0" dirty="0">
                          <a:effectLst/>
                        </a:rPr>
                        <a:t>9</a:t>
                      </a:r>
                    </a:p>
                  </a:txBody>
                  <a:tcPr marL="55195" marR="55195" marT="77273" marB="77273" anchor="ctr"/>
                </a:tc>
                <a:extLst>
                  <a:ext uri="{0D108BD9-81ED-4DB2-BD59-A6C34878D82A}">
                    <a16:rowId xmlns:a16="http://schemas.microsoft.com/office/drawing/2014/main" val="1407207703"/>
                  </a:ext>
                </a:extLst>
              </a:tr>
              <a:tr h="337501">
                <a:tc>
                  <a:txBody>
                    <a:bodyPr/>
                    <a:lstStyle/>
                    <a:p>
                      <a:pPr algn="ctr" fontAlgn="ctr"/>
                      <a:r>
                        <a:rPr lang="en-SE" sz="1800" b="0" dirty="0">
                          <a:effectLst/>
                        </a:rPr>
                        <a:t>5</a:t>
                      </a:r>
                      <a:r>
                        <a:rPr lang="en-GB" sz="1800" b="0" dirty="0">
                          <a:effectLst/>
                        </a:rPr>
                        <a:t>-4</a:t>
                      </a:r>
                      <a:endParaRPr lang="en-SE" sz="1800" b="0" dirty="0">
                        <a:effectLst/>
                      </a:endParaRPr>
                    </a:p>
                  </a:txBody>
                  <a:tcPr marL="55195" marR="55195" marT="77273" marB="77273" anchor="ctr"/>
                </a:tc>
                <a:tc>
                  <a:txBody>
                    <a:bodyPr/>
                    <a:lstStyle/>
                    <a:p>
                      <a:pPr algn="ctr" fontAlgn="ctr"/>
                      <a:r>
                        <a:rPr lang="en-SE" sz="1800" b="0" dirty="0">
                          <a:effectLst/>
                        </a:rPr>
                        <a:t>10</a:t>
                      </a:r>
                    </a:p>
                  </a:txBody>
                  <a:tcPr marL="55195" marR="55195" marT="77273" marB="77273" anchor="ctr"/>
                </a:tc>
                <a:extLst>
                  <a:ext uri="{0D108BD9-81ED-4DB2-BD59-A6C34878D82A}">
                    <a16:rowId xmlns:a16="http://schemas.microsoft.com/office/drawing/2014/main" val="1374669556"/>
                  </a:ext>
                </a:extLst>
              </a:tr>
              <a:tr h="337501">
                <a:tc>
                  <a:txBody>
                    <a:bodyPr/>
                    <a:lstStyle/>
                    <a:p>
                      <a:pPr algn="ctr" fontAlgn="ctr"/>
                      <a:r>
                        <a:rPr lang="en-SE" sz="1800" b="0" dirty="0">
                          <a:effectLst/>
                        </a:rPr>
                        <a:t>1</a:t>
                      </a:r>
                      <a:r>
                        <a:rPr lang="en-GB" sz="1800" b="0" dirty="0">
                          <a:effectLst/>
                        </a:rPr>
                        <a:t>-7</a:t>
                      </a:r>
                      <a:endParaRPr lang="en-SE" sz="1800" b="0" dirty="0">
                        <a:effectLst/>
                      </a:endParaRPr>
                    </a:p>
                  </a:txBody>
                  <a:tcPr marL="55195" marR="55195" marT="77273" marB="77273" anchor="ctr"/>
                </a:tc>
                <a:tc>
                  <a:txBody>
                    <a:bodyPr/>
                    <a:lstStyle/>
                    <a:p>
                      <a:pPr algn="ctr" fontAlgn="ctr"/>
                      <a:r>
                        <a:rPr lang="en-SE" sz="1800" b="0" dirty="0">
                          <a:effectLst/>
                        </a:rPr>
                        <a:t>11</a:t>
                      </a:r>
                    </a:p>
                  </a:txBody>
                  <a:tcPr marL="55195" marR="55195" marT="77273" marB="77273" anchor="ctr"/>
                </a:tc>
                <a:extLst>
                  <a:ext uri="{0D108BD9-81ED-4DB2-BD59-A6C34878D82A}">
                    <a16:rowId xmlns:a16="http://schemas.microsoft.com/office/drawing/2014/main" val="1421410501"/>
                  </a:ext>
                </a:extLst>
              </a:tr>
              <a:tr h="337501">
                <a:tc>
                  <a:txBody>
                    <a:bodyPr/>
                    <a:lstStyle/>
                    <a:p>
                      <a:pPr algn="ctr" fontAlgn="ctr"/>
                      <a:r>
                        <a:rPr lang="en-SE" sz="1800" b="0">
                          <a:effectLst/>
                        </a:rPr>
                        <a:t>14</a:t>
                      </a:r>
                    </a:p>
                  </a:txBody>
                  <a:tcPr marL="55195" marR="55195" marT="77273" marB="77273" anchor="ctr"/>
                </a:tc>
                <a:tc>
                  <a:txBody>
                    <a:bodyPr/>
                    <a:lstStyle/>
                    <a:p>
                      <a:pPr algn="ctr" fontAlgn="ctr"/>
                      <a:r>
                        <a:rPr lang="en-SE" sz="1800" b="0" dirty="0">
                          <a:effectLst/>
                        </a:rPr>
                        <a:t>14</a:t>
                      </a:r>
                    </a:p>
                  </a:txBody>
                  <a:tcPr marL="55195" marR="55195" marT="77273" marB="77273" anchor="ctr"/>
                </a:tc>
                <a:extLst>
                  <a:ext uri="{0D108BD9-81ED-4DB2-BD59-A6C34878D82A}">
                    <a16:rowId xmlns:a16="http://schemas.microsoft.com/office/drawing/2014/main" val="1865044665"/>
                  </a:ext>
                </a:extLst>
              </a:tr>
            </a:tbl>
          </a:graphicData>
        </a:graphic>
      </p:graphicFrame>
    </p:spTree>
    <p:extLst>
      <p:ext uri="{BB962C8B-B14F-4D97-AF65-F5344CB8AC3E}">
        <p14:creationId xmlns:p14="http://schemas.microsoft.com/office/powerpoint/2010/main" val="23874024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3A4E93-C4FC-E913-BF89-D1E7E9D3C4A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1093D0C-72DE-1FEC-C5F6-8BA8B207DB5C}"/>
              </a:ext>
            </a:extLst>
          </p:cNvPr>
          <p:cNvSpPr>
            <a:spLocks noGrp="1"/>
          </p:cNvSpPr>
          <p:nvPr>
            <p:ph type="title"/>
          </p:nvPr>
        </p:nvSpPr>
        <p:spPr>
          <a:xfrm>
            <a:off x="1415844" y="677762"/>
            <a:ext cx="7270955" cy="1143000"/>
          </a:xfrm>
        </p:spPr>
        <p:txBody>
          <a:bodyPr/>
          <a:lstStyle/>
          <a:p>
            <a:endParaRPr lang="en-SE" dirty="0"/>
          </a:p>
        </p:txBody>
      </p:sp>
      <p:graphicFrame>
        <p:nvGraphicFramePr>
          <p:cNvPr id="4" name="Content Placeholder 3">
            <a:extLst>
              <a:ext uri="{FF2B5EF4-FFF2-40B4-BE49-F238E27FC236}">
                <a16:creationId xmlns:a16="http://schemas.microsoft.com/office/drawing/2014/main" id="{0AC7C7D7-2D75-0283-8C53-549B542BFDE6}"/>
              </a:ext>
            </a:extLst>
          </p:cNvPr>
          <p:cNvGraphicFramePr>
            <a:graphicFrameLocks noGrp="1"/>
          </p:cNvGraphicFramePr>
          <p:nvPr>
            <p:ph idx="1"/>
            <p:extLst>
              <p:ext uri="{D42A27DB-BD31-4B8C-83A1-F6EECF244321}">
                <p14:modId xmlns:p14="http://schemas.microsoft.com/office/powerpoint/2010/main" val="4064787831"/>
              </p:ext>
            </p:extLst>
          </p:nvPr>
        </p:nvGraphicFramePr>
        <p:xfrm>
          <a:off x="123025" y="87825"/>
          <a:ext cx="889820" cy="6432990"/>
        </p:xfrm>
        <a:graphic>
          <a:graphicData uri="http://schemas.openxmlformats.org/drawingml/2006/table">
            <a:tbl>
              <a:tblPr>
                <a:tableStyleId>{5940675A-B579-460E-94D1-54222C63F5DA}</a:tableStyleId>
              </a:tblPr>
              <a:tblGrid>
                <a:gridCol w="476865">
                  <a:extLst>
                    <a:ext uri="{9D8B030D-6E8A-4147-A177-3AD203B41FA5}">
                      <a16:colId xmlns:a16="http://schemas.microsoft.com/office/drawing/2014/main" val="3135579352"/>
                    </a:ext>
                  </a:extLst>
                </a:gridCol>
                <a:gridCol w="412955">
                  <a:extLst>
                    <a:ext uri="{9D8B030D-6E8A-4147-A177-3AD203B41FA5}">
                      <a16:colId xmlns:a16="http://schemas.microsoft.com/office/drawing/2014/main" val="4207517928"/>
                    </a:ext>
                  </a:extLst>
                </a:gridCol>
              </a:tblGrid>
              <a:tr h="0">
                <a:tc>
                  <a:txBody>
                    <a:bodyPr/>
                    <a:lstStyle/>
                    <a:p>
                      <a:pPr algn="ctr" fontAlgn="ctr"/>
                      <a:r>
                        <a:rPr lang="en-GB" sz="1800" b="0" dirty="0">
                          <a:effectLst/>
                        </a:rPr>
                        <a:t>e</a:t>
                      </a:r>
                    </a:p>
                  </a:txBody>
                  <a:tcPr marL="55195" marR="55195" marT="77273" marB="77273" anchor="ctr"/>
                </a:tc>
                <a:tc>
                  <a:txBody>
                    <a:bodyPr/>
                    <a:lstStyle/>
                    <a:p>
                      <a:pPr algn="ctr" fontAlgn="ctr"/>
                      <a:r>
                        <a:rPr lang="en-GB" sz="1800" b="0" dirty="0">
                          <a:effectLst/>
                        </a:rPr>
                        <a:t>W</a:t>
                      </a:r>
                    </a:p>
                  </a:txBody>
                  <a:tcPr marL="55195" marR="55195" marT="77273" marB="77273" anchor="ctr"/>
                </a:tc>
                <a:extLst>
                  <a:ext uri="{0D108BD9-81ED-4DB2-BD59-A6C34878D82A}">
                    <a16:rowId xmlns:a16="http://schemas.microsoft.com/office/drawing/2014/main" val="328315513"/>
                  </a:ext>
                </a:extLst>
              </a:tr>
              <a:tr h="337501">
                <a:tc>
                  <a:txBody>
                    <a:bodyPr/>
                    <a:lstStyle/>
                    <a:p>
                      <a:pPr algn="ctr" fontAlgn="ctr"/>
                      <a:r>
                        <a:rPr lang="en-SE" sz="1800" b="0" dirty="0">
                          <a:effectLst/>
                        </a:rPr>
                        <a:t>7</a:t>
                      </a:r>
                      <a:r>
                        <a:rPr lang="en-GB" sz="1800" b="0" dirty="0">
                          <a:effectLst/>
                        </a:rPr>
                        <a:t>-6</a:t>
                      </a:r>
                      <a:endParaRPr lang="en-SE" sz="1800" b="0" dirty="0">
                        <a:effectLst/>
                      </a:endParaRPr>
                    </a:p>
                  </a:txBody>
                  <a:tcPr marL="55195" marR="55195" marT="77273" marB="77273" anchor="ctr"/>
                </a:tc>
                <a:tc>
                  <a:txBody>
                    <a:bodyPr/>
                    <a:lstStyle/>
                    <a:p>
                      <a:pPr algn="ctr" fontAlgn="ctr"/>
                      <a:r>
                        <a:rPr lang="en-SE" sz="1800" b="0" dirty="0">
                          <a:effectLst/>
                        </a:rPr>
                        <a:t>1</a:t>
                      </a:r>
                    </a:p>
                  </a:txBody>
                  <a:tcPr marL="55195" marR="55195" marT="77273" marB="77273" anchor="ctr"/>
                </a:tc>
                <a:extLst>
                  <a:ext uri="{0D108BD9-81ED-4DB2-BD59-A6C34878D82A}">
                    <a16:rowId xmlns:a16="http://schemas.microsoft.com/office/drawing/2014/main" val="1537511218"/>
                  </a:ext>
                </a:extLst>
              </a:tr>
              <a:tr h="337501">
                <a:tc>
                  <a:txBody>
                    <a:bodyPr/>
                    <a:lstStyle/>
                    <a:p>
                      <a:pPr algn="ctr" fontAlgn="ctr"/>
                      <a:r>
                        <a:rPr lang="en-SE" sz="1800" b="0" dirty="0">
                          <a:effectLst/>
                        </a:rPr>
                        <a:t>8</a:t>
                      </a:r>
                      <a:r>
                        <a:rPr lang="en-GB" sz="1800" b="0" dirty="0">
                          <a:effectLst/>
                        </a:rPr>
                        <a:t>-2</a:t>
                      </a:r>
                      <a:endParaRPr lang="en-SE" sz="1800" b="0" dirty="0">
                        <a:effectLst/>
                      </a:endParaRPr>
                    </a:p>
                  </a:txBody>
                  <a:tcPr marL="55195" marR="55195" marT="77273" marB="77273" anchor="ctr"/>
                </a:tc>
                <a:tc>
                  <a:txBody>
                    <a:bodyPr/>
                    <a:lstStyle/>
                    <a:p>
                      <a:pPr algn="ctr" fontAlgn="ctr"/>
                      <a:r>
                        <a:rPr lang="en-SE" sz="1800" b="0" dirty="0">
                          <a:effectLst/>
                        </a:rPr>
                        <a:t>2</a:t>
                      </a:r>
                    </a:p>
                  </a:txBody>
                  <a:tcPr marL="55195" marR="55195" marT="77273" marB="77273" anchor="ctr"/>
                </a:tc>
                <a:extLst>
                  <a:ext uri="{0D108BD9-81ED-4DB2-BD59-A6C34878D82A}">
                    <a16:rowId xmlns:a16="http://schemas.microsoft.com/office/drawing/2014/main" val="536482236"/>
                  </a:ext>
                </a:extLst>
              </a:tr>
              <a:tr h="337501">
                <a:tc>
                  <a:txBody>
                    <a:bodyPr/>
                    <a:lstStyle/>
                    <a:p>
                      <a:pPr algn="ctr" fontAlgn="ctr"/>
                      <a:r>
                        <a:rPr lang="en-SE" sz="1800" b="0" dirty="0">
                          <a:effectLst/>
                        </a:rPr>
                        <a:t>6</a:t>
                      </a:r>
                      <a:r>
                        <a:rPr lang="en-GB" sz="1800" b="0" dirty="0">
                          <a:effectLst/>
                        </a:rPr>
                        <a:t>-5</a:t>
                      </a:r>
                      <a:endParaRPr lang="en-SE" sz="1800" b="0" dirty="0">
                        <a:effectLst/>
                      </a:endParaRPr>
                    </a:p>
                  </a:txBody>
                  <a:tcPr marL="55195" marR="55195" marT="77273" marB="77273" anchor="ctr"/>
                </a:tc>
                <a:tc>
                  <a:txBody>
                    <a:bodyPr/>
                    <a:lstStyle/>
                    <a:p>
                      <a:pPr algn="ctr" fontAlgn="ctr"/>
                      <a:r>
                        <a:rPr lang="en-SE" sz="1800" b="0" dirty="0">
                          <a:effectLst/>
                        </a:rPr>
                        <a:t>2</a:t>
                      </a:r>
                    </a:p>
                  </a:txBody>
                  <a:tcPr marL="55195" marR="55195" marT="77273" marB="77273" anchor="ctr"/>
                </a:tc>
                <a:extLst>
                  <a:ext uri="{0D108BD9-81ED-4DB2-BD59-A6C34878D82A}">
                    <a16:rowId xmlns:a16="http://schemas.microsoft.com/office/drawing/2014/main" val="819604247"/>
                  </a:ext>
                </a:extLst>
              </a:tr>
              <a:tr h="337501">
                <a:tc>
                  <a:txBody>
                    <a:bodyPr/>
                    <a:lstStyle/>
                    <a:p>
                      <a:pPr algn="ctr" fontAlgn="ctr"/>
                      <a:r>
                        <a:rPr lang="en-SE" sz="1800" b="0" dirty="0">
                          <a:effectLst/>
                        </a:rPr>
                        <a:t>0</a:t>
                      </a:r>
                      <a:r>
                        <a:rPr lang="en-GB" sz="1800" b="0" dirty="0">
                          <a:effectLst/>
                        </a:rPr>
                        <a:t>-1</a:t>
                      </a:r>
                      <a:endParaRPr lang="en-SE" sz="1800" b="0" dirty="0">
                        <a:effectLst/>
                      </a:endParaRPr>
                    </a:p>
                  </a:txBody>
                  <a:tcPr marL="55195" marR="55195" marT="77273" marB="77273" anchor="ctr"/>
                </a:tc>
                <a:tc>
                  <a:txBody>
                    <a:bodyPr/>
                    <a:lstStyle/>
                    <a:p>
                      <a:pPr algn="ctr" fontAlgn="ctr"/>
                      <a:r>
                        <a:rPr lang="en-SE" sz="1800" b="0">
                          <a:effectLst/>
                        </a:rPr>
                        <a:t>4</a:t>
                      </a:r>
                    </a:p>
                  </a:txBody>
                  <a:tcPr marL="55195" marR="55195" marT="77273" marB="77273" anchor="ctr"/>
                </a:tc>
                <a:extLst>
                  <a:ext uri="{0D108BD9-81ED-4DB2-BD59-A6C34878D82A}">
                    <a16:rowId xmlns:a16="http://schemas.microsoft.com/office/drawing/2014/main" val="4058660290"/>
                  </a:ext>
                </a:extLst>
              </a:tr>
              <a:tr h="337501">
                <a:tc>
                  <a:txBody>
                    <a:bodyPr/>
                    <a:lstStyle/>
                    <a:p>
                      <a:pPr algn="ctr" fontAlgn="ctr"/>
                      <a:r>
                        <a:rPr lang="en-SE" sz="1800" b="0" dirty="0">
                          <a:effectLst/>
                        </a:rPr>
                        <a:t>2</a:t>
                      </a:r>
                      <a:r>
                        <a:rPr lang="en-GB" sz="1800" b="0" dirty="0">
                          <a:effectLst/>
                        </a:rPr>
                        <a:t>-5</a:t>
                      </a:r>
                      <a:endParaRPr lang="en-SE" sz="1800" b="0" dirty="0">
                        <a:effectLst/>
                      </a:endParaRPr>
                    </a:p>
                  </a:txBody>
                  <a:tcPr marL="55195" marR="55195" marT="77273" marB="77273" anchor="ctr"/>
                </a:tc>
                <a:tc>
                  <a:txBody>
                    <a:bodyPr/>
                    <a:lstStyle/>
                    <a:p>
                      <a:pPr algn="ctr" fontAlgn="ctr"/>
                      <a:r>
                        <a:rPr lang="en-SE" sz="1800" b="0" dirty="0">
                          <a:effectLst/>
                        </a:rPr>
                        <a:t>4</a:t>
                      </a:r>
                    </a:p>
                  </a:txBody>
                  <a:tcPr marL="55195" marR="55195" marT="77273" marB="77273" anchor="ctr"/>
                </a:tc>
                <a:extLst>
                  <a:ext uri="{0D108BD9-81ED-4DB2-BD59-A6C34878D82A}">
                    <a16:rowId xmlns:a16="http://schemas.microsoft.com/office/drawing/2014/main" val="1621692803"/>
                  </a:ext>
                </a:extLst>
              </a:tr>
              <a:tr h="337501">
                <a:tc>
                  <a:txBody>
                    <a:bodyPr/>
                    <a:lstStyle/>
                    <a:p>
                      <a:pPr algn="ctr" fontAlgn="ctr"/>
                      <a:r>
                        <a:rPr lang="en-SE" sz="1800" b="0" dirty="0">
                          <a:effectLst/>
                        </a:rPr>
                        <a:t>8</a:t>
                      </a:r>
                      <a:r>
                        <a:rPr lang="en-GB" sz="1800" b="0" dirty="0">
                          <a:effectLst/>
                        </a:rPr>
                        <a:t>-6</a:t>
                      </a:r>
                      <a:endParaRPr lang="en-SE" sz="1800" b="0" dirty="0">
                        <a:effectLst/>
                      </a:endParaRPr>
                    </a:p>
                  </a:txBody>
                  <a:tcPr marL="55195" marR="55195" marT="77273" marB="77273" anchor="ctr"/>
                </a:tc>
                <a:tc>
                  <a:txBody>
                    <a:bodyPr/>
                    <a:lstStyle/>
                    <a:p>
                      <a:pPr algn="ctr" fontAlgn="ctr"/>
                      <a:r>
                        <a:rPr lang="en-SE" sz="1800" b="0" dirty="0">
                          <a:effectLst/>
                        </a:rPr>
                        <a:t>6</a:t>
                      </a:r>
                    </a:p>
                  </a:txBody>
                  <a:tcPr marL="55195" marR="55195" marT="77273" marB="77273" anchor="ctr"/>
                </a:tc>
                <a:extLst>
                  <a:ext uri="{0D108BD9-81ED-4DB2-BD59-A6C34878D82A}">
                    <a16:rowId xmlns:a16="http://schemas.microsoft.com/office/drawing/2014/main" val="3000779013"/>
                  </a:ext>
                </a:extLst>
              </a:tr>
              <a:tr h="337501">
                <a:tc>
                  <a:txBody>
                    <a:bodyPr/>
                    <a:lstStyle/>
                    <a:p>
                      <a:pPr algn="ctr" fontAlgn="ctr"/>
                      <a:r>
                        <a:rPr lang="en-SE" sz="1800" b="0" dirty="0">
                          <a:effectLst/>
                        </a:rPr>
                        <a:t>2</a:t>
                      </a:r>
                      <a:r>
                        <a:rPr lang="en-GB" sz="1800" b="0" dirty="0">
                          <a:effectLst/>
                        </a:rPr>
                        <a:t>-3</a:t>
                      </a:r>
                      <a:endParaRPr lang="en-SE" sz="1800" b="0" dirty="0">
                        <a:effectLst/>
                      </a:endParaRPr>
                    </a:p>
                  </a:txBody>
                  <a:tcPr marL="55195" marR="55195" marT="77273" marB="77273" anchor="ctr"/>
                </a:tc>
                <a:tc>
                  <a:txBody>
                    <a:bodyPr/>
                    <a:lstStyle/>
                    <a:p>
                      <a:pPr algn="ctr" fontAlgn="ctr"/>
                      <a:r>
                        <a:rPr lang="en-SE" sz="1800" b="0" dirty="0">
                          <a:effectLst/>
                        </a:rPr>
                        <a:t>7</a:t>
                      </a:r>
                    </a:p>
                  </a:txBody>
                  <a:tcPr marL="55195" marR="55195" marT="77273" marB="77273" anchor="ctr"/>
                </a:tc>
                <a:extLst>
                  <a:ext uri="{0D108BD9-81ED-4DB2-BD59-A6C34878D82A}">
                    <a16:rowId xmlns:a16="http://schemas.microsoft.com/office/drawing/2014/main" val="2595372952"/>
                  </a:ext>
                </a:extLst>
              </a:tr>
              <a:tr h="337501">
                <a:tc>
                  <a:txBody>
                    <a:bodyPr/>
                    <a:lstStyle/>
                    <a:p>
                      <a:pPr algn="ctr" fontAlgn="ctr"/>
                      <a:r>
                        <a:rPr lang="en-SE" sz="1800" b="0" dirty="0">
                          <a:effectLst/>
                        </a:rPr>
                        <a:t>7</a:t>
                      </a:r>
                      <a:r>
                        <a:rPr lang="en-GB" sz="1800" b="0" dirty="0">
                          <a:effectLst/>
                        </a:rPr>
                        <a:t>-8</a:t>
                      </a:r>
                      <a:endParaRPr lang="en-SE" sz="1800" b="0" dirty="0">
                        <a:effectLst/>
                      </a:endParaRPr>
                    </a:p>
                  </a:txBody>
                  <a:tcPr marL="55195" marR="55195" marT="77273" marB="77273" anchor="ctr"/>
                </a:tc>
                <a:tc>
                  <a:txBody>
                    <a:bodyPr/>
                    <a:lstStyle/>
                    <a:p>
                      <a:pPr algn="ctr" fontAlgn="ctr"/>
                      <a:r>
                        <a:rPr lang="en-SE" sz="1800" b="0" dirty="0">
                          <a:effectLst/>
                        </a:rPr>
                        <a:t>7</a:t>
                      </a:r>
                    </a:p>
                  </a:txBody>
                  <a:tcPr marL="55195" marR="55195" marT="77273" marB="77273" anchor="ctr"/>
                </a:tc>
                <a:extLst>
                  <a:ext uri="{0D108BD9-81ED-4DB2-BD59-A6C34878D82A}">
                    <a16:rowId xmlns:a16="http://schemas.microsoft.com/office/drawing/2014/main" val="27877742"/>
                  </a:ext>
                </a:extLst>
              </a:tr>
              <a:tr h="337501">
                <a:tc>
                  <a:txBody>
                    <a:bodyPr/>
                    <a:lstStyle/>
                    <a:p>
                      <a:pPr algn="ctr" fontAlgn="ctr"/>
                      <a:r>
                        <a:rPr lang="en-SE" sz="1800" b="0" dirty="0">
                          <a:effectLst/>
                        </a:rPr>
                        <a:t>0</a:t>
                      </a:r>
                      <a:r>
                        <a:rPr lang="en-GB" sz="1800" b="0" dirty="0">
                          <a:effectLst/>
                        </a:rPr>
                        <a:t>-7</a:t>
                      </a:r>
                      <a:endParaRPr lang="en-SE" sz="1800" b="0" dirty="0">
                        <a:effectLst/>
                      </a:endParaRPr>
                    </a:p>
                  </a:txBody>
                  <a:tcPr marL="55195" marR="55195" marT="77273" marB="77273" anchor="ctr"/>
                </a:tc>
                <a:tc>
                  <a:txBody>
                    <a:bodyPr/>
                    <a:lstStyle/>
                    <a:p>
                      <a:pPr algn="ctr" fontAlgn="ctr"/>
                      <a:r>
                        <a:rPr lang="en-SE" sz="1800" b="0" dirty="0">
                          <a:effectLst/>
                        </a:rPr>
                        <a:t>8</a:t>
                      </a:r>
                    </a:p>
                  </a:txBody>
                  <a:tcPr marL="55195" marR="55195" marT="77273" marB="77273" anchor="ctr"/>
                </a:tc>
                <a:extLst>
                  <a:ext uri="{0D108BD9-81ED-4DB2-BD59-A6C34878D82A}">
                    <a16:rowId xmlns:a16="http://schemas.microsoft.com/office/drawing/2014/main" val="2919738232"/>
                  </a:ext>
                </a:extLst>
              </a:tr>
              <a:tr h="337501">
                <a:tc>
                  <a:txBody>
                    <a:bodyPr/>
                    <a:lstStyle/>
                    <a:p>
                      <a:pPr algn="ctr" fontAlgn="ctr"/>
                      <a:r>
                        <a:rPr lang="en-SE" sz="1800" b="0" dirty="0">
                          <a:effectLst/>
                        </a:rPr>
                        <a:t>1</a:t>
                      </a:r>
                      <a:r>
                        <a:rPr lang="en-GB" sz="1800" b="0" dirty="0">
                          <a:effectLst/>
                        </a:rPr>
                        <a:t>-2</a:t>
                      </a:r>
                      <a:endParaRPr lang="en-SE" sz="1800" b="0" dirty="0">
                        <a:effectLst/>
                      </a:endParaRPr>
                    </a:p>
                  </a:txBody>
                  <a:tcPr marL="55195" marR="55195" marT="77273" marB="77273" anchor="ctr"/>
                </a:tc>
                <a:tc>
                  <a:txBody>
                    <a:bodyPr/>
                    <a:lstStyle/>
                    <a:p>
                      <a:pPr algn="ctr" fontAlgn="ctr"/>
                      <a:r>
                        <a:rPr lang="en-SE" sz="1800" b="0" dirty="0">
                          <a:effectLst/>
                        </a:rPr>
                        <a:t>8</a:t>
                      </a:r>
                    </a:p>
                  </a:txBody>
                  <a:tcPr marL="55195" marR="55195" marT="77273" marB="77273" anchor="ctr"/>
                </a:tc>
                <a:extLst>
                  <a:ext uri="{0D108BD9-81ED-4DB2-BD59-A6C34878D82A}">
                    <a16:rowId xmlns:a16="http://schemas.microsoft.com/office/drawing/2014/main" val="282208255"/>
                  </a:ext>
                </a:extLst>
              </a:tr>
              <a:tr h="337501">
                <a:tc>
                  <a:txBody>
                    <a:bodyPr/>
                    <a:lstStyle/>
                    <a:p>
                      <a:pPr algn="ctr" fontAlgn="ctr"/>
                      <a:r>
                        <a:rPr lang="en-SE" sz="1800" b="0" dirty="0">
                          <a:effectLst/>
                        </a:rPr>
                        <a:t>3</a:t>
                      </a:r>
                      <a:r>
                        <a:rPr lang="en-GB" sz="1800" b="0" dirty="0">
                          <a:effectLst/>
                        </a:rPr>
                        <a:t>-4</a:t>
                      </a:r>
                      <a:endParaRPr lang="en-SE" sz="1800" b="0" dirty="0">
                        <a:effectLst/>
                      </a:endParaRPr>
                    </a:p>
                  </a:txBody>
                  <a:tcPr marL="55195" marR="55195" marT="77273" marB="77273" anchor="ctr"/>
                </a:tc>
                <a:tc>
                  <a:txBody>
                    <a:bodyPr/>
                    <a:lstStyle/>
                    <a:p>
                      <a:pPr algn="ctr" fontAlgn="ctr"/>
                      <a:r>
                        <a:rPr lang="en-SE" sz="1800" b="0" dirty="0">
                          <a:effectLst/>
                        </a:rPr>
                        <a:t>9</a:t>
                      </a:r>
                    </a:p>
                  </a:txBody>
                  <a:tcPr marL="55195" marR="55195" marT="77273" marB="77273" anchor="ctr"/>
                </a:tc>
                <a:extLst>
                  <a:ext uri="{0D108BD9-81ED-4DB2-BD59-A6C34878D82A}">
                    <a16:rowId xmlns:a16="http://schemas.microsoft.com/office/drawing/2014/main" val="1407207703"/>
                  </a:ext>
                </a:extLst>
              </a:tr>
              <a:tr h="337501">
                <a:tc>
                  <a:txBody>
                    <a:bodyPr/>
                    <a:lstStyle/>
                    <a:p>
                      <a:pPr algn="ctr" fontAlgn="ctr"/>
                      <a:r>
                        <a:rPr lang="en-SE" sz="1800" b="0" dirty="0">
                          <a:effectLst/>
                        </a:rPr>
                        <a:t>5</a:t>
                      </a:r>
                      <a:r>
                        <a:rPr lang="en-GB" sz="1800" b="0" dirty="0">
                          <a:effectLst/>
                        </a:rPr>
                        <a:t>-4</a:t>
                      </a:r>
                      <a:endParaRPr lang="en-SE" sz="1800" b="0" dirty="0">
                        <a:effectLst/>
                      </a:endParaRPr>
                    </a:p>
                  </a:txBody>
                  <a:tcPr marL="55195" marR="55195" marT="77273" marB="77273" anchor="ctr"/>
                </a:tc>
                <a:tc>
                  <a:txBody>
                    <a:bodyPr/>
                    <a:lstStyle/>
                    <a:p>
                      <a:pPr algn="ctr" fontAlgn="ctr"/>
                      <a:r>
                        <a:rPr lang="en-SE" sz="1800" b="0" dirty="0">
                          <a:effectLst/>
                        </a:rPr>
                        <a:t>10</a:t>
                      </a:r>
                    </a:p>
                  </a:txBody>
                  <a:tcPr marL="55195" marR="55195" marT="77273" marB="77273" anchor="ctr"/>
                </a:tc>
                <a:extLst>
                  <a:ext uri="{0D108BD9-81ED-4DB2-BD59-A6C34878D82A}">
                    <a16:rowId xmlns:a16="http://schemas.microsoft.com/office/drawing/2014/main" val="1374669556"/>
                  </a:ext>
                </a:extLst>
              </a:tr>
              <a:tr h="337501">
                <a:tc>
                  <a:txBody>
                    <a:bodyPr/>
                    <a:lstStyle/>
                    <a:p>
                      <a:pPr algn="ctr" fontAlgn="ctr"/>
                      <a:r>
                        <a:rPr lang="en-SE" sz="1800" b="0" dirty="0">
                          <a:effectLst/>
                        </a:rPr>
                        <a:t>1</a:t>
                      </a:r>
                      <a:r>
                        <a:rPr lang="en-GB" sz="1800" b="0" dirty="0">
                          <a:effectLst/>
                        </a:rPr>
                        <a:t>-7</a:t>
                      </a:r>
                      <a:endParaRPr lang="en-SE" sz="1800" b="0" dirty="0">
                        <a:effectLst/>
                      </a:endParaRPr>
                    </a:p>
                  </a:txBody>
                  <a:tcPr marL="55195" marR="55195" marT="77273" marB="77273" anchor="ctr"/>
                </a:tc>
                <a:tc>
                  <a:txBody>
                    <a:bodyPr/>
                    <a:lstStyle/>
                    <a:p>
                      <a:pPr algn="ctr" fontAlgn="ctr"/>
                      <a:r>
                        <a:rPr lang="en-SE" sz="1800" b="0" dirty="0">
                          <a:effectLst/>
                        </a:rPr>
                        <a:t>11</a:t>
                      </a:r>
                    </a:p>
                  </a:txBody>
                  <a:tcPr marL="55195" marR="55195" marT="77273" marB="77273" anchor="ctr"/>
                </a:tc>
                <a:extLst>
                  <a:ext uri="{0D108BD9-81ED-4DB2-BD59-A6C34878D82A}">
                    <a16:rowId xmlns:a16="http://schemas.microsoft.com/office/drawing/2014/main" val="1421410501"/>
                  </a:ext>
                </a:extLst>
              </a:tr>
              <a:tr h="337501">
                <a:tc>
                  <a:txBody>
                    <a:bodyPr/>
                    <a:lstStyle/>
                    <a:p>
                      <a:pPr algn="ctr" fontAlgn="ctr"/>
                      <a:r>
                        <a:rPr lang="en-SE" sz="1800" b="0">
                          <a:effectLst/>
                        </a:rPr>
                        <a:t>14</a:t>
                      </a:r>
                    </a:p>
                  </a:txBody>
                  <a:tcPr marL="55195" marR="55195" marT="77273" marB="77273" anchor="ctr"/>
                </a:tc>
                <a:tc>
                  <a:txBody>
                    <a:bodyPr/>
                    <a:lstStyle/>
                    <a:p>
                      <a:pPr algn="ctr" fontAlgn="ctr"/>
                      <a:r>
                        <a:rPr lang="en-SE" sz="1800" b="0" dirty="0">
                          <a:effectLst/>
                        </a:rPr>
                        <a:t>14</a:t>
                      </a:r>
                    </a:p>
                  </a:txBody>
                  <a:tcPr marL="55195" marR="55195" marT="77273" marB="77273" anchor="ctr"/>
                </a:tc>
                <a:extLst>
                  <a:ext uri="{0D108BD9-81ED-4DB2-BD59-A6C34878D82A}">
                    <a16:rowId xmlns:a16="http://schemas.microsoft.com/office/drawing/2014/main" val="1865044665"/>
                  </a:ext>
                </a:extLst>
              </a:tr>
            </a:tbl>
          </a:graphicData>
        </a:graphic>
      </p:graphicFrame>
      <p:sp>
        <p:nvSpPr>
          <p:cNvPr id="5" name="Rectangle 1">
            <a:extLst>
              <a:ext uri="{FF2B5EF4-FFF2-40B4-BE49-F238E27FC236}">
                <a16:creationId xmlns:a16="http://schemas.microsoft.com/office/drawing/2014/main" id="{5FA8566B-6878-7415-284E-F67026F5E54E}"/>
              </a:ext>
            </a:extLst>
          </p:cNvPr>
          <p:cNvSpPr>
            <a:spLocks noChangeArrowheads="1"/>
          </p:cNvSpPr>
          <p:nvPr/>
        </p:nvSpPr>
        <p:spPr bwMode="auto">
          <a:xfrm>
            <a:off x="0" y="-477053"/>
            <a:ext cx="184731"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SE" altLang="en-SE" sz="2800" b="0" i="0" u="none" strike="noStrike" cap="none" normalizeH="0" baseline="0">
                <a:ln>
                  <a:noFill/>
                </a:ln>
                <a:solidFill>
                  <a:schemeClr val="tx1"/>
                </a:solidFill>
                <a:effectLst/>
                <a:latin typeface="Arial" panose="020B0604020202020204" pitchFamily="34" charset="0"/>
              </a:rPr>
            </a:br>
            <a:endParaRPr kumimoji="0" lang="en-SE" altLang="en-SE" sz="2800" b="0" i="0" u="none" strike="noStrike" cap="none" normalizeH="0" baseline="0">
              <a:ln>
                <a:noFill/>
              </a:ln>
              <a:solidFill>
                <a:schemeClr val="tx1"/>
              </a:solidFill>
              <a:effectLst/>
              <a:latin typeface="Arial" panose="020B0604020202020204" pitchFamily="34" charset="0"/>
            </a:endParaRPr>
          </a:p>
        </p:txBody>
      </p:sp>
      <p:pic>
        <p:nvPicPr>
          <p:cNvPr id="4099" name="Picture 3">
            <a:extLst>
              <a:ext uri="{FF2B5EF4-FFF2-40B4-BE49-F238E27FC236}">
                <a16:creationId xmlns:a16="http://schemas.microsoft.com/office/drawing/2014/main" id="{C3C60A86-63BE-F7CC-6630-8B36D0FC04A7}"/>
              </a:ext>
            </a:extLst>
          </p:cNvPr>
          <p:cNvPicPr>
            <a:picLocks noChangeAspect="1" noChangeArrowheads="1"/>
          </p:cNvPicPr>
          <p:nvPr/>
        </p:nvPicPr>
        <p:blipFill>
          <a:blip r:embed="rId2"/>
          <a:srcRect/>
          <a:stretch/>
        </p:blipFill>
        <p:spPr bwMode="auto">
          <a:xfrm>
            <a:off x="1086589" y="490949"/>
            <a:ext cx="3993134" cy="2839090"/>
          </a:xfrm>
          <a:prstGeom prst="rect">
            <a:avLst/>
          </a:prstGeom>
          <a:noFill/>
          <a:extLst>
            <a:ext uri="{909E8E84-426E-40DD-AFC4-6F175D3DCCD1}">
              <a14:hiddenFill xmlns:a14="http://schemas.microsoft.com/office/drawing/2010/main">
                <a:solidFill>
                  <a:srgbClr val="FFFFFF"/>
                </a:solidFill>
              </a14:hiddenFill>
            </a:ext>
          </a:extLst>
        </p:spPr>
      </p:pic>
      <p:pic>
        <p:nvPicPr>
          <p:cNvPr id="4101" name="Picture 5">
            <a:extLst>
              <a:ext uri="{FF2B5EF4-FFF2-40B4-BE49-F238E27FC236}">
                <a16:creationId xmlns:a16="http://schemas.microsoft.com/office/drawing/2014/main" id="{75223991-43E1-C79B-6B8B-2D9E3721EF59}"/>
              </a:ext>
            </a:extLst>
          </p:cNvPr>
          <p:cNvPicPr>
            <a:picLocks noChangeAspect="1" noChangeArrowheads="1"/>
          </p:cNvPicPr>
          <p:nvPr/>
        </p:nvPicPr>
        <p:blipFill>
          <a:blip r:embed="rId3"/>
          <a:srcRect/>
          <a:stretch/>
        </p:blipFill>
        <p:spPr bwMode="auto">
          <a:xfrm>
            <a:off x="5106496" y="494676"/>
            <a:ext cx="3993134" cy="2839090"/>
          </a:xfrm>
          <a:prstGeom prst="rect">
            <a:avLst/>
          </a:prstGeom>
          <a:noFill/>
          <a:extLst>
            <a:ext uri="{909E8E84-426E-40DD-AFC4-6F175D3DCCD1}">
              <a14:hiddenFill xmlns:a14="http://schemas.microsoft.com/office/drawing/2010/main">
                <a:solidFill>
                  <a:srgbClr val="FFFFFF"/>
                </a:solidFill>
              </a14:hiddenFill>
            </a:ext>
          </a:extLst>
        </p:spPr>
      </p:pic>
      <p:pic>
        <p:nvPicPr>
          <p:cNvPr id="4103" name="Picture 7">
            <a:extLst>
              <a:ext uri="{FF2B5EF4-FFF2-40B4-BE49-F238E27FC236}">
                <a16:creationId xmlns:a16="http://schemas.microsoft.com/office/drawing/2014/main" id="{BD37AFDB-4E0B-A250-CB72-4585B047C66E}"/>
              </a:ext>
            </a:extLst>
          </p:cNvPr>
          <p:cNvPicPr>
            <a:picLocks noChangeAspect="1" noChangeArrowheads="1"/>
          </p:cNvPicPr>
          <p:nvPr/>
        </p:nvPicPr>
        <p:blipFill>
          <a:blip r:embed="rId4"/>
          <a:srcRect/>
          <a:stretch/>
        </p:blipFill>
        <p:spPr bwMode="auto">
          <a:xfrm>
            <a:off x="1089030" y="3441599"/>
            <a:ext cx="3961257" cy="2826449"/>
          </a:xfrm>
          <a:prstGeom prst="rect">
            <a:avLst/>
          </a:prstGeom>
          <a:noFill/>
          <a:extLst>
            <a:ext uri="{909E8E84-426E-40DD-AFC4-6F175D3DCCD1}">
              <a14:hiddenFill xmlns:a14="http://schemas.microsoft.com/office/drawing/2010/main">
                <a:solidFill>
                  <a:srgbClr val="FFFFFF"/>
                </a:solidFill>
              </a14:hiddenFill>
            </a:ext>
          </a:extLst>
        </p:spPr>
      </p:pic>
      <p:pic>
        <p:nvPicPr>
          <p:cNvPr id="4105" name="Picture 9">
            <a:extLst>
              <a:ext uri="{FF2B5EF4-FFF2-40B4-BE49-F238E27FC236}">
                <a16:creationId xmlns:a16="http://schemas.microsoft.com/office/drawing/2014/main" id="{ED283AB7-57C7-F5BB-DDFD-BA81D7C7F38D}"/>
              </a:ext>
            </a:extLst>
          </p:cNvPr>
          <p:cNvPicPr>
            <a:picLocks noChangeAspect="1" noChangeArrowheads="1"/>
          </p:cNvPicPr>
          <p:nvPr/>
        </p:nvPicPr>
        <p:blipFill>
          <a:blip r:embed="rId5"/>
          <a:srcRect/>
          <a:stretch/>
        </p:blipFill>
        <p:spPr bwMode="auto">
          <a:xfrm>
            <a:off x="5113544" y="3449499"/>
            <a:ext cx="3961257" cy="28264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12603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0711B3-9B83-F774-7866-384138A9271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50231E0-4E13-355F-8F12-5EFBD5E0DE83}"/>
              </a:ext>
            </a:extLst>
          </p:cNvPr>
          <p:cNvSpPr>
            <a:spLocks noGrp="1"/>
          </p:cNvSpPr>
          <p:nvPr>
            <p:ph type="title"/>
          </p:nvPr>
        </p:nvSpPr>
        <p:spPr>
          <a:xfrm>
            <a:off x="385191" y="1844883"/>
            <a:ext cx="8229600" cy="1143000"/>
          </a:xfrm>
        </p:spPr>
        <p:txBody>
          <a:bodyPr/>
          <a:lstStyle/>
          <a:p>
            <a:endParaRPr lang="en-SE"/>
          </a:p>
        </p:txBody>
      </p:sp>
      <p:pic>
        <p:nvPicPr>
          <p:cNvPr id="3074" name="Picture 2" descr="0 is selected as starting vertex">
            <a:extLst>
              <a:ext uri="{FF2B5EF4-FFF2-40B4-BE49-F238E27FC236}">
                <a16:creationId xmlns:a16="http://schemas.microsoft.com/office/drawing/2014/main" id="{88F010C1-F9D0-B4C4-C654-ED66A6E334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645" y="1464275"/>
            <a:ext cx="4499991" cy="261023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1 is added to the MST">
            <a:extLst>
              <a:ext uri="{FF2B5EF4-FFF2-40B4-BE49-F238E27FC236}">
                <a16:creationId xmlns:a16="http://schemas.microsoft.com/office/drawing/2014/main" id="{C060022E-3E8B-7AE1-4847-18B2556E46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95418" y="1464275"/>
            <a:ext cx="4499991" cy="2610231"/>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7 is added in the MST">
            <a:extLst>
              <a:ext uri="{FF2B5EF4-FFF2-40B4-BE49-F238E27FC236}">
                <a16:creationId xmlns:a16="http://schemas.microsoft.com/office/drawing/2014/main" id="{0C79AE38-859E-A694-540F-3C4E47891338}"/>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65644" y="4071516"/>
            <a:ext cx="4499991" cy="2610231"/>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6 is added in the MST">
            <a:extLst>
              <a:ext uri="{FF2B5EF4-FFF2-40B4-BE49-F238E27FC236}">
                <a16:creationId xmlns:a16="http://schemas.microsoft.com/office/drawing/2014/main" id="{EF0DCFC5-5054-069B-32CD-CD7AED069B9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36139" y="4071516"/>
            <a:ext cx="4559270" cy="2644616"/>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73AE1E47-AB48-5086-E5F3-0715B14757BC}"/>
              </a:ext>
            </a:extLst>
          </p:cNvPr>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3600" kern="1200">
                <a:solidFill>
                  <a:schemeClr val="accent1"/>
                </a:solidFill>
                <a:latin typeface="Helvetica"/>
                <a:ea typeface="+mj-ea"/>
                <a:cs typeface="Helvetica"/>
              </a:defRPr>
            </a:lvl1pPr>
          </a:lstStyle>
          <a:p>
            <a:r>
              <a:rPr lang="en-GB"/>
              <a:t>Steps 1-4</a:t>
            </a:r>
            <a:endParaRPr lang="en-SE" dirty="0"/>
          </a:p>
        </p:txBody>
      </p:sp>
    </p:spTree>
    <p:extLst>
      <p:ext uri="{BB962C8B-B14F-4D97-AF65-F5344CB8AC3E}">
        <p14:creationId xmlns:p14="http://schemas.microsoft.com/office/powerpoint/2010/main" val="11175616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0C258-D58A-054D-94FE-A9C0165B21D2}"/>
              </a:ext>
            </a:extLst>
          </p:cNvPr>
          <p:cNvSpPr>
            <a:spLocks noGrp="1"/>
          </p:cNvSpPr>
          <p:nvPr>
            <p:ph type="title"/>
          </p:nvPr>
        </p:nvSpPr>
        <p:spPr/>
        <p:txBody>
          <a:bodyPr/>
          <a:lstStyle/>
          <a:p>
            <a:r>
              <a:rPr lang="en-US" spc="-15" dirty="0">
                <a:latin typeface="Arial"/>
                <a:cs typeface="Arial"/>
              </a:rPr>
              <a:t>Kruskal’s </a:t>
            </a:r>
            <a:r>
              <a:rPr lang="en-US" altLang="zh-CN" spc="45" dirty="0">
                <a:latin typeface="Arial"/>
                <a:cs typeface="Arial"/>
              </a:rPr>
              <a:t>A</a:t>
            </a:r>
            <a:r>
              <a:rPr lang="en-US" spc="45" dirty="0">
                <a:latin typeface="Arial"/>
                <a:cs typeface="Arial"/>
              </a:rPr>
              <a:t>lgorithm Example 2</a:t>
            </a:r>
            <a:endParaRPr lang="en-US" dirty="0"/>
          </a:p>
        </p:txBody>
      </p:sp>
      <p:sp>
        <p:nvSpPr>
          <p:cNvPr id="4" name="Rectangle 3">
            <a:extLst>
              <a:ext uri="{FF2B5EF4-FFF2-40B4-BE49-F238E27FC236}">
                <a16:creationId xmlns:a16="http://schemas.microsoft.com/office/drawing/2014/main" id="{C4398956-9794-C94F-8529-3AB9530FF301}"/>
              </a:ext>
            </a:extLst>
          </p:cNvPr>
          <p:cNvSpPr/>
          <p:nvPr/>
        </p:nvSpPr>
        <p:spPr>
          <a:xfrm>
            <a:off x="775980" y="1467972"/>
            <a:ext cx="6052659" cy="636072"/>
          </a:xfrm>
          <a:prstGeom prst="rect">
            <a:avLst/>
          </a:prstGeom>
          <a:solidFill>
            <a:srgbClr val="E6A20E"/>
          </a:solidFill>
        </p:spPr>
        <p:txBody>
          <a:bodyPr wrap="square">
            <a:spAutoFit/>
          </a:bodyPr>
          <a:lstStyle/>
          <a:p>
            <a:pPr marL="285750" indent="-285750">
              <a:spcBef>
                <a:spcPts val="200"/>
              </a:spcBef>
              <a:spcAft>
                <a:spcPts val="200"/>
              </a:spcAft>
              <a:buClr>
                <a:schemeClr val="accent1"/>
              </a:buClr>
              <a:buFont typeface="Wingdings" pitchFamily="2" charset="2"/>
              <a:buChar char="§"/>
            </a:pPr>
            <a:r>
              <a:rPr lang="en-US" sz="1600" dirty="0">
                <a:latin typeface="Arial"/>
                <a:cs typeface="Arial"/>
              </a:rPr>
              <a:t>Consider edges in ascending order of weight. </a:t>
            </a:r>
          </a:p>
          <a:p>
            <a:pPr marL="285750" indent="-285750">
              <a:spcBef>
                <a:spcPts val="200"/>
              </a:spcBef>
              <a:spcAft>
                <a:spcPts val="200"/>
              </a:spcAft>
              <a:buClr>
                <a:schemeClr val="accent1"/>
              </a:buClr>
              <a:buFont typeface="Wingdings" pitchFamily="2" charset="2"/>
              <a:buChar char="§"/>
            </a:pPr>
            <a:r>
              <a:rPr lang="en-US" sz="1600" dirty="0">
                <a:latin typeface="Arial"/>
                <a:cs typeface="Arial"/>
              </a:rPr>
              <a:t>Add next edge to tree T unless doing so would create a cycle.</a:t>
            </a:r>
          </a:p>
        </p:txBody>
      </p:sp>
      <p:sp>
        <p:nvSpPr>
          <p:cNvPr id="6" name="Oval 5">
            <a:extLst>
              <a:ext uri="{FF2B5EF4-FFF2-40B4-BE49-F238E27FC236}">
                <a16:creationId xmlns:a16="http://schemas.microsoft.com/office/drawing/2014/main" id="{69ABD5EC-EA1D-1842-B8FC-CB756DD3F62E}"/>
              </a:ext>
            </a:extLst>
          </p:cNvPr>
          <p:cNvSpPr/>
          <p:nvPr/>
        </p:nvSpPr>
        <p:spPr>
          <a:xfrm>
            <a:off x="2723390" y="2709050"/>
            <a:ext cx="462700" cy="486763"/>
          </a:xfrm>
          <a:prstGeom prst="ellipse">
            <a:avLst/>
          </a:prstGeom>
          <a:ln w="6350"/>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Arial" panose="020B0604020202020204" pitchFamily="34" charset="0"/>
                <a:cs typeface="Arial" panose="020B0604020202020204" pitchFamily="34" charset="0"/>
              </a:rPr>
              <a:t>1</a:t>
            </a:r>
            <a:endParaRPr lang="en-US" dirty="0">
              <a:latin typeface="Arial" panose="020B0604020202020204" pitchFamily="34" charset="0"/>
              <a:cs typeface="Arial" panose="020B0604020202020204" pitchFamily="34" charset="0"/>
            </a:endParaRPr>
          </a:p>
        </p:txBody>
      </p:sp>
      <p:cxnSp>
        <p:nvCxnSpPr>
          <p:cNvPr id="7" name="Straight Connector 6">
            <a:extLst>
              <a:ext uri="{FF2B5EF4-FFF2-40B4-BE49-F238E27FC236}">
                <a16:creationId xmlns:a16="http://schemas.microsoft.com/office/drawing/2014/main" id="{4A77222D-3C3A-6147-99BD-1F031D2EA11C}"/>
              </a:ext>
            </a:extLst>
          </p:cNvPr>
          <p:cNvCxnSpPr>
            <a:cxnSpLocks/>
            <a:stCxn id="21" idx="1"/>
            <a:endCxn id="6" idx="5"/>
          </p:cNvCxnSpPr>
          <p:nvPr/>
        </p:nvCxnSpPr>
        <p:spPr>
          <a:xfrm flipH="1" flipV="1">
            <a:off x="3118330" y="3124529"/>
            <a:ext cx="926831" cy="1090836"/>
          </a:xfrm>
          <a:prstGeom prst="line">
            <a:avLst/>
          </a:prstGeom>
          <a:ln w="3810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8CB4F829-8E15-7C4D-8E0F-B3398330AD35}"/>
              </a:ext>
            </a:extLst>
          </p:cNvPr>
          <p:cNvCxnSpPr>
            <a:cxnSpLocks/>
            <a:stCxn id="22" idx="5"/>
            <a:endCxn id="25" idx="0"/>
          </p:cNvCxnSpPr>
          <p:nvPr/>
        </p:nvCxnSpPr>
        <p:spPr>
          <a:xfrm>
            <a:off x="4778023" y="3493841"/>
            <a:ext cx="1106201" cy="2025913"/>
          </a:xfrm>
          <a:prstGeom prst="line">
            <a:avLst/>
          </a:prstGeom>
          <a:ln w="3810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EB7E30B0-B566-8648-B810-9ACCA1FC6D90}"/>
              </a:ext>
            </a:extLst>
          </p:cNvPr>
          <p:cNvCxnSpPr>
            <a:cxnSpLocks/>
            <a:stCxn id="26" idx="7"/>
            <a:endCxn id="21" idx="3"/>
          </p:cNvCxnSpPr>
          <p:nvPr/>
        </p:nvCxnSpPr>
        <p:spPr>
          <a:xfrm flipV="1">
            <a:off x="3579343" y="4559560"/>
            <a:ext cx="465818" cy="470850"/>
          </a:xfrm>
          <a:prstGeom prst="line">
            <a:avLst/>
          </a:prstGeom>
          <a:ln w="3810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F07B2634-00EF-B640-B4B8-AA2656A70461}"/>
              </a:ext>
            </a:extLst>
          </p:cNvPr>
          <p:cNvCxnSpPr>
            <a:cxnSpLocks/>
            <a:stCxn id="22" idx="2"/>
            <a:endCxn id="6" idx="6"/>
          </p:cNvCxnSpPr>
          <p:nvPr/>
        </p:nvCxnSpPr>
        <p:spPr>
          <a:xfrm flipH="1" flipV="1">
            <a:off x="3186090" y="2952432"/>
            <a:ext cx="1196994" cy="369312"/>
          </a:xfrm>
          <a:prstGeom prst="line">
            <a:avLst/>
          </a:prstGeom>
          <a:ln w="3810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EB52E4FB-64D6-4E49-BBC4-9CB3B520C9D7}"/>
              </a:ext>
            </a:extLst>
          </p:cNvPr>
          <p:cNvCxnSpPr>
            <a:cxnSpLocks/>
            <a:stCxn id="24" idx="4"/>
            <a:endCxn id="23" idx="0"/>
          </p:cNvCxnSpPr>
          <p:nvPr/>
        </p:nvCxnSpPr>
        <p:spPr>
          <a:xfrm>
            <a:off x="1342890" y="4395449"/>
            <a:ext cx="231350" cy="907873"/>
          </a:xfrm>
          <a:prstGeom prst="line">
            <a:avLst/>
          </a:prstGeom>
          <a:ln w="3810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C3DF1E83-E6CB-414C-8B5A-875EC129C7FD}"/>
              </a:ext>
            </a:extLst>
          </p:cNvPr>
          <p:cNvCxnSpPr>
            <a:cxnSpLocks/>
            <a:stCxn id="6" idx="4"/>
            <a:endCxn id="27" idx="0"/>
          </p:cNvCxnSpPr>
          <p:nvPr/>
        </p:nvCxnSpPr>
        <p:spPr>
          <a:xfrm flipH="1">
            <a:off x="2626265" y="3195813"/>
            <a:ext cx="328475" cy="890952"/>
          </a:xfrm>
          <a:prstGeom prst="line">
            <a:avLst/>
          </a:prstGeom>
          <a:ln w="3810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BAC16319-C166-4846-8C09-EF15CC39B847}"/>
              </a:ext>
            </a:extLst>
          </p:cNvPr>
          <p:cNvCxnSpPr>
            <a:cxnSpLocks/>
            <a:stCxn id="27" idx="4"/>
            <a:endCxn id="26" idx="1"/>
          </p:cNvCxnSpPr>
          <p:nvPr/>
        </p:nvCxnSpPr>
        <p:spPr>
          <a:xfrm>
            <a:off x="2626265" y="4573528"/>
            <a:ext cx="625898" cy="456882"/>
          </a:xfrm>
          <a:prstGeom prst="line">
            <a:avLst/>
          </a:prstGeom>
          <a:ln w="3810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B21991F4-8459-C94C-9A76-E9D8338C9B38}"/>
              </a:ext>
            </a:extLst>
          </p:cNvPr>
          <p:cNvCxnSpPr>
            <a:cxnSpLocks/>
            <a:stCxn id="23" idx="7"/>
            <a:endCxn id="27" idx="3"/>
          </p:cNvCxnSpPr>
          <p:nvPr/>
        </p:nvCxnSpPr>
        <p:spPr>
          <a:xfrm flipV="1">
            <a:off x="1737829" y="4502244"/>
            <a:ext cx="724846" cy="872361"/>
          </a:xfrm>
          <a:prstGeom prst="line">
            <a:avLst/>
          </a:prstGeom>
          <a:ln w="3810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9C95FDBB-7C64-0B4D-B588-4E0303E5C2EB}"/>
              </a:ext>
            </a:extLst>
          </p:cNvPr>
          <p:cNvCxnSpPr>
            <a:cxnSpLocks/>
            <a:stCxn id="23" idx="6"/>
            <a:endCxn id="25" idx="2"/>
          </p:cNvCxnSpPr>
          <p:nvPr/>
        </p:nvCxnSpPr>
        <p:spPr>
          <a:xfrm>
            <a:off x="1805589" y="5546703"/>
            <a:ext cx="3847285" cy="216432"/>
          </a:xfrm>
          <a:prstGeom prst="line">
            <a:avLst/>
          </a:prstGeom>
          <a:ln w="3810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48EBC8CD-D4CE-2840-ACD1-FCF8181C3234}"/>
              </a:ext>
            </a:extLst>
          </p:cNvPr>
          <p:cNvCxnSpPr>
            <a:cxnSpLocks/>
            <a:stCxn id="26" idx="6"/>
            <a:endCxn id="25" idx="2"/>
          </p:cNvCxnSpPr>
          <p:nvPr/>
        </p:nvCxnSpPr>
        <p:spPr>
          <a:xfrm>
            <a:off x="3647103" y="5202508"/>
            <a:ext cx="2005772" cy="560627"/>
          </a:xfrm>
          <a:prstGeom prst="line">
            <a:avLst/>
          </a:prstGeom>
          <a:ln w="3810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393659D9-0755-A048-8CD4-B1C42A77A8D4}"/>
              </a:ext>
            </a:extLst>
          </p:cNvPr>
          <p:cNvCxnSpPr>
            <a:cxnSpLocks/>
            <a:stCxn id="26" idx="2"/>
            <a:endCxn id="23" idx="6"/>
          </p:cNvCxnSpPr>
          <p:nvPr/>
        </p:nvCxnSpPr>
        <p:spPr>
          <a:xfrm flipH="1">
            <a:off x="1805589" y="5202508"/>
            <a:ext cx="1378814" cy="344195"/>
          </a:xfrm>
          <a:prstGeom prst="line">
            <a:avLst/>
          </a:prstGeom>
          <a:ln w="3810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5D625175-A1FB-2245-AD19-AA25F69A7041}"/>
              </a:ext>
            </a:extLst>
          </p:cNvPr>
          <p:cNvCxnSpPr>
            <a:cxnSpLocks/>
            <a:stCxn id="24" idx="6"/>
            <a:endCxn id="27" idx="2"/>
          </p:cNvCxnSpPr>
          <p:nvPr/>
        </p:nvCxnSpPr>
        <p:spPr>
          <a:xfrm>
            <a:off x="1574240" y="4152067"/>
            <a:ext cx="820676" cy="178080"/>
          </a:xfrm>
          <a:prstGeom prst="line">
            <a:avLst/>
          </a:prstGeom>
          <a:ln w="3810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0F5F7A44-4D75-8446-8B1D-3C88AACE0C23}"/>
              </a:ext>
            </a:extLst>
          </p:cNvPr>
          <p:cNvCxnSpPr>
            <a:cxnSpLocks/>
            <a:stCxn id="21" idx="2"/>
            <a:endCxn id="27" idx="6"/>
          </p:cNvCxnSpPr>
          <p:nvPr/>
        </p:nvCxnSpPr>
        <p:spPr>
          <a:xfrm flipH="1" flipV="1">
            <a:off x="2857615" y="4330147"/>
            <a:ext cx="1119786" cy="57316"/>
          </a:xfrm>
          <a:prstGeom prst="line">
            <a:avLst/>
          </a:prstGeom>
          <a:ln w="3810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D7783556-1429-8E42-B357-B8403C882544}"/>
              </a:ext>
            </a:extLst>
          </p:cNvPr>
          <p:cNvCxnSpPr>
            <a:cxnSpLocks/>
            <a:stCxn id="6" idx="3"/>
            <a:endCxn id="24" idx="7"/>
          </p:cNvCxnSpPr>
          <p:nvPr/>
        </p:nvCxnSpPr>
        <p:spPr>
          <a:xfrm flipH="1">
            <a:off x="1506479" y="3124529"/>
            <a:ext cx="1284671" cy="855440"/>
          </a:xfrm>
          <a:prstGeom prst="line">
            <a:avLst/>
          </a:prstGeom>
          <a:ln w="38100">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21" name="Oval 20">
            <a:extLst>
              <a:ext uri="{FF2B5EF4-FFF2-40B4-BE49-F238E27FC236}">
                <a16:creationId xmlns:a16="http://schemas.microsoft.com/office/drawing/2014/main" id="{00432B3C-1A99-5D4E-A525-BDE26A68E434}"/>
              </a:ext>
            </a:extLst>
          </p:cNvPr>
          <p:cNvSpPr/>
          <p:nvPr/>
        </p:nvSpPr>
        <p:spPr>
          <a:xfrm>
            <a:off x="3977401" y="4144081"/>
            <a:ext cx="462700" cy="486763"/>
          </a:xfrm>
          <a:prstGeom prst="ellipse">
            <a:avLst/>
          </a:prstGeom>
          <a:ln w="6350"/>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Arial" panose="020B0604020202020204" pitchFamily="34" charset="0"/>
                <a:cs typeface="Arial" panose="020B0604020202020204" pitchFamily="34" charset="0"/>
              </a:rPr>
              <a:t>2</a:t>
            </a:r>
            <a:endParaRPr lang="en-US" dirty="0">
              <a:latin typeface="Arial" panose="020B0604020202020204" pitchFamily="34" charset="0"/>
              <a:cs typeface="Arial" panose="020B0604020202020204" pitchFamily="34" charset="0"/>
            </a:endParaRPr>
          </a:p>
        </p:txBody>
      </p:sp>
      <p:sp>
        <p:nvSpPr>
          <p:cNvPr id="22" name="Oval 21">
            <a:extLst>
              <a:ext uri="{FF2B5EF4-FFF2-40B4-BE49-F238E27FC236}">
                <a16:creationId xmlns:a16="http://schemas.microsoft.com/office/drawing/2014/main" id="{12B1D5EB-194E-7547-AF4B-F67FBA3D35AE}"/>
              </a:ext>
            </a:extLst>
          </p:cNvPr>
          <p:cNvSpPr/>
          <p:nvPr/>
        </p:nvSpPr>
        <p:spPr>
          <a:xfrm>
            <a:off x="4383084" y="3078362"/>
            <a:ext cx="462700" cy="486763"/>
          </a:xfrm>
          <a:prstGeom prst="ellipse">
            <a:avLst/>
          </a:prstGeom>
          <a:ln w="6350"/>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Arial" panose="020B0604020202020204" pitchFamily="34" charset="0"/>
                <a:cs typeface="Arial" panose="020B0604020202020204" pitchFamily="34" charset="0"/>
              </a:rPr>
              <a:t>3</a:t>
            </a:r>
            <a:endParaRPr lang="en-US" dirty="0">
              <a:latin typeface="Arial" panose="020B0604020202020204" pitchFamily="34" charset="0"/>
              <a:cs typeface="Arial" panose="020B0604020202020204" pitchFamily="34" charset="0"/>
            </a:endParaRPr>
          </a:p>
        </p:txBody>
      </p:sp>
      <p:sp>
        <p:nvSpPr>
          <p:cNvPr id="23" name="Oval 22">
            <a:extLst>
              <a:ext uri="{FF2B5EF4-FFF2-40B4-BE49-F238E27FC236}">
                <a16:creationId xmlns:a16="http://schemas.microsoft.com/office/drawing/2014/main" id="{B5AE68E8-7091-3D4B-8334-55F359444260}"/>
              </a:ext>
            </a:extLst>
          </p:cNvPr>
          <p:cNvSpPr/>
          <p:nvPr/>
        </p:nvSpPr>
        <p:spPr>
          <a:xfrm>
            <a:off x="1342890" y="5303322"/>
            <a:ext cx="462700" cy="486763"/>
          </a:xfrm>
          <a:prstGeom prst="ellipse">
            <a:avLst/>
          </a:prstGeom>
          <a:ln w="6350"/>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Arial" panose="020B0604020202020204" pitchFamily="34" charset="0"/>
                <a:cs typeface="Arial" panose="020B0604020202020204" pitchFamily="34" charset="0"/>
              </a:rPr>
              <a:t>4</a:t>
            </a:r>
            <a:endParaRPr lang="en-US" dirty="0">
              <a:latin typeface="Arial" panose="020B0604020202020204" pitchFamily="34" charset="0"/>
              <a:cs typeface="Arial" panose="020B0604020202020204" pitchFamily="34" charset="0"/>
            </a:endParaRPr>
          </a:p>
        </p:txBody>
      </p:sp>
      <p:sp>
        <p:nvSpPr>
          <p:cNvPr id="24" name="Oval 23">
            <a:extLst>
              <a:ext uri="{FF2B5EF4-FFF2-40B4-BE49-F238E27FC236}">
                <a16:creationId xmlns:a16="http://schemas.microsoft.com/office/drawing/2014/main" id="{A6037DBC-E56F-6046-AB02-8DA06CA2CF3A}"/>
              </a:ext>
            </a:extLst>
          </p:cNvPr>
          <p:cNvSpPr/>
          <p:nvPr/>
        </p:nvSpPr>
        <p:spPr>
          <a:xfrm>
            <a:off x="1111540" y="3908685"/>
            <a:ext cx="462700" cy="486763"/>
          </a:xfrm>
          <a:prstGeom prst="ellipse">
            <a:avLst/>
          </a:prstGeom>
          <a:ln w="6350"/>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Arial" panose="020B0604020202020204" pitchFamily="34" charset="0"/>
                <a:cs typeface="Arial" panose="020B0604020202020204" pitchFamily="34" charset="0"/>
              </a:rPr>
              <a:t>5</a:t>
            </a:r>
            <a:endParaRPr lang="en-US" dirty="0">
              <a:latin typeface="Arial" panose="020B0604020202020204" pitchFamily="34" charset="0"/>
              <a:cs typeface="Arial" panose="020B0604020202020204" pitchFamily="34" charset="0"/>
            </a:endParaRPr>
          </a:p>
        </p:txBody>
      </p:sp>
      <p:sp>
        <p:nvSpPr>
          <p:cNvPr id="25" name="Oval 24">
            <a:extLst>
              <a:ext uri="{FF2B5EF4-FFF2-40B4-BE49-F238E27FC236}">
                <a16:creationId xmlns:a16="http://schemas.microsoft.com/office/drawing/2014/main" id="{4EE9375C-D257-AE4A-A9CD-40A7A9A23D7A}"/>
              </a:ext>
            </a:extLst>
          </p:cNvPr>
          <p:cNvSpPr/>
          <p:nvPr/>
        </p:nvSpPr>
        <p:spPr>
          <a:xfrm>
            <a:off x="5652874" y="5519754"/>
            <a:ext cx="462700" cy="486763"/>
          </a:xfrm>
          <a:prstGeom prst="ellipse">
            <a:avLst/>
          </a:prstGeom>
          <a:ln w="6350"/>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Arial" panose="020B0604020202020204" pitchFamily="34" charset="0"/>
                <a:cs typeface="Arial" panose="020B0604020202020204" pitchFamily="34" charset="0"/>
              </a:rPr>
              <a:t>6</a:t>
            </a:r>
            <a:endParaRPr lang="en-US" dirty="0">
              <a:latin typeface="Arial" panose="020B0604020202020204" pitchFamily="34" charset="0"/>
              <a:cs typeface="Arial" panose="020B0604020202020204" pitchFamily="34" charset="0"/>
            </a:endParaRPr>
          </a:p>
        </p:txBody>
      </p:sp>
      <p:sp>
        <p:nvSpPr>
          <p:cNvPr id="26" name="Oval 25">
            <a:extLst>
              <a:ext uri="{FF2B5EF4-FFF2-40B4-BE49-F238E27FC236}">
                <a16:creationId xmlns:a16="http://schemas.microsoft.com/office/drawing/2014/main" id="{543C19DC-EA6F-B447-BC24-7CFD7C8D6DFE}"/>
              </a:ext>
            </a:extLst>
          </p:cNvPr>
          <p:cNvSpPr/>
          <p:nvPr/>
        </p:nvSpPr>
        <p:spPr>
          <a:xfrm>
            <a:off x="3184403" y="4959126"/>
            <a:ext cx="462700" cy="486763"/>
          </a:xfrm>
          <a:prstGeom prst="ellipse">
            <a:avLst/>
          </a:prstGeom>
          <a:ln w="6350"/>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Arial" panose="020B0604020202020204" pitchFamily="34" charset="0"/>
                <a:cs typeface="Arial" panose="020B0604020202020204" pitchFamily="34" charset="0"/>
              </a:rPr>
              <a:t>0</a:t>
            </a:r>
            <a:endParaRPr lang="en-US" dirty="0">
              <a:latin typeface="Arial" panose="020B0604020202020204" pitchFamily="34" charset="0"/>
              <a:cs typeface="Arial" panose="020B0604020202020204" pitchFamily="34" charset="0"/>
            </a:endParaRPr>
          </a:p>
        </p:txBody>
      </p:sp>
      <p:sp>
        <p:nvSpPr>
          <p:cNvPr id="27" name="Oval 26">
            <a:extLst>
              <a:ext uri="{FF2B5EF4-FFF2-40B4-BE49-F238E27FC236}">
                <a16:creationId xmlns:a16="http://schemas.microsoft.com/office/drawing/2014/main" id="{E84B3E14-01B1-3240-917B-C7181E91F716}"/>
              </a:ext>
            </a:extLst>
          </p:cNvPr>
          <p:cNvSpPr/>
          <p:nvPr/>
        </p:nvSpPr>
        <p:spPr>
          <a:xfrm>
            <a:off x="2394915" y="4086765"/>
            <a:ext cx="462700" cy="486763"/>
          </a:xfrm>
          <a:prstGeom prst="ellipse">
            <a:avLst/>
          </a:prstGeom>
          <a:ln w="6350"/>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Arial" panose="020B0604020202020204" pitchFamily="34" charset="0"/>
                <a:cs typeface="Arial" panose="020B0604020202020204" pitchFamily="34" charset="0"/>
              </a:rPr>
              <a:t>7</a:t>
            </a:r>
            <a:endParaRPr lang="en-US" dirty="0">
              <a:latin typeface="Arial" panose="020B0604020202020204" pitchFamily="34" charset="0"/>
              <a:cs typeface="Arial" panose="020B0604020202020204" pitchFamily="34" charset="0"/>
            </a:endParaRPr>
          </a:p>
        </p:txBody>
      </p:sp>
      <p:cxnSp>
        <p:nvCxnSpPr>
          <p:cNvPr id="28" name="Straight Connector 27">
            <a:extLst>
              <a:ext uri="{FF2B5EF4-FFF2-40B4-BE49-F238E27FC236}">
                <a16:creationId xmlns:a16="http://schemas.microsoft.com/office/drawing/2014/main" id="{0D6AC4D2-7C64-9E42-BA8A-FD46B783D511}"/>
              </a:ext>
            </a:extLst>
          </p:cNvPr>
          <p:cNvCxnSpPr>
            <a:cxnSpLocks/>
            <a:stCxn id="22" idx="4"/>
            <a:endCxn id="21" idx="0"/>
          </p:cNvCxnSpPr>
          <p:nvPr/>
        </p:nvCxnSpPr>
        <p:spPr>
          <a:xfrm flipH="1">
            <a:off x="4208750" y="3565125"/>
            <a:ext cx="405683" cy="578956"/>
          </a:xfrm>
          <a:prstGeom prst="line">
            <a:avLst/>
          </a:prstGeom>
          <a:ln w="3810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A9F16323-15BA-9644-953F-E26607F0AA2F}"/>
              </a:ext>
            </a:extLst>
          </p:cNvPr>
          <p:cNvCxnSpPr>
            <a:cxnSpLocks/>
            <a:stCxn id="21" idx="5"/>
            <a:endCxn id="25" idx="1"/>
          </p:cNvCxnSpPr>
          <p:nvPr/>
        </p:nvCxnSpPr>
        <p:spPr>
          <a:xfrm>
            <a:off x="4372340" y="4559560"/>
            <a:ext cx="1348294" cy="1031478"/>
          </a:xfrm>
          <a:prstGeom prst="line">
            <a:avLst/>
          </a:prstGeom>
          <a:ln w="38100">
            <a:solidFill>
              <a:schemeClr val="bg1">
                <a:lumMod val="85000"/>
              </a:schemeClr>
            </a:solidFill>
          </a:ln>
        </p:spPr>
        <p:style>
          <a:lnRef idx="1">
            <a:schemeClr val="dk1"/>
          </a:lnRef>
          <a:fillRef idx="0">
            <a:schemeClr val="dk1"/>
          </a:fillRef>
          <a:effectRef idx="0">
            <a:schemeClr val="dk1"/>
          </a:effectRef>
          <a:fontRef idx="minor">
            <a:schemeClr val="tx1"/>
          </a:fontRef>
        </p:style>
      </p:cxnSp>
      <p:graphicFrame>
        <p:nvGraphicFramePr>
          <p:cNvPr id="47" name="Table 46">
            <a:extLst>
              <a:ext uri="{FF2B5EF4-FFF2-40B4-BE49-F238E27FC236}">
                <a16:creationId xmlns:a16="http://schemas.microsoft.com/office/drawing/2014/main" id="{1DF34F1F-F077-7143-8877-BA3DB0AAAD79}"/>
              </a:ext>
            </a:extLst>
          </p:cNvPr>
          <p:cNvGraphicFramePr>
            <a:graphicFrameLocks noGrp="1"/>
          </p:cNvGraphicFramePr>
          <p:nvPr/>
        </p:nvGraphicFramePr>
        <p:xfrm>
          <a:off x="6936523" y="2250549"/>
          <a:ext cx="1055420" cy="4389120"/>
        </p:xfrm>
        <a:graphic>
          <a:graphicData uri="http://schemas.openxmlformats.org/drawingml/2006/table">
            <a:tbl>
              <a:tblPr firstRow="1" bandRow="1">
                <a:tableStyleId>{5940675A-B579-460E-94D1-54222C63F5DA}</a:tableStyleId>
              </a:tblPr>
              <a:tblGrid>
                <a:gridCol w="562233">
                  <a:extLst>
                    <a:ext uri="{9D8B030D-6E8A-4147-A177-3AD203B41FA5}">
                      <a16:colId xmlns:a16="http://schemas.microsoft.com/office/drawing/2014/main" val="664801681"/>
                    </a:ext>
                  </a:extLst>
                </a:gridCol>
                <a:gridCol w="493187">
                  <a:extLst>
                    <a:ext uri="{9D8B030D-6E8A-4147-A177-3AD203B41FA5}">
                      <a16:colId xmlns:a16="http://schemas.microsoft.com/office/drawing/2014/main" val="1324098673"/>
                    </a:ext>
                  </a:extLst>
                </a:gridCol>
              </a:tblGrid>
              <a:tr h="267945">
                <a:tc>
                  <a:txBody>
                    <a:bodyPr/>
                    <a:lstStyle/>
                    <a:p>
                      <a:r>
                        <a:rPr lang="en-US" altLang="zh-CN" sz="1200" dirty="0">
                          <a:latin typeface="Arial" panose="020B0604020202020204" pitchFamily="34" charset="0"/>
                          <a:cs typeface="Arial" panose="020B0604020202020204" pitchFamily="34" charset="0"/>
                        </a:rPr>
                        <a:t>0</a:t>
                      </a:r>
                      <a:r>
                        <a:rPr lang="zh-CN" altLang="en-US"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rPr>
                        <a:t>-</a:t>
                      </a:r>
                      <a:r>
                        <a:rPr lang="zh-CN" altLang="en-US"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rPr>
                        <a:t>7</a:t>
                      </a:r>
                      <a:endParaRPr lang="en-US" sz="1200" dirty="0">
                        <a:latin typeface="Arial" panose="020B0604020202020204" pitchFamily="34" charset="0"/>
                        <a:cs typeface="Arial" panose="020B0604020202020204" pitchFamily="34" charset="0"/>
                      </a:endParaRPr>
                    </a:p>
                  </a:txBody>
                  <a:tcPr>
                    <a:lnL w="3175" cap="flat" cmpd="sng" algn="ctr">
                      <a:noFill/>
                      <a:prstDash val="lgDash"/>
                      <a:round/>
                      <a:headEnd type="none" w="med" len="med"/>
                      <a:tailEnd type="none" w="med" len="med"/>
                    </a:lnL>
                    <a:lnR w="3175" cap="flat" cmpd="sng" algn="ctr">
                      <a:noFill/>
                      <a:prstDash val="lgDash"/>
                      <a:round/>
                      <a:headEnd type="none" w="med" len="med"/>
                      <a:tailEnd type="none" w="med" len="med"/>
                    </a:lnR>
                    <a:lnT w="3175" cap="flat" cmpd="sng" algn="ctr">
                      <a:noFill/>
                      <a:prstDash val="lgDash"/>
                      <a:round/>
                      <a:headEnd type="none" w="med" len="med"/>
                      <a:tailEnd type="none" w="med" len="med"/>
                    </a:lnT>
                    <a:lnB w="3175" cap="flat" cmpd="sng" algn="ctr">
                      <a:noFill/>
                      <a:prstDash val="lgDash"/>
                      <a:round/>
                      <a:headEnd type="none" w="med" len="med"/>
                      <a:tailEnd type="none" w="med" len="med"/>
                    </a:lnB>
                    <a:lnTlToBr w="12700" cmpd="sng">
                      <a:noFill/>
                      <a:prstDash val="solid"/>
                    </a:lnTlToBr>
                    <a:lnBlToTr w="12700" cmpd="sng">
                      <a:noFill/>
                      <a:prstDash val="solid"/>
                    </a:lnBlToTr>
                  </a:tcPr>
                </a:tc>
                <a:tc>
                  <a:txBody>
                    <a:bodyPr/>
                    <a:lstStyle/>
                    <a:p>
                      <a:r>
                        <a:rPr lang="en-US" altLang="zh-CN" sz="1200" dirty="0">
                          <a:latin typeface="Arial" panose="020B0604020202020204" pitchFamily="34" charset="0"/>
                          <a:cs typeface="Arial" panose="020B0604020202020204" pitchFamily="34" charset="0"/>
                        </a:rPr>
                        <a:t>1</a:t>
                      </a:r>
                      <a:endParaRPr lang="en-US" sz="1200" dirty="0">
                        <a:latin typeface="Arial" panose="020B0604020202020204" pitchFamily="34" charset="0"/>
                        <a:cs typeface="Arial" panose="020B0604020202020204" pitchFamily="34" charset="0"/>
                      </a:endParaRPr>
                    </a:p>
                  </a:txBody>
                  <a:tcPr>
                    <a:lnL w="3175" cap="flat" cmpd="sng" algn="ctr">
                      <a:noFill/>
                      <a:prstDash val="lgDash"/>
                      <a:round/>
                      <a:headEnd type="none" w="med" len="med"/>
                      <a:tailEnd type="none" w="med" len="med"/>
                    </a:lnL>
                    <a:lnR w="3175" cap="flat" cmpd="sng" algn="ctr">
                      <a:noFill/>
                      <a:prstDash val="lgDash"/>
                      <a:round/>
                      <a:headEnd type="none" w="med" len="med"/>
                      <a:tailEnd type="none" w="med" len="med"/>
                    </a:lnR>
                    <a:lnT w="3175" cap="flat" cmpd="sng" algn="ctr">
                      <a:noFill/>
                      <a:prstDash val="lgDash"/>
                      <a:round/>
                      <a:headEnd type="none" w="med" len="med"/>
                      <a:tailEnd type="none" w="med" len="med"/>
                    </a:lnT>
                    <a:lnB w="3175" cap="flat" cmpd="sng" algn="ctr">
                      <a:noFill/>
                      <a:prstDash val="lg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30090149"/>
                  </a:ext>
                </a:extLst>
              </a:tr>
              <a:tr h="267945">
                <a:tc>
                  <a:txBody>
                    <a:bodyPr/>
                    <a:lstStyle/>
                    <a:p>
                      <a:r>
                        <a:rPr lang="en-US" altLang="zh-CN" sz="1200" dirty="0">
                          <a:latin typeface="Arial" panose="020B0604020202020204" pitchFamily="34" charset="0"/>
                          <a:cs typeface="Arial" panose="020B0604020202020204" pitchFamily="34" charset="0"/>
                        </a:rPr>
                        <a:t>2</a:t>
                      </a:r>
                      <a:r>
                        <a:rPr lang="zh-CN" altLang="en-US"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rPr>
                        <a:t>-</a:t>
                      </a:r>
                      <a:r>
                        <a:rPr lang="zh-CN" altLang="en-US"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rPr>
                        <a:t>3</a:t>
                      </a:r>
                      <a:endParaRPr lang="en-US" sz="1200" dirty="0">
                        <a:latin typeface="Arial" panose="020B0604020202020204" pitchFamily="34" charset="0"/>
                        <a:cs typeface="Arial" panose="020B0604020202020204" pitchFamily="34" charset="0"/>
                      </a:endParaRPr>
                    </a:p>
                  </a:txBody>
                  <a:tcPr>
                    <a:lnL w="3175" cap="flat" cmpd="sng" algn="ctr">
                      <a:noFill/>
                      <a:prstDash val="lgDash"/>
                      <a:round/>
                      <a:headEnd type="none" w="med" len="med"/>
                      <a:tailEnd type="none" w="med" len="med"/>
                    </a:lnL>
                    <a:lnR w="3175" cap="flat" cmpd="sng" algn="ctr">
                      <a:noFill/>
                      <a:prstDash val="lgDash"/>
                      <a:round/>
                      <a:headEnd type="none" w="med" len="med"/>
                      <a:tailEnd type="none" w="med" len="med"/>
                    </a:lnR>
                    <a:lnT w="3175" cap="flat" cmpd="sng" algn="ctr">
                      <a:noFill/>
                      <a:prstDash val="lgDash"/>
                      <a:round/>
                      <a:headEnd type="none" w="med" len="med"/>
                      <a:tailEnd type="none" w="med" len="med"/>
                    </a:lnT>
                    <a:lnB w="3175" cap="flat" cmpd="sng" algn="ctr">
                      <a:noFill/>
                      <a:prstDash val="lgDash"/>
                      <a:round/>
                      <a:headEnd type="none" w="med" len="med"/>
                      <a:tailEnd type="none" w="med" len="med"/>
                    </a:lnB>
                    <a:lnTlToBr w="12700" cmpd="sng">
                      <a:noFill/>
                      <a:prstDash val="solid"/>
                    </a:lnTlToBr>
                    <a:lnBlToTr w="12700" cmpd="sng">
                      <a:noFill/>
                      <a:prstDash val="solid"/>
                    </a:lnBlToTr>
                  </a:tcPr>
                </a:tc>
                <a:tc>
                  <a:txBody>
                    <a:bodyPr/>
                    <a:lstStyle/>
                    <a:p>
                      <a:r>
                        <a:rPr lang="en-US" altLang="zh-CN" sz="1200" dirty="0">
                          <a:latin typeface="Arial" panose="020B0604020202020204" pitchFamily="34" charset="0"/>
                          <a:cs typeface="Arial" panose="020B0604020202020204" pitchFamily="34" charset="0"/>
                        </a:rPr>
                        <a:t>2</a:t>
                      </a:r>
                      <a:endParaRPr lang="en-US" sz="1200" dirty="0">
                        <a:latin typeface="Arial" panose="020B0604020202020204" pitchFamily="34" charset="0"/>
                        <a:cs typeface="Arial" panose="020B0604020202020204" pitchFamily="34" charset="0"/>
                      </a:endParaRPr>
                    </a:p>
                  </a:txBody>
                  <a:tcPr>
                    <a:lnL w="3175" cap="flat" cmpd="sng" algn="ctr">
                      <a:noFill/>
                      <a:prstDash val="lgDash"/>
                      <a:round/>
                      <a:headEnd type="none" w="med" len="med"/>
                      <a:tailEnd type="none" w="med" len="med"/>
                    </a:lnL>
                    <a:lnR w="3175" cap="flat" cmpd="sng" algn="ctr">
                      <a:noFill/>
                      <a:prstDash val="lgDash"/>
                      <a:round/>
                      <a:headEnd type="none" w="med" len="med"/>
                      <a:tailEnd type="none" w="med" len="med"/>
                    </a:lnR>
                    <a:lnT w="3175" cap="flat" cmpd="sng" algn="ctr">
                      <a:noFill/>
                      <a:prstDash val="lgDash"/>
                      <a:round/>
                      <a:headEnd type="none" w="med" len="med"/>
                      <a:tailEnd type="none" w="med" len="med"/>
                    </a:lnT>
                    <a:lnB w="3175" cap="flat" cmpd="sng" algn="ctr">
                      <a:noFill/>
                      <a:prstDash val="lg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58508869"/>
                  </a:ext>
                </a:extLst>
              </a:tr>
              <a:tr h="267945">
                <a:tc>
                  <a:txBody>
                    <a:bodyPr/>
                    <a:lstStyle/>
                    <a:p>
                      <a:r>
                        <a:rPr lang="en-US" altLang="zh-CN" sz="1200" dirty="0">
                          <a:latin typeface="Arial" panose="020B0604020202020204" pitchFamily="34" charset="0"/>
                          <a:cs typeface="Arial" panose="020B0604020202020204" pitchFamily="34" charset="0"/>
                        </a:rPr>
                        <a:t>1</a:t>
                      </a:r>
                      <a:r>
                        <a:rPr lang="zh-CN" altLang="en-US"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rPr>
                        <a:t>-</a:t>
                      </a:r>
                      <a:r>
                        <a:rPr lang="zh-CN" altLang="en-US"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rPr>
                        <a:t>7</a:t>
                      </a:r>
                      <a:endParaRPr lang="en-US" sz="1200" dirty="0">
                        <a:latin typeface="Arial" panose="020B0604020202020204" pitchFamily="34" charset="0"/>
                        <a:cs typeface="Arial" panose="020B0604020202020204" pitchFamily="34" charset="0"/>
                      </a:endParaRPr>
                    </a:p>
                  </a:txBody>
                  <a:tcPr>
                    <a:lnL w="3175" cap="flat" cmpd="sng" algn="ctr">
                      <a:noFill/>
                      <a:prstDash val="lgDash"/>
                      <a:round/>
                      <a:headEnd type="none" w="med" len="med"/>
                      <a:tailEnd type="none" w="med" len="med"/>
                    </a:lnL>
                    <a:lnR w="3175" cap="flat" cmpd="sng" algn="ctr">
                      <a:noFill/>
                      <a:prstDash val="lgDash"/>
                      <a:round/>
                      <a:headEnd type="none" w="med" len="med"/>
                      <a:tailEnd type="none" w="med" len="med"/>
                    </a:lnR>
                    <a:lnT w="3175" cap="flat" cmpd="sng" algn="ctr">
                      <a:noFill/>
                      <a:prstDash val="lgDash"/>
                      <a:round/>
                      <a:headEnd type="none" w="med" len="med"/>
                      <a:tailEnd type="none" w="med" len="med"/>
                    </a:lnT>
                    <a:lnB w="3175" cap="flat" cmpd="sng" algn="ctr">
                      <a:noFill/>
                      <a:prstDash val="lgDash"/>
                      <a:round/>
                      <a:headEnd type="none" w="med" len="med"/>
                      <a:tailEnd type="none" w="med" len="med"/>
                    </a:lnB>
                    <a:lnTlToBr w="12700" cmpd="sng">
                      <a:noFill/>
                      <a:prstDash val="solid"/>
                    </a:lnTlToBr>
                    <a:lnBlToTr w="12700" cmpd="sng">
                      <a:noFill/>
                      <a:prstDash val="solid"/>
                    </a:lnBlToTr>
                  </a:tcPr>
                </a:tc>
                <a:tc>
                  <a:txBody>
                    <a:bodyPr/>
                    <a:lstStyle/>
                    <a:p>
                      <a:r>
                        <a:rPr lang="en-US" altLang="zh-CN" sz="1200" dirty="0">
                          <a:latin typeface="Arial" panose="020B0604020202020204" pitchFamily="34" charset="0"/>
                          <a:cs typeface="Arial" panose="020B0604020202020204" pitchFamily="34" charset="0"/>
                        </a:rPr>
                        <a:t>3</a:t>
                      </a:r>
                      <a:endParaRPr lang="en-US" sz="1200" dirty="0">
                        <a:latin typeface="Arial" panose="020B0604020202020204" pitchFamily="34" charset="0"/>
                        <a:cs typeface="Arial" panose="020B0604020202020204" pitchFamily="34" charset="0"/>
                      </a:endParaRPr>
                    </a:p>
                  </a:txBody>
                  <a:tcPr>
                    <a:lnL w="3175" cap="flat" cmpd="sng" algn="ctr">
                      <a:noFill/>
                      <a:prstDash val="lgDash"/>
                      <a:round/>
                      <a:headEnd type="none" w="med" len="med"/>
                      <a:tailEnd type="none" w="med" len="med"/>
                    </a:lnL>
                    <a:lnR w="3175" cap="flat" cmpd="sng" algn="ctr">
                      <a:noFill/>
                      <a:prstDash val="lgDash"/>
                      <a:round/>
                      <a:headEnd type="none" w="med" len="med"/>
                      <a:tailEnd type="none" w="med" len="med"/>
                    </a:lnR>
                    <a:lnT w="3175" cap="flat" cmpd="sng" algn="ctr">
                      <a:noFill/>
                      <a:prstDash val="lgDash"/>
                      <a:round/>
                      <a:headEnd type="none" w="med" len="med"/>
                      <a:tailEnd type="none" w="med" len="med"/>
                    </a:lnT>
                    <a:lnB w="3175" cap="flat" cmpd="sng" algn="ctr">
                      <a:noFill/>
                      <a:prstDash val="lg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43248041"/>
                  </a:ext>
                </a:extLst>
              </a:tr>
              <a:tr h="267945">
                <a:tc>
                  <a:txBody>
                    <a:bodyPr/>
                    <a:lstStyle/>
                    <a:p>
                      <a:r>
                        <a:rPr lang="en-US" altLang="zh-CN" sz="1200" dirty="0">
                          <a:latin typeface="Arial" panose="020B0604020202020204" pitchFamily="34" charset="0"/>
                          <a:cs typeface="Arial" panose="020B0604020202020204" pitchFamily="34" charset="0"/>
                        </a:rPr>
                        <a:t>0</a:t>
                      </a:r>
                      <a:r>
                        <a:rPr lang="zh-CN" altLang="en-US"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rPr>
                        <a:t>-</a:t>
                      </a:r>
                      <a:r>
                        <a:rPr lang="zh-CN" altLang="en-US"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rPr>
                        <a:t>2</a:t>
                      </a:r>
                      <a:endParaRPr lang="en-US" sz="1200" dirty="0">
                        <a:latin typeface="Arial" panose="020B0604020202020204" pitchFamily="34" charset="0"/>
                        <a:cs typeface="Arial" panose="020B0604020202020204" pitchFamily="34" charset="0"/>
                      </a:endParaRPr>
                    </a:p>
                  </a:txBody>
                  <a:tcPr>
                    <a:lnL w="3175" cap="flat" cmpd="sng" algn="ctr">
                      <a:noFill/>
                      <a:prstDash val="lgDash"/>
                      <a:round/>
                      <a:headEnd type="none" w="med" len="med"/>
                      <a:tailEnd type="none" w="med" len="med"/>
                    </a:lnL>
                    <a:lnR w="3175" cap="flat" cmpd="sng" algn="ctr">
                      <a:noFill/>
                      <a:prstDash val="lgDash"/>
                      <a:round/>
                      <a:headEnd type="none" w="med" len="med"/>
                      <a:tailEnd type="none" w="med" len="med"/>
                    </a:lnR>
                    <a:lnT w="3175" cap="flat" cmpd="sng" algn="ctr">
                      <a:noFill/>
                      <a:prstDash val="lgDash"/>
                      <a:round/>
                      <a:headEnd type="none" w="med" len="med"/>
                      <a:tailEnd type="none" w="med" len="med"/>
                    </a:lnT>
                    <a:lnB w="3175" cap="flat" cmpd="sng" algn="ctr">
                      <a:noFill/>
                      <a:prstDash val="lgDash"/>
                      <a:round/>
                      <a:headEnd type="none" w="med" len="med"/>
                      <a:tailEnd type="none" w="med" len="med"/>
                    </a:lnB>
                    <a:lnTlToBr w="12700" cmpd="sng">
                      <a:noFill/>
                      <a:prstDash val="solid"/>
                    </a:lnTlToBr>
                    <a:lnBlToTr w="12700" cmpd="sng">
                      <a:noFill/>
                      <a:prstDash val="solid"/>
                    </a:lnBlToTr>
                  </a:tcPr>
                </a:tc>
                <a:tc>
                  <a:txBody>
                    <a:bodyPr/>
                    <a:lstStyle/>
                    <a:p>
                      <a:r>
                        <a:rPr lang="en-US" altLang="zh-CN" sz="1200" dirty="0">
                          <a:latin typeface="Arial" panose="020B0604020202020204" pitchFamily="34" charset="0"/>
                          <a:cs typeface="Arial" panose="020B0604020202020204" pitchFamily="34" charset="0"/>
                        </a:rPr>
                        <a:t>4</a:t>
                      </a:r>
                      <a:endParaRPr lang="en-US" sz="1200" dirty="0">
                        <a:latin typeface="Arial" panose="020B0604020202020204" pitchFamily="34" charset="0"/>
                        <a:cs typeface="Arial" panose="020B0604020202020204" pitchFamily="34" charset="0"/>
                      </a:endParaRPr>
                    </a:p>
                  </a:txBody>
                  <a:tcPr>
                    <a:lnL w="3175" cap="flat" cmpd="sng" algn="ctr">
                      <a:noFill/>
                      <a:prstDash val="lgDash"/>
                      <a:round/>
                      <a:headEnd type="none" w="med" len="med"/>
                      <a:tailEnd type="none" w="med" len="med"/>
                    </a:lnL>
                    <a:lnR w="3175" cap="flat" cmpd="sng" algn="ctr">
                      <a:noFill/>
                      <a:prstDash val="lgDash"/>
                      <a:round/>
                      <a:headEnd type="none" w="med" len="med"/>
                      <a:tailEnd type="none" w="med" len="med"/>
                    </a:lnR>
                    <a:lnT w="3175" cap="flat" cmpd="sng" algn="ctr">
                      <a:noFill/>
                      <a:prstDash val="lgDash"/>
                      <a:round/>
                      <a:headEnd type="none" w="med" len="med"/>
                      <a:tailEnd type="none" w="med" len="med"/>
                    </a:lnT>
                    <a:lnB w="3175" cap="flat" cmpd="sng" algn="ctr">
                      <a:noFill/>
                      <a:prstDash val="lg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97291681"/>
                  </a:ext>
                </a:extLst>
              </a:tr>
              <a:tr h="267945">
                <a:tc>
                  <a:txBody>
                    <a:bodyPr/>
                    <a:lstStyle/>
                    <a:p>
                      <a:r>
                        <a:rPr lang="en-US" altLang="zh-CN" sz="1200" dirty="0">
                          <a:latin typeface="Arial" panose="020B0604020202020204" pitchFamily="34" charset="0"/>
                          <a:cs typeface="Arial" panose="020B0604020202020204" pitchFamily="34" charset="0"/>
                        </a:rPr>
                        <a:t>5</a:t>
                      </a:r>
                      <a:r>
                        <a:rPr lang="zh-CN" altLang="en-US"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rPr>
                        <a:t>-</a:t>
                      </a:r>
                      <a:r>
                        <a:rPr lang="zh-CN" altLang="en-US"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rPr>
                        <a:t>7</a:t>
                      </a:r>
                      <a:endParaRPr lang="en-US" sz="1200" dirty="0">
                        <a:latin typeface="Arial" panose="020B0604020202020204" pitchFamily="34" charset="0"/>
                        <a:cs typeface="Arial" panose="020B0604020202020204" pitchFamily="34" charset="0"/>
                      </a:endParaRPr>
                    </a:p>
                  </a:txBody>
                  <a:tcPr>
                    <a:lnL w="3175" cap="flat" cmpd="sng" algn="ctr">
                      <a:noFill/>
                      <a:prstDash val="lgDash"/>
                      <a:round/>
                      <a:headEnd type="none" w="med" len="med"/>
                      <a:tailEnd type="none" w="med" len="med"/>
                    </a:lnL>
                    <a:lnR w="3175" cap="flat" cmpd="sng" algn="ctr">
                      <a:noFill/>
                      <a:prstDash val="lgDash"/>
                      <a:round/>
                      <a:headEnd type="none" w="med" len="med"/>
                      <a:tailEnd type="none" w="med" len="med"/>
                    </a:lnR>
                    <a:lnT w="3175" cap="flat" cmpd="sng" algn="ctr">
                      <a:noFill/>
                      <a:prstDash val="lgDash"/>
                      <a:round/>
                      <a:headEnd type="none" w="med" len="med"/>
                      <a:tailEnd type="none" w="med" len="med"/>
                    </a:lnT>
                    <a:lnB w="3175" cap="flat" cmpd="sng" algn="ctr">
                      <a:noFill/>
                      <a:prstDash val="lgDash"/>
                      <a:round/>
                      <a:headEnd type="none" w="med" len="med"/>
                      <a:tailEnd type="none" w="med" len="med"/>
                    </a:lnB>
                    <a:lnTlToBr w="12700" cmpd="sng">
                      <a:noFill/>
                      <a:prstDash val="solid"/>
                    </a:lnTlToBr>
                    <a:lnBlToTr w="12700" cmpd="sng">
                      <a:noFill/>
                      <a:prstDash val="solid"/>
                    </a:lnBlToTr>
                  </a:tcPr>
                </a:tc>
                <a:tc>
                  <a:txBody>
                    <a:bodyPr/>
                    <a:lstStyle/>
                    <a:p>
                      <a:r>
                        <a:rPr lang="en-US" altLang="zh-CN" sz="1200" dirty="0">
                          <a:latin typeface="Arial" panose="020B0604020202020204" pitchFamily="34" charset="0"/>
                          <a:cs typeface="Arial" panose="020B0604020202020204" pitchFamily="34" charset="0"/>
                        </a:rPr>
                        <a:t>5</a:t>
                      </a:r>
                      <a:endParaRPr lang="en-US" sz="1200" dirty="0">
                        <a:latin typeface="Arial" panose="020B0604020202020204" pitchFamily="34" charset="0"/>
                        <a:cs typeface="Arial" panose="020B0604020202020204" pitchFamily="34" charset="0"/>
                      </a:endParaRPr>
                    </a:p>
                  </a:txBody>
                  <a:tcPr>
                    <a:lnL w="3175" cap="flat" cmpd="sng" algn="ctr">
                      <a:noFill/>
                      <a:prstDash val="lgDash"/>
                      <a:round/>
                      <a:headEnd type="none" w="med" len="med"/>
                      <a:tailEnd type="none" w="med" len="med"/>
                    </a:lnL>
                    <a:lnR w="3175" cap="flat" cmpd="sng" algn="ctr">
                      <a:noFill/>
                      <a:prstDash val="lgDash"/>
                      <a:round/>
                      <a:headEnd type="none" w="med" len="med"/>
                      <a:tailEnd type="none" w="med" len="med"/>
                    </a:lnR>
                    <a:lnT w="3175" cap="flat" cmpd="sng" algn="ctr">
                      <a:noFill/>
                      <a:prstDash val="lgDash"/>
                      <a:round/>
                      <a:headEnd type="none" w="med" len="med"/>
                      <a:tailEnd type="none" w="med" len="med"/>
                    </a:lnT>
                    <a:lnB w="3175" cap="flat" cmpd="sng" algn="ctr">
                      <a:noFill/>
                      <a:prstDash val="lg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0038607"/>
                  </a:ext>
                </a:extLst>
              </a:tr>
              <a:tr h="267945">
                <a:tc>
                  <a:txBody>
                    <a:bodyPr/>
                    <a:lstStyle/>
                    <a:p>
                      <a:r>
                        <a:rPr lang="en-US" altLang="zh-CN" sz="1200" dirty="0">
                          <a:latin typeface="Arial" panose="020B0604020202020204" pitchFamily="34" charset="0"/>
                          <a:cs typeface="Arial" panose="020B0604020202020204" pitchFamily="34" charset="0"/>
                        </a:rPr>
                        <a:t>1</a:t>
                      </a:r>
                      <a:r>
                        <a:rPr lang="zh-CN" altLang="en-US"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rPr>
                        <a:t>-</a:t>
                      </a:r>
                      <a:r>
                        <a:rPr lang="zh-CN" altLang="en-US"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rPr>
                        <a:t>3</a:t>
                      </a:r>
                      <a:endParaRPr lang="en-US" sz="1200" dirty="0">
                        <a:latin typeface="Arial" panose="020B0604020202020204" pitchFamily="34" charset="0"/>
                        <a:cs typeface="Arial" panose="020B0604020202020204" pitchFamily="34" charset="0"/>
                      </a:endParaRPr>
                    </a:p>
                  </a:txBody>
                  <a:tcPr>
                    <a:lnL w="3175" cap="flat" cmpd="sng" algn="ctr">
                      <a:noFill/>
                      <a:prstDash val="lgDash"/>
                      <a:round/>
                      <a:headEnd type="none" w="med" len="med"/>
                      <a:tailEnd type="none" w="med" len="med"/>
                    </a:lnL>
                    <a:lnR w="3175" cap="flat" cmpd="sng" algn="ctr">
                      <a:noFill/>
                      <a:prstDash val="lgDash"/>
                      <a:round/>
                      <a:headEnd type="none" w="med" len="med"/>
                      <a:tailEnd type="none" w="med" len="med"/>
                    </a:lnR>
                    <a:lnT w="3175" cap="flat" cmpd="sng" algn="ctr">
                      <a:noFill/>
                      <a:prstDash val="lgDash"/>
                      <a:round/>
                      <a:headEnd type="none" w="med" len="med"/>
                      <a:tailEnd type="none" w="med" len="med"/>
                    </a:lnT>
                    <a:lnB w="3175" cap="flat" cmpd="sng" algn="ctr">
                      <a:noFill/>
                      <a:prstDash val="lgDash"/>
                      <a:round/>
                      <a:headEnd type="none" w="med" len="med"/>
                      <a:tailEnd type="none" w="med" len="med"/>
                    </a:lnB>
                    <a:lnTlToBr w="12700" cmpd="sng">
                      <a:noFill/>
                      <a:prstDash val="solid"/>
                    </a:lnTlToBr>
                    <a:lnBlToTr w="12700" cmpd="sng">
                      <a:noFill/>
                      <a:prstDash val="solid"/>
                    </a:lnBlToTr>
                  </a:tcPr>
                </a:tc>
                <a:tc>
                  <a:txBody>
                    <a:bodyPr/>
                    <a:lstStyle/>
                    <a:p>
                      <a:r>
                        <a:rPr lang="en-US" altLang="zh-CN" sz="1200" dirty="0">
                          <a:latin typeface="Arial" panose="020B0604020202020204" pitchFamily="34" charset="0"/>
                          <a:cs typeface="Arial" panose="020B0604020202020204" pitchFamily="34" charset="0"/>
                        </a:rPr>
                        <a:t>6</a:t>
                      </a:r>
                      <a:endParaRPr lang="en-US" sz="1200" dirty="0">
                        <a:latin typeface="Arial" panose="020B0604020202020204" pitchFamily="34" charset="0"/>
                        <a:cs typeface="Arial" panose="020B0604020202020204" pitchFamily="34" charset="0"/>
                      </a:endParaRPr>
                    </a:p>
                  </a:txBody>
                  <a:tcPr>
                    <a:lnL w="3175" cap="flat" cmpd="sng" algn="ctr">
                      <a:noFill/>
                      <a:prstDash val="lgDash"/>
                      <a:round/>
                      <a:headEnd type="none" w="med" len="med"/>
                      <a:tailEnd type="none" w="med" len="med"/>
                    </a:lnL>
                    <a:lnR w="3175" cap="flat" cmpd="sng" algn="ctr">
                      <a:noFill/>
                      <a:prstDash val="lgDash"/>
                      <a:round/>
                      <a:headEnd type="none" w="med" len="med"/>
                      <a:tailEnd type="none" w="med" len="med"/>
                    </a:lnR>
                    <a:lnT w="3175" cap="flat" cmpd="sng" algn="ctr">
                      <a:noFill/>
                      <a:prstDash val="lgDash"/>
                      <a:round/>
                      <a:headEnd type="none" w="med" len="med"/>
                      <a:tailEnd type="none" w="med" len="med"/>
                    </a:lnT>
                    <a:lnB w="3175" cap="flat" cmpd="sng" algn="ctr">
                      <a:noFill/>
                      <a:prstDash val="lg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31390261"/>
                  </a:ext>
                </a:extLst>
              </a:tr>
              <a:tr h="267945">
                <a:tc>
                  <a:txBody>
                    <a:bodyPr/>
                    <a:lstStyle/>
                    <a:p>
                      <a:r>
                        <a:rPr lang="en-US" altLang="zh-CN" sz="1200" dirty="0">
                          <a:latin typeface="Arial" panose="020B0604020202020204" pitchFamily="34" charset="0"/>
                          <a:cs typeface="Arial" panose="020B0604020202020204" pitchFamily="34" charset="0"/>
                        </a:rPr>
                        <a:t>1</a:t>
                      </a:r>
                      <a:r>
                        <a:rPr lang="zh-CN" altLang="en-US"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rPr>
                        <a:t>-</a:t>
                      </a:r>
                      <a:r>
                        <a:rPr lang="zh-CN" altLang="en-US"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rPr>
                        <a:t>5</a:t>
                      </a:r>
                      <a:endParaRPr lang="en-US" sz="1200" dirty="0">
                        <a:latin typeface="Arial" panose="020B0604020202020204" pitchFamily="34" charset="0"/>
                        <a:cs typeface="Arial" panose="020B0604020202020204" pitchFamily="34" charset="0"/>
                      </a:endParaRPr>
                    </a:p>
                  </a:txBody>
                  <a:tcPr>
                    <a:lnL w="3175" cap="flat" cmpd="sng" algn="ctr">
                      <a:noFill/>
                      <a:prstDash val="lgDash"/>
                      <a:round/>
                      <a:headEnd type="none" w="med" len="med"/>
                      <a:tailEnd type="none" w="med" len="med"/>
                    </a:lnL>
                    <a:lnR w="3175" cap="flat" cmpd="sng" algn="ctr">
                      <a:noFill/>
                      <a:prstDash val="lgDash"/>
                      <a:round/>
                      <a:headEnd type="none" w="med" len="med"/>
                      <a:tailEnd type="none" w="med" len="med"/>
                    </a:lnR>
                    <a:lnT w="3175" cap="flat" cmpd="sng" algn="ctr">
                      <a:noFill/>
                      <a:prstDash val="lgDash"/>
                      <a:round/>
                      <a:headEnd type="none" w="med" len="med"/>
                      <a:tailEnd type="none" w="med" len="med"/>
                    </a:lnT>
                    <a:lnB w="3175" cap="flat" cmpd="sng" algn="ctr">
                      <a:noFill/>
                      <a:prstDash val="lgDash"/>
                      <a:round/>
                      <a:headEnd type="none" w="med" len="med"/>
                      <a:tailEnd type="none" w="med" len="med"/>
                    </a:lnB>
                    <a:lnTlToBr w="12700" cmpd="sng">
                      <a:noFill/>
                      <a:prstDash val="solid"/>
                    </a:lnTlToBr>
                    <a:lnBlToTr w="12700" cmpd="sng">
                      <a:noFill/>
                      <a:prstDash val="solid"/>
                    </a:lnBlToTr>
                  </a:tcPr>
                </a:tc>
                <a:tc>
                  <a:txBody>
                    <a:bodyPr/>
                    <a:lstStyle/>
                    <a:p>
                      <a:r>
                        <a:rPr lang="en-US" altLang="zh-CN" sz="1200" dirty="0">
                          <a:latin typeface="Arial" panose="020B0604020202020204" pitchFamily="34" charset="0"/>
                          <a:cs typeface="Arial" panose="020B0604020202020204" pitchFamily="34" charset="0"/>
                        </a:rPr>
                        <a:t>7</a:t>
                      </a:r>
                      <a:endParaRPr lang="en-US" sz="1200" dirty="0">
                        <a:latin typeface="Arial" panose="020B0604020202020204" pitchFamily="34" charset="0"/>
                        <a:cs typeface="Arial" panose="020B0604020202020204" pitchFamily="34" charset="0"/>
                      </a:endParaRPr>
                    </a:p>
                  </a:txBody>
                  <a:tcPr>
                    <a:lnL w="3175" cap="flat" cmpd="sng" algn="ctr">
                      <a:noFill/>
                      <a:prstDash val="lgDash"/>
                      <a:round/>
                      <a:headEnd type="none" w="med" len="med"/>
                      <a:tailEnd type="none" w="med" len="med"/>
                    </a:lnL>
                    <a:lnR w="3175" cap="flat" cmpd="sng" algn="ctr">
                      <a:noFill/>
                      <a:prstDash val="lgDash"/>
                      <a:round/>
                      <a:headEnd type="none" w="med" len="med"/>
                      <a:tailEnd type="none" w="med" len="med"/>
                    </a:lnR>
                    <a:lnT w="3175" cap="flat" cmpd="sng" algn="ctr">
                      <a:noFill/>
                      <a:prstDash val="lgDash"/>
                      <a:round/>
                      <a:headEnd type="none" w="med" len="med"/>
                      <a:tailEnd type="none" w="med" len="med"/>
                    </a:lnT>
                    <a:lnB w="3175" cap="flat" cmpd="sng" algn="ctr">
                      <a:noFill/>
                      <a:prstDash val="lg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3614934"/>
                  </a:ext>
                </a:extLst>
              </a:tr>
              <a:tr h="267945">
                <a:tc>
                  <a:txBody>
                    <a:bodyPr/>
                    <a:lstStyle/>
                    <a:p>
                      <a:r>
                        <a:rPr lang="en-US" altLang="zh-CN" sz="1200" dirty="0">
                          <a:latin typeface="Arial" panose="020B0604020202020204" pitchFamily="34" charset="0"/>
                          <a:cs typeface="Arial" panose="020B0604020202020204" pitchFamily="34" charset="0"/>
                        </a:rPr>
                        <a:t>2</a:t>
                      </a:r>
                      <a:r>
                        <a:rPr lang="zh-CN" altLang="en-US"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rPr>
                        <a:t>-</a:t>
                      </a:r>
                      <a:r>
                        <a:rPr lang="zh-CN" altLang="en-US"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rPr>
                        <a:t>7</a:t>
                      </a:r>
                      <a:endParaRPr lang="en-US" sz="1200" dirty="0">
                        <a:latin typeface="Arial" panose="020B0604020202020204" pitchFamily="34" charset="0"/>
                        <a:cs typeface="Arial" panose="020B0604020202020204" pitchFamily="34" charset="0"/>
                      </a:endParaRPr>
                    </a:p>
                  </a:txBody>
                  <a:tcPr>
                    <a:lnL w="3175" cap="flat" cmpd="sng" algn="ctr">
                      <a:noFill/>
                      <a:prstDash val="lgDash"/>
                      <a:round/>
                      <a:headEnd type="none" w="med" len="med"/>
                      <a:tailEnd type="none" w="med" len="med"/>
                    </a:lnL>
                    <a:lnR w="3175" cap="flat" cmpd="sng" algn="ctr">
                      <a:noFill/>
                      <a:prstDash val="lgDash"/>
                      <a:round/>
                      <a:headEnd type="none" w="med" len="med"/>
                      <a:tailEnd type="none" w="med" len="med"/>
                    </a:lnR>
                    <a:lnT w="3175" cap="flat" cmpd="sng" algn="ctr">
                      <a:noFill/>
                      <a:prstDash val="lgDash"/>
                      <a:round/>
                      <a:headEnd type="none" w="med" len="med"/>
                      <a:tailEnd type="none" w="med" len="med"/>
                    </a:lnT>
                    <a:lnB w="3175" cap="flat" cmpd="sng" algn="ctr">
                      <a:noFill/>
                      <a:prstDash val="lgDash"/>
                      <a:round/>
                      <a:headEnd type="none" w="med" len="med"/>
                      <a:tailEnd type="none" w="med" len="med"/>
                    </a:lnB>
                    <a:lnTlToBr w="12700" cmpd="sng">
                      <a:noFill/>
                      <a:prstDash val="solid"/>
                    </a:lnTlToBr>
                    <a:lnBlToTr w="12700" cmpd="sng">
                      <a:noFill/>
                      <a:prstDash val="solid"/>
                    </a:lnBlToTr>
                  </a:tcPr>
                </a:tc>
                <a:tc>
                  <a:txBody>
                    <a:bodyPr/>
                    <a:lstStyle/>
                    <a:p>
                      <a:r>
                        <a:rPr lang="en-US" altLang="zh-CN" sz="1200" dirty="0">
                          <a:latin typeface="Arial" panose="020B0604020202020204" pitchFamily="34" charset="0"/>
                          <a:cs typeface="Arial" panose="020B0604020202020204" pitchFamily="34" charset="0"/>
                        </a:rPr>
                        <a:t>8</a:t>
                      </a:r>
                      <a:endParaRPr lang="en-US" sz="1200" dirty="0">
                        <a:latin typeface="Arial" panose="020B0604020202020204" pitchFamily="34" charset="0"/>
                        <a:cs typeface="Arial" panose="020B0604020202020204" pitchFamily="34" charset="0"/>
                      </a:endParaRPr>
                    </a:p>
                  </a:txBody>
                  <a:tcPr>
                    <a:lnL w="3175" cap="flat" cmpd="sng" algn="ctr">
                      <a:noFill/>
                      <a:prstDash val="lgDash"/>
                      <a:round/>
                      <a:headEnd type="none" w="med" len="med"/>
                      <a:tailEnd type="none" w="med" len="med"/>
                    </a:lnL>
                    <a:lnR w="3175" cap="flat" cmpd="sng" algn="ctr">
                      <a:noFill/>
                      <a:prstDash val="lgDash"/>
                      <a:round/>
                      <a:headEnd type="none" w="med" len="med"/>
                      <a:tailEnd type="none" w="med" len="med"/>
                    </a:lnR>
                    <a:lnT w="3175" cap="flat" cmpd="sng" algn="ctr">
                      <a:noFill/>
                      <a:prstDash val="lgDash"/>
                      <a:round/>
                      <a:headEnd type="none" w="med" len="med"/>
                      <a:tailEnd type="none" w="med" len="med"/>
                    </a:lnT>
                    <a:lnB w="3175" cap="flat" cmpd="sng" algn="ctr">
                      <a:noFill/>
                      <a:prstDash val="lg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06716541"/>
                  </a:ext>
                </a:extLst>
              </a:tr>
              <a:tr h="267945">
                <a:tc>
                  <a:txBody>
                    <a:bodyPr/>
                    <a:lstStyle/>
                    <a:p>
                      <a:r>
                        <a:rPr lang="en-US" altLang="zh-CN" sz="1200" dirty="0">
                          <a:latin typeface="Arial" panose="020B0604020202020204" pitchFamily="34" charset="0"/>
                          <a:cs typeface="Arial" panose="020B0604020202020204" pitchFamily="34" charset="0"/>
                        </a:rPr>
                        <a:t>4</a:t>
                      </a:r>
                      <a:r>
                        <a:rPr lang="zh-CN" altLang="en-US"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rPr>
                        <a:t>-</a:t>
                      </a:r>
                      <a:r>
                        <a:rPr lang="zh-CN" altLang="en-US"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rPr>
                        <a:t>5</a:t>
                      </a:r>
                      <a:endParaRPr lang="en-US" sz="1200" dirty="0">
                        <a:latin typeface="Arial" panose="020B0604020202020204" pitchFamily="34" charset="0"/>
                        <a:cs typeface="Arial" panose="020B0604020202020204" pitchFamily="34" charset="0"/>
                      </a:endParaRPr>
                    </a:p>
                  </a:txBody>
                  <a:tcPr>
                    <a:lnL w="3175" cap="flat" cmpd="sng" algn="ctr">
                      <a:noFill/>
                      <a:prstDash val="lgDash"/>
                      <a:round/>
                      <a:headEnd type="none" w="med" len="med"/>
                      <a:tailEnd type="none" w="med" len="med"/>
                    </a:lnL>
                    <a:lnR w="3175" cap="flat" cmpd="sng" algn="ctr">
                      <a:noFill/>
                      <a:prstDash val="lgDash"/>
                      <a:round/>
                      <a:headEnd type="none" w="med" len="med"/>
                      <a:tailEnd type="none" w="med" len="med"/>
                    </a:lnR>
                    <a:lnT w="3175" cap="flat" cmpd="sng" algn="ctr">
                      <a:noFill/>
                      <a:prstDash val="lgDash"/>
                      <a:round/>
                      <a:headEnd type="none" w="med" len="med"/>
                      <a:tailEnd type="none" w="med" len="med"/>
                    </a:lnT>
                    <a:lnB w="3175" cap="flat" cmpd="sng" algn="ctr">
                      <a:noFill/>
                      <a:prstDash val="lgDash"/>
                      <a:round/>
                      <a:headEnd type="none" w="med" len="med"/>
                      <a:tailEnd type="none" w="med" len="med"/>
                    </a:lnB>
                    <a:lnTlToBr w="12700" cmpd="sng">
                      <a:noFill/>
                      <a:prstDash val="solid"/>
                    </a:lnTlToBr>
                    <a:lnBlToTr w="12700" cmpd="sng">
                      <a:noFill/>
                      <a:prstDash val="solid"/>
                    </a:lnBlToTr>
                  </a:tcPr>
                </a:tc>
                <a:tc>
                  <a:txBody>
                    <a:bodyPr/>
                    <a:lstStyle/>
                    <a:p>
                      <a:r>
                        <a:rPr lang="en-US" altLang="zh-CN" sz="1200" dirty="0">
                          <a:latin typeface="Arial" panose="020B0604020202020204" pitchFamily="34" charset="0"/>
                          <a:cs typeface="Arial" panose="020B0604020202020204" pitchFamily="34" charset="0"/>
                        </a:rPr>
                        <a:t>9</a:t>
                      </a:r>
                      <a:endParaRPr lang="en-US" sz="1200" dirty="0">
                        <a:latin typeface="Arial" panose="020B0604020202020204" pitchFamily="34" charset="0"/>
                        <a:cs typeface="Arial" panose="020B0604020202020204" pitchFamily="34" charset="0"/>
                      </a:endParaRPr>
                    </a:p>
                  </a:txBody>
                  <a:tcPr>
                    <a:lnL w="3175" cap="flat" cmpd="sng" algn="ctr">
                      <a:noFill/>
                      <a:prstDash val="lgDash"/>
                      <a:round/>
                      <a:headEnd type="none" w="med" len="med"/>
                      <a:tailEnd type="none" w="med" len="med"/>
                    </a:lnL>
                    <a:lnR w="3175" cap="flat" cmpd="sng" algn="ctr">
                      <a:noFill/>
                      <a:prstDash val="lgDash"/>
                      <a:round/>
                      <a:headEnd type="none" w="med" len="med"/>
                      <a:tailEnd type="none" w="med" len="med"/>
                    </a:lnR>
                    <a:lnT w="3175" cap="flat" cmpd="sng" algn="ctr">
                      <a:noFill/>
                      <a:prstDash val="lgDash"/>
                      <a:round/>
                      <a:headEnd type="none" w="med" len="med"/>
                      <a:tailEnd type="none" w="med" len="med"/>
                    </a:lnT>
                    <a:lnB w="3175" cap="flat" cmpd="sng" algn="ctr">
                      <a:noFill/>
                      <a:prstDash val="lg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40361575"/>
                  </a:ext>
                </a:extLst>
              </a:tr>
              <a:tr h="267945">
                <a:tc>
                  <a:txBody>
                    <a:bodyPr/>
                    <a:lstStyle/>
                    <a:p>
                      <a:r>
                        <a:rPr lang="en-US" altLang="zh-CN" sz="1200" dirty="0">
                          <a:latin typeface="Arial" panose="020B0604020202020204" pitchFamily="34" charset="0"/>
                          <a:cs typeface="Arial" panose="020B0604020202020204" pitchFamily="34" charset="0"/>
                        </a:rPr>
                        <a:t>1</a:t>
                      </a:r>
                      <a:r>
                        <a:rPr lang="zh-CN" altLang="en-US"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rPr>
                        <a:t>-</a:t>
                      </a:r>
                      <a:r>
                        <a:rPr lang="zh-CN" altLang="en-US"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rPr>
                        <a:t>2</a:t>
                      </a:r>
                      <a:endParaRPr lang="en-US" sz="1200" dirty="0">
                        <a:latin typeface="Arial" panose="020B0604020202020204" pitchFamily="34" charset="0"/>
                        <a:cs typeface="Arial" panose="020B0604020202020204" pitchFamily="34" charset="0"/>
                      </a:endParaRPr>
                    </a:p>
                  </a:txBody>
                  <a:tcPr>
                    <a:lnL w="3175" cap="flat" cmpd="sng" algn="ctr">
                      <a:noFill/>
                      <a:prstDash val="lgDash"/>
                      <a:round/>
                      <a:headEnd type="none" w="med" len="med"/>
                      <a:tailEnd type="none" w="med" len="med"/>
                    </a:lnL>
                    <a:lnR w="3175" cap="flat" cmpd="sng" algn="ctr">
                      <a:noFill/>
                      <a:prstDash val="lgDash"/>
                      <a:round/>
                      <a:headEnd type="none" w="med" len="med"/>
                      <a:tailEnd type="none" w="med" len="med"/>
                    </a:lnR>
                    <a:lnT w="3175" cap="flat" cmpd="sng" algn="ctr">
                      <a:noFill/>
                      <a:prstDash val="lgDash"/>
                      <a:round/>
                      <a:headEnd type="none" w="med" len="med"/>
                      <a:tailEnd type="none" w="med" len="med"/>
                    </a:lnT>
                    <a:lnB w="3175" cap="flat" cmpd="sng" algn="ctr">
                      <a:noFill/>
                      <a:prstDash val="lgDash"/>
                      <a:round/>
                      <a:headEnd type="none" w="med" len="med"/>
                      <a:tailEnd type="none" w="med" len="med"/>
                    </a:lnB>
                    <a:lnTlToBr w="12700" cmpd="sng">
                      <a:noFill/>
                      <a:prstDash val="solid"/>
                    </a:lnTlToBr>
                    <a:lnBlToTr w="12700" cmpd="sng">
                      <a:noFill/>
                      <a:prstDash val="solid"/>
                    </a:lnBlToTr>
                  </a:tcPr>
                </a:tc>
                <a:tc>
                  <a:txBody>
                    <a:bodyPr/>
                    <a:lstStyle/>
                    <a:p>
                      <a:r>
                        <a:rPr lang="en-US" altLang="zh-CN" sz="1200" dirty="0">
                          <a:latin typeface="Arial" panose="020B0604020202020204" pitchFamily="34" charset="0"/>
                          <a:cs typeface="Arial" panose="020B0604020202020204" pitchFamily="34" charset="0"/>
                        </a:rPr>
                        <a:t>10</a:t>
                      </a:r>
                    </a:p>
                  </a:txBody>
                  <a:tcPr>
                    <a:lnL w="3175" cap="flat" cmpd="sng" algn="ctr">
                      <a:noFill/>
                      <a:prstDash val="lgDash"/>
                      <a:round/>
                      <a:headEnd type="none" w="med" len="med"/>
                      <a:tailEnd type="none" w="med" len="med"/>
                    </a:lnL>
                    <a:lnR w="3175" cap="flat" cmpd="sng" algn="ctr">
                      <a:noFill/>
                      <a:prstDash val="lgDash"/>
                      <a:round/>
                      <a:headEnd type="none" w="med" len="med"/>
                      <a:tailEnd type="none" w="med" len="med"/>
                    </a:lnR>
                    <a:lnT w="3175" cap="flat" cmpd="sng" algn="ctr">
                      <a:noFill/>
                      <a:prstDash val="lgDash"/>
                      <a:round/>
                      <a:headEnd type="none" w="med" len="med"/>
                      <a:tailEnd type="none" w="med" len="med"/>
                    </a:lnT>
                    <a:lnB w="3175" cap="flat" cmpd="sng" algn="ctr">
                      <a:noFill/>
                      <a:prstDash val="lg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0588408"/>
                  </a:ext>
                </a:extLst>
              </a:tr>
              <a:tr h="267945">
                <a:tc>
                  <a:txBody>
                    <a:bodyPr/>
                    <a:lstStyle/>
                    <a:p>
                      <a:r>
                        <a:rPr lang="en-US" altLang="zh-CN" sz="1200" dirty="0">
                          <a:latin typeface="Arial" panose="020B0604020202020204" pitchFamily="34" charset="0"/>
                          <a:cs typeface="Arial" panose="020B0604020202020204" pitchFamily="34" charset="0"/>
                        </a:rPr>
                        <a:t>4</a:t>
                      </a:r>
                      <a:r>
                        <a:rPr lang="zh-CN" altLang="en-US"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rPr>
                        <a:t>-</a:t>
                      </a:r>
                      <a:r>
                        <a:rPr lang="zh-CN" altLang="en-US"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rPr>
                        <a:t>7</a:t>
                      </a:r>
                      <a:endParaRPr lang="en-US" sz="1200" dirty="0">
                        <a:latin typeface="Arial" panose="020B0604020202020204" pitchFamily="34" charset="0"/>
                        <a:cs typeface="Arial" panose="020B0604020202020204" pitchFamily="34" charset="0"/>
                      </a:endParaRPr>
                    </a:p>
                  </a:txBody>
                  <a:tcPr>
                    <a:lnL w="3175" cap="flat" cmpd="sng" algn="ctr">
                      <a:noFill/>
                      <a:prstDash val="lgDash"/>
                      <a:round/>
                      <a:headEnd type="none" w="med" len="med"/>
                      <a:tailEnd type="none" w="med" len="med"/>
                    </a:lnL>
                    <a:lnR w="3175" cap="flat" cmpd="sng" algn="ctr">
                      <a:noFill/>
                      <a:prstDash val="lgDash"/>
                      <a:round/>
                      <a:headEnd type="none" w="med" len="med"/>
                      <a:tailEnd type="none" w="med" len="med"/>
                    </a:lnR>
                    <a:lnT w="3175" cap="flat" cmpd="sng" algn="ctr">
                      <a:noFill/>
                      <a:prstDash val="lgDash"/>
                      <a:round/>
                      <a:headEnd type="none" w="med" len="med"/>
                      <a:tailEnd type="none" w="med" len="med"/>
                    </a:lnT>
                    <a:lnB w="3175" cap="flat" cmpd="sng" algn="ctr">
                      <a:noFill/>
                      <a:prstDash val="lgDash"/>
                      <a:round/>
                      <a:headEnd type="none" w="med" len="med"/>
                      <a:tailEnd type="none" w="med" len="med"/>
                    </a:lnB>
                    <a:lnTlToBr w="12700" cmpd="sng">
                      <a:noFill/>
                      <a:prstDash val="solid"/>
                    </a:lnTlToBr>
                    <a:lnBlToTr w="12700" cmpd="sng">
                      <a:noFill/>
                      <a:prstDash val="solid"/>
                    </a:lnBlToTr>
                  </a:tcPr>
                </a:tc>
                <a:tc>
                  <a:txBody>
                    <a:bodyPr/>
                    <a:lstStyle/>
                    <a:p>
                      <a:r>
                        <a:rPr lang="en-US" altLang="zh-CN" sz="1200" dirty="0">
                          <a:latin typeface="Arial" panose="020B0604020202020204" pitchFamily="34" charset="0"/>
                          <a:cs typeface="Arial" panose="020B0604020202020204" pitchFamily="34" charset="0"/>
                        </a:rPr>
                        <a:t>11</a:t>
                      </a:r>
                    </a:p>
                  </a:txBody>
                  <a:tcPr>
                    <a:lnL w="3175" cap="flat" cmpd="sng" algn="ctr">
                      <a:noFill/>
                      <a:prstDash val="lgDash"/>
                      <a:round/>
                      <a:headEnd type="none" w="med" len="med"/>
                      <a:tailEnd type="none" w="med" len="med"/>
                    </a:lnL>
                    <a:lnR w="3175" cap="flat" cmpd="sng" algn="ctr">
                      <a:noFill/>
                      <a:prstDash val="lgDash"/>
                      <a:round/>
                      <a:headEnd type="none" w="med" len="med"/>
                      <a:tailEnd type="none" w="med" len="med"/>
                    </a:lnR>
                    <a:lnT w="3175" cap="flat" cmpd="sng" algn="ctr">
                      <a:noFill/>
                      <a:prstDash val="lgDash"/>
                      <a:round/>
                      <a:headEnd type="none" w="med" len="med"/>
                      <a:tailEnd type="none" w="med" len="med"/>
                    </a:lnT>
                    <a:lnB w="3175" cap="flat" cmpd="sng" algn="ctr">
                      <a:noFill/>
                      <a:prstDash val="lg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7038410"/>
                  </a:ext>
                </a:extLst>
              </a:tr>
              <a:tr h="267945">
                <a:tc>
                  <a:txBody>
                    <a:bodyPr/>
                    <a:lstStyle/>
                    <a:p>
                      <a:r>
                        <a:rPr lang="en-US" altLang="zh-CN" sz="1200" dirty="0">
                          <a:latin typeface="Arial" panose="020B0604020202020204" pitchFamily="34" charset="0"/>
                          <a:cs typeface="Arial" panose="020B0604020202020204" pitchFamily="34" charset="0"/>
                        </a:rPr>
                        <a:t>0</a:t>
                      </a:r>
                      <a:r>
                        <a:rPr lang="zh-CN" altLang="en-US"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rPr>
                        <a:t>-</a:t>
                      </a:r>
                      <a:r>
                        <a:rPr lang="zh-CN" altLang="en-US"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rPr>
                        <a:t>4</a:t>
                      </a:r>
                      <a:endParaRPr lang="en-US" sz="1200" dirty="0">
                        <a:latin typeface="Arial" panose="020B0604020202020204" pitchFamily="34" charset="0"/>
                        <a:cs typeface="Arial" panose="020B0604020202020204" pitchFamily="34" charset="0"/>
                      </a:endParaRPr>
                    </a:p>
                  </a:txBody>
                  <a:tcPr>
                    <a:lnL w="3175" cap="flat" cmpd="sng" algn="ctr">
                      <a:noFill/>
                      <a:prstDash val="lgDash"/>
                      <a:round/>
                      <a:headEnd type="none" w="med" len="med"/>
                      <a:tailEnd type="none" w="med" len="med"/>
                    </a:lnL>
                    <a:lnR w="3175" cap="flat" cmpd="sng" algn="ctr">
                      <a:noFill/>
                      <a:prstDash val="lgDash"/>
                      <a:round/>
                      <a:headEnd type="none" w="med" len="med"/>
                      <a:tailEnd type="none" w="med" len="med"/>
                    </a:lnR>
                    <a:lnT w="3175" cap="flat" cmpd="sng" algn="ctr">
                      <a:noFill/>
                      <a:prstDash val="lgDash"/>
                      <a:round/>
                      <a:headEnd type="none" w="med" len="med"/>
                      <a:tailEnd type="none" w="med" len="med"/>
                    </a:lnT>
                    <a:lnB w="3175" cap="flat" cmpd="sng" algn="ctr">
                      <a:noFill/>
                      <a:prstDash val="lgDash"/>
                      <a:round/>
                      <a:headEnd type="none" w="med" len="med"/>
                      <a:tailEnd type="none" w="med" len="med"/>
                    </a:lnB>
                    <a:lnTlToBr w="12700" cmpd="sng">
                      <a:noFill/>
                      <a:prstDash val="solid"/>
                    </a:lnTlToBr>
                    <a:lnBlToTr w="12700" cmpd="sng">
                      <a:noFill/>
                      <a:prstDash val="solid"/>
                    </a:lnBlToTr>
                  </a:tcPr>
                </a:tc>
                <a:tc>
                  <a:txBody>
                    <a:bodyPr/>
                    <a:lstStyle/>
                    <a:p>
                      <a:r>
                        <a:rPr lang="en-US" altLang="zh-CN" sz="1200" dirty="0">
                          <a:latin typeface="Arial" panose="020B0604020202020204" pitchFamily="34" charset="0"/>
                          <a:cs typeface="Arial" panose="020B0604020202020204" pitchFamily="34" charset="0"/>
                        </a:rPr>
                        <a:t>12</a:t>
                      </a:r>
                    </a:p>
                  </a:txBody>
                  <a:tcPr>
                    <a:lnL w="3175" cap="flat" cmpd="sng" algn="ctr">
                      <a:noFill/>
                      <a:prstDash val="lgDash"/>
                      <a:round/>
                      <a:headEnd type="none" w="med" len="med"/>
                      <a:tailEnd type="none" w="med" len="med"/>
                    </a:lnL>
                    <a:lnR w="3175" cap="flat" cmpd="sng" algn="ctr">
                      <a:noFill/>
                      <a:prstDash val="lgDash"/>
                      <a:round/>
                      <a:headEnd type="none" w="med" len="med"/>
                      <a:tailEnd type="none" w="med" len="med"/>
                    </a:lnR>
                    <a:lnT w="3175" cap="flat" cmpd="sng" algn="ctr">
                      <a:noFill/>
                      <a:prstDash val="lgDash"/>
                      <a:round/>
                      <a:headEnd type="none" w="med" len="med"/>
                      <a:tailEnd type="none" w="med" len="med"/>
                    </a:lnT>
                    <a:lnB w="3175" cap="flat" cmpd="sng" algn="ctr">
                      <a:noFill/>
                      <a:prstDash val="lg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4921239"/>
                  </a:ext>
                </a:extLst>
              </a:tr>
              <a:tr h="267945">
                <a:tc>
                  <a:txBody>
                    <a:bodyPr/>
                    <a:lstStyle/>
                    <a:p>
                      <a:r>
                        <a:rPr lang="en-US" altLang="zh-CN" sz="1200" dirty="0">
                          <a:latin typeface="Arial" panose="020B0604020202020204" pitchFamily="34" charset="0"/>
                          <a:cs typeface="Arial" panose="020B0604020202020204" pitchFamily="34" charset="0"/>
                        </a:rPr>
                        <a:t>2</a:t>
                      </a:r>
                      <a:r>
                        <a:rPr lang="zh-CN" altLang="en-US"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rPr>
                        <a:t>-</a:t>
                      </a:r>
                      <a:r>
                        <a:rPr lang="zh-CN" altLang="en-US"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rPr>
                        <a:t>6</a:t>
                      </a:r>
                      <a:endParaRPr lang="en-US" sz="1200" dirty="0">
                        <a:latin typeface="Arial" panose="020B0604020202020204" pitchFamily="34" charset="0"/>
                        <a:cs typeface="Arial" panose="020B0604020202020204" pitchFamily="34" charset="0"/>
                      </a:endParaRPr>
                    </a:p>
                  </a:txBody>
                  <a:tcPr>
                    <a:lnL w="3175" cap="flat" cmpd="sng" algn="ctr">
                      <a:noFill/>
                      <a:prstDash val="lgDash"/>
                      <a:round/>
                      <a:headEnd type="none" w="med" len="med"/>
                      <a:tailEnd type="none" w="med" len="med"/>
                    </a:lnL>
                    <a:lnR w="3175" cap="flat" cmpd="sng" algn="ctr">
                      <a:noFill/>
                      <a:prstDash val="lgDash"/>
                      <a:round/>
                      <a:headEnd type="none" w="med" len="med"/>
                      <a:tailEnd type="none" w="med" len="med"/>
                    </a:lnR>
                    <a:lnT w="3175" cap="flat" cmpd="sng" algn="ctr">
                      <a:noFill/>
                      <a:prstDash val="lgDash"/>
                      <a:round/>
                      <a:headEnd type="none" w="med" len="med"/>
                      <a:tailEnd type="none" w="med" len="med"/>
                    </a:lnT>
                    <a:lnB w="3175" cap="flat" cmpd="sng" algn="ctr">
                      <a:noFill/>
                      <a:prstDash val="lgDash"/>
                      <a:round/>
                      <a:headEnd type="none" w="med" len="med"/>
                      <a:tailEnd type="none" w="med" len="med"/>
                    </a:lnB>
                    <a:lnTlToBr w="12700" cmpd="sng">
                      <a:noFill/>
                      <a:prstDash val="solid"/>
                    </a:lnTlToBr>
                    <a:lnBlToTr w="12700" cmpd="sng">
                      <a:noFill/>
                      <a:prstDash val="solid"/>
                    </a:lnBlToTr>
                  </a:tcPr>
                </a:tc>
                <a:tc>
                  <a:txBody>
                    <a:bodyPr/>
                    <a:lstStyle/>
                    <a:p>
                      <a:r>
                        <a:rPr lang="en-US" altLang="zh-CN" sz="1200" dirty="0">
                          <a:latin typeface="Arial" panose="020B0604020202020204" pitchFamily="34" charset="0"/>
                          <a:cs typeface="Arial" panose="020B0604020202020204" pitchFamily="34" charset="0"/>
                        </a:rPr>
                        <a:t>13</a:t>
                      </a:r>
                    </a:p>
                  </a:txBody>
                  <a:tcPr>
                    <a:lnL w="3175" cap="flat" cmpd="sng" algn="ctr">
                      <a:noFill/>
                      <a:prstDash val="lgDash"/>
                      <a:round/>
                      <a:headEnd type="none" w="med" len="med"/>
                      <a:tailEnd type="none" w="med" len="med"/>
                    </a:lnL>
                    <a:lnR w="3175" cap="flat" cmpd="sng" algn="ctr">
                      <a:noFill/>
                      <a:prstDash val="lgDash"/>
                      <a:round/>
                      <a:headEnd type="none" w="med" len="med"/>
                      <a:tailEnd type="none" w="med" len="med"/>
                    </a:lnR>
                    <a:lnT w="3175" cap="flat" cmpd="sng" algn="ctr">
                      <a:noFill/>
                      <a:prstDash val="lgDash"/>
                      <a:round/>
                      <a:headEnd type="none" w="med" len="med"/>
                      <a:tailEnd type="none" w="med" len="med"/>
                    </a:lnT>
                    <a:lnB w="3175" cap="flat" cmpd="sng" algn="ctr">
                      <a:noFill/>
                      <a:prstDash val="lg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18972592"/>
                  </a:ext>
                </a:extLst>
              </a:tr>
              <a:tr h="267945">
                <a:tc>
                  <a:txBody>
                    <a:bodyPr/>
                    <a:lstStyle/>
                    <a:p>
                      <a:r>
                        <a:rPr lang="en-US" altLang="zh-CN" sz="1200" dirty="0">
                          <a:latin typeface="Arial" panose="020B0604020202020204" pitchFamily="34" charset="0"/>
                          <a:cs typeface="Arial" panose="020B0604020202020204" pitchFamily="34" charset="0"/>
                        </a:rPr>
                        <a:t>3</a:t>
                      </a:r>
                      <a:r>
                        <a:rPr lang="zh-CN" altLang="en-US"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rPr>
                        <a:t>-</a:t>
                      </a:r>
                      <a:r>
                        <a:rPr lang="zh-CN" altLang="en-US"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rPr>
                        <a:t>6</a:t>
                      </a:r>
                      <a:endParaRPr lang="en-US" sz="1200" dirty="0">
                        <a:latin typeface="Arial" panose="020B0604020202020204" pitchFamily="34" charset="0"/>
                        <a:cs typeface="Arial" panose="020B0604020202020204" pitchFamily="34" charset="0"/>
                      </a:endParaRPr>
                    </a:p>
                  </a:txBody>
                  <a:tcPr>
                    <a:lnL w="3175" cap="flat" cmpd="sng" algn="ctr">
                      <a:noFill/>
                      <a:prstDash val="lgDash"/>
                      <a:round/>
                      <a:headEnd type="none" w="med" len="med"/>
                      <a:tailEnd type="none" w="med" len="med"/>
                    </a:lnL>
                    <a:lnR w="3175" cap="flat" cmpd="sng" algn="ctr">
                      <a:noFill/>
                      <a:prstDash val="lgDash"/>
                      <a:round/>
                      <a:headEnd type="none" w="med" len="med"/>
                      <a:tailEnd type="none" w="med" len="med"/>
                    </a:lnR>
                    <a:lnT w="3175" cap="flat" cmpd="sng" algn="ctr">
                      <a:noFill/>
                      <a:prstDash val="lgDash"/>
                      <a:round/>
                      <a:headEnd type="none" w="med" len="med"/>
                      <a:tailEnd type="none" w="med" len="med"/>
                    </a:lnT>
                    <a:lnB w="3175" cap="flat" cmpd="sng" algn="ctr">
                      <a:noFill/>
                      <a:prstDash val="lgDash"/>
                      <a:round/>
                      <a:headEnd type="none" w="med" len="med"/>
                      <a:tailEnd type="none" w="med" len="med"/>
                    </a:lnB>
                    <a:lnTlToBr w="12700" cmpd="sng">
                      <a:noFill/>
                      <a:prstDash val="solid"/>
                    </a:lnTlToBr>
                    <a:lnBlToTr w="12700" cmpd="sng">
                      <a:noFill/>
                      <a:prstDash val="solid"/>
                    </a:lnBlToTr>
                  </a:tcPr>
                </a:tc>
                <a:tc>
                  <a:txBody>
                    <a:bodyPr/>
                    <a:lstStyle/>
                    <a:p>
                      <a:r>
                        <a:rPr lang="en-US" altLang="zh-CN" sz="1200" dirty="0">
                          <a:latin typeface="Arial" panose="020B0604020202020204" pitchFamily="34" charset="0"/>
                          <a:cs typeface="Arial" panose="020B0604020202020204" pitchFamily="34" charset="0"/>
                        </a:rPr>
                        <a:t>14</a:t>
                      </a:r>
                    </a:p>
                  </a:txBody>
                  <a:tcPr>
                    <a:lnL w="3175" cap="flat" cmpd="sng" algn="ctr">
                      <a:noFill/>
                      <a:prstDash val="lgDash"/>
                      <a:round/>
                      <a:headEnd type="none" w="med" len="med"/>
                      <a:tailEnd type="none" w="med" len="med"/>
                    </a:lnL>
                    <a:lnR w="3175" cap="flat" cmpd="sng" algn="ctr">
                      <a:noFill/>
                      <a:prstDash val="lgDash"/>
                      <a:round/>
                      <a:headEnd type="none" w="med" len="med"/>
                      <a:tailEnd type="none" w="med" len="med"/>
                    </a:lnR>
                    <a:lnT w="3175" cap="flat" cmpd="sng" algn="ctr">
                      <a:noFill/>
                      <a:prstDash val="lgDash"/>
                      <a:round/>
                      <a:headEnd type="none" w="med" len="med"/>
                      <a:tailEnd type="none" w="med" len="med"/>
                    </a:lnT>
                    <a:lnB w="3175" cap="flat" cmpd="sng" algn="ctr">
                      <a:noFill/>
                      <a:prstDash val="lg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33489212"/>
                  </a:ext>
                </a:extLst>
              </a:tr>
              <a:tr h="267945">
                <a:tc>
                  <a:txBody>
                    <a:bodyPr/>
                    <a:lstStyle/>
                    <a:p>
                      <a:r>
                        <a:rPr lang="en-US" altLang="zh-CN" sz="1200" dirty="0">
                          <a:latin typeface="Arial" panose="020B0604020202020204" pitchFamily="34" charset="0"/>
                          <a:cs typeface="Arial" panose="020B0604020202020204" pitchFamily="34" charset="0"/>
                        </a:rPr>
                        <a:t>0</a:t>
                      </a:r>
                      <a:r>
                        <a:rPr lang="zh-CN" altLang="en-US"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rPr>
                        <a:t>-</a:t>
                      </a:r>
                      <a:r>
                        <a:rPr lang="zh-CN" altLang="en-US"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rPr>
                        <a:t>6</a:t>
                      </a:r>
                      <a:endParaRPr lang="en-US" sz="1200" dirty="0">
                        <a:latin typeface="Arial" panose="020B0604020202020204" pitchFamily="34" charset="0"/>
                        <a:cs typeface="Arial" panose="020B0604020202020204" pitchFamily="34" charset="0"/>
                      </a:endParaRPr>
                    </a:p>
                  </a:txBody>
                  <a:tcPr>
                    <a:lnL w="3175" cap="flat" cmpd="sng" algn="ctr">
                      <a:noFill/>
                      <a:prstDash val="lgDash"/>
                      <a:round/>
                      <a:headEnd type="none" w="med" len="med"/>
                      <a:tailEnd type="none" w="med" len="med"/>
                    </a:lnL>
                    <a:lnR w="3175" cap="flat" cmpd="sng" algn="ctr">
                      <a:noFill/>
                      <a:prstDash val="lgDash"/>
                      <a:round/>
                      <a:headEnd type="none" w="med" len="med"/>
                      <a:tailEnd type="none" w="med" len="med"/>
                    </a:lnR>
                    <a:lnT w="3175" cap="flat" cmpd="sng" algn="ctr">
                      <a:noFill/>
                      <a:prstDash val="lgDash"/>
                      <a:round/>
                      <a:headEnd type="none" w="med" len="med"/>
                      <a:tailEnd type="none" w="med" len="med"/>
                    </a:lnT>
                    <a:lnB w="3175" cap="flat" cmpd="sng" algn="ctr">
                      <a:noFill/>
                      <a:prstDash val="lgDash"/>
                      <a:round/>
                      <a:headEnd type="none" w="med" len="med"/>
                      <a:tailEnd type="none" w="med" len="med"/>
                    </a:lnB>
                    <a:lnTlToBr w="12700" cmpd="sng">
                      <a:noFill/>
                      <a:prstDash val="solid"/>
                    </a:lnTlToBr>
                    <a:lnBlToTr w="12700" cmpd="sng">
                      <a:noFill/>
                      <a:prstDash val="solid"/>
                    </a:lnBlToTr>
                  </a:tcPr>
                </a:tc>
                <a:tc>
                  <a:txBody>
                    <a:bodyPr/>
                    <a:lstStyle/>
                    <a:p>
                      <a:r>
                        <a:rPr lang="en-US" altLang="zh-CN" sz="1200" dirty="0">
                          <a:latin typeface="Arial" panose="020B0604020202020204" pitchFamily="34" charset="0"/>
                          <a:cs typeface="Arial" panose="020B0604020202020204" pitchFamily="34" charset="0"/>
                        </a:rPr>
                        <a:t>15</a:t>
                      </a:r>
                    </a:p>
                  </a:txBody>
                  <a:tcPr>
                    <a:lnL w="3175" cap="flat" cmpd="sng" algn="ctr">
                      <a:noFill/>
                      <a:prstDash val="lgDash"/>
                      <a:round/>
                      <a:headEnd type="none" w="med" len="med"/>
                      <a:tailEnd type="none" w="med" len="med"/>
                    </a:lnL>
                    <a:lnR w="3175" cap="flat" cmpd="sng" algn="ctr">
                      <a:noFill/>
                      <a:prstDash val="lgDash"/>
                      <a:round/>
                      <a:headEnd type="none" w="med" len="med"/>
                      <a:tailEnd type="none" w="med" len="med"/>
                    </a:lnR>
                    <a:lnT w="3175" cap="flat" cmpd="sng" algn="ctr">
                      <a:noFill/>
                      <a:prstDash val="lgDash"/>
                      <a:round/>
                      <a:headEnd type="none" w="med" len="med"/>
                      <a:tailEnd type="none" w="med" len="med"/>
                    </a:lnT>
                    <a:lnB w="3175" cap="flat" cmpd="sng" algn="ctr">
                      <a:noFill/>
                      <a:prstDash val="lg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21607744"/>
                  </a:ext>
                </a:extLst>
              </a:tr>
              <a:tr h="267945">
                <a:tc>
                  <a:txBody>
                    <a:bodyPr/>
                    <a:lstStyle/>
                    <a:p>
                      <a:r>
                        <a:rPr lang="en-US" altLang="zh-CN" sz="1200" dirty="0">
                          <a:latin typeface="Arial" panose="020B0604020202020204" pitchFamily="34" charset="0"/>
                          <a:cs typeface="Arial" panose="020B0604020202020204" pitchFamily="34" charset="0"/>
                        </a:rPr>
                        <a:t>4</a:t>
                      </a:r>
                      <a:r>
                        <a:rPr lang="zh-CN" altLang="en-US"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rPr>
                        <a:t>-</a:t>
                      </a:r>
                      <a:r>
                        <a:rPr lang="zh-CN" altLang="en-US"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rPr>
                        <a:t>6</a:t>
                      </a:r>
                      <a:endParaRPr lang="en-US" sz="1200" dirty="0">
                        <a:latin typeface="Arial" panose="020B0604020202020204" pitchFamily="34" charset="0"/>
                        <a:cs typeface="Arial" panose="020B0604020202020204" pitchFamily="34" charset="0"/>
                      </a:endParaRPr>
                    </a:p>
                  </a:txBody>
                  <a:tcPr>
                    <a:lnL w="3175" cap="flat" cmpd="sng" algn="ctr">
                      <a:noFill/>
                      <a:prstDash val="lgDash"/>
                      <a:round/>
                      <a:headEnd type="none" w="med" len="med"/>
                      <a:tailEnd type="none" w="med" len="med"/>
                    </a:lnL>
                    <a:lnR w="3175" cap="flat" cmpd="sng" algn="ctr">
                      <a:noFill/>
                      <a:prstDash val="lgDash"/>
                      <a:round/>
                      <a:headEnd type="none" w="med" len="med"/>
                      <a:tailEnd type="none" w="med" len="med"/>
                    </a:lnR>
                    <a:lnT w="3175" cap="flat" cmpd="sng" algn="ctr">
                      <a:noFill/>
                      <a:prstDash val="lgDash"/>
                      <a:round/>
                      <a:headEnd type="none" w="med" len="med"/>
                      <a:tailEnd type="none" w="med" len="med"/>
                    </a:lnT>
                    <a:lnB w="3175" cap="flat" cmpd="sng" algn="ctr">
                      <a:noFill/>
                      <a:prstDash val="lgDash"/>
                      <a:round/>
                      <a:headEnd type="none" w="med" len="med"/>
                      <a:tailEnd type="none" w="med" len="med"/>
                    </a:lnB>
                    <a:lnTlToBr w="12700" cmpd="sng">
                      <a:noFill/>
                      <a:prstDash val="solid"/>
                    </a:lnTlToBr>
                    <a:lnBlToTr w="12700" cmpd="sng">
                      <a:noFill/>
                      <a:prstDash val="solid"/>
                    </a:lnBlToTr>
                  </a:tcPr>
                </a:tc>
                <a:tc>
                  <a:txBody>
                    <a:bodyPr/>
                    <a:lstStyle/>
                    <a:p>
                      <a:r>
                        <a:rPr lang="en-US" altLang="zh-CN" sz="1200" dirty="0">
                          <a:latin typeface="Arial" panose="020B0604020202020204" pitchFamily="34" charset="0"/>
                          <a:cs typeface="Arial" panose="020B0604020202020204" pitchFamily="34" charset="0"/>
                        </a:rPr>
                        <a:t>16</a:t>
                      </a:r>
                    </a:p>
                  </a:txBody>
                  <a:tcPr>
                    <a:lnL w="3175" cap="flat" cmpd="sng" algn="ctr">
                      <a:noFill/>
                      <a:prstDash val="lgDash"/>
                      <a:round/>
                      <a:headEnd type="none" w="med" len="med"/>
                      <a:tailEnd type="none" w="med" len="med"/>
                    </a:lnL>
                    <a:lnR w="3175" cap="flat" cmpd="sng" algn="ctr">
                      <a:noFill/>
                      <a:prstDash val="lgDash"/>
                      <a:round/>
                      <a:headEnd type="none" w="med" len="med"/>
                      <a:tailEnd type="none" w="med" len="med"/>
                    </a:lnR>
                    <a:lnT w="3175" cap="flat" cmpd="sng" algn="ctr">
                      <a:noFill/>
                      <a:prstDash val="lgDash"/>
                      <a:round/>
                      <a:headEnd type="none" w="med" len="med"/>
                      <a:tailEnd type="none" w="med" len="med"/>
                    </a:lnT>
                    <a:lnB w="3175" cap="flat" cmpd="sng" algn="ctr">
                      <a:noFill/>
                      <a:prstDash val="lg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02699890"/>
                  </a:ext>
                </a:extLst>
              </a:tr>
            </a:tbl>
          </a:graphicData>
        </a:graphic>
      </p:graphicFrame>
      <p:cxnSp>
        <p:nvCxnSpPr>
          <p:cNvPr id="49" name="Straight Arrow Connector 48">
            <a:extLst>
              <a:ext uri="{FF2B5EF4-FFF2-40B4-BE49-F238E27FC236}">
                <a16:creationId xmlns:a16="http://schemas.microsoft.com/office/drawing/2014/main" id="{1CADC0CE-B6D4-1C44-BD3B-77B42E723001}"/>
              </a:ext>
            </a:extLst>
          </p:cNvPr>
          <p:cNvCxnSpPr/>
          <p:nvPr/>
        </p:nvCxnSpPr>
        <p:spPr>
          <a:xfrm flipH="1">
            <a:off x="8067444" y="2390862"/>
            <a:ext cx="276837" cy="0"/>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50" name="Straight Arrow Connector 49">
            <a:extLst>
              <a:ext uri="{FF2B5EF4-FFF2-40B4-BE49-F238E27FC236}">
                <a16:creationId xmlns:a16="http://schemas.microsoft.com/office/drawing/2014/main" id="{F1F0074D-A6FF-8748-B8C9-F9A2829E776C}"/>
              </a:ext>
            </a:extLst>
          </p:cNvPr>
          <p:cNvCxnSpPr/>
          <p:nvPr/>
        </p:nvCxnSpPr>
        <p:spPr>
          <a:xfrm flipH="1">
            <a:off x="8067444" y="2658910"/>
            <a:ext cx="276837" cy="0"/>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51" name="Straight Arrow Connector 50">
            <a:extLst>
              <a:ext uri="{FF2B5EF4-FFF2-40B4-BE49-F238E27FC236}">
                <a16:creationId xmlns:a16="http://schemas.microsoft.com/office/drawing/2014/main" id="{32D46E39-CE24-1249-9609-93B8D8D8B930}"/>
              </a:ext>
            </a:extLst>
          </p:cNvPr>
          <p:cNvCxnSpPr/>
          <p:nvPr/>
        </p:nvCxnSpPr>
        <p:spPr>
          <a:xfrm flipH="1">
            <a:off x="8067444" y="2943736"/>
            <a:ext cx="276837" cy="0"/>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52" name="Straight Arrow Connector 51">
            <a:extLst>
              <a:ext uri="{FF2B5EF4-FFF2-40B4-BE49-F238E27FC236}">
                <a16:creationId xmlns:a16="http://schemas.microsoft.com/office/drawing/2014/main" id="{3A17421B-1B54-0040-A2CD-57CE067B8314}"/>
              </a:ext>
            </a:extLst>
          </p:cNvPr>
          <p:cNvCxnSpPr/>
          <p:nvPr/>
        </p:nvCxnSpPr>
        <p:spPr>
          <a:xfrm flipH="1">
            <a:off x="8067444" y="3220173"/>
            <a:ext cx="276837" cy="0"/>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53" name="Straight Arrow Connector 52">
            <a:extLst>
              <a:ext uri="{FF2B5EF4-FFF2-40B4-BE49-F238E27FC236}">
                <a16:creationId xmlns:a16="http://schemas.microsoft.com/office/drawing/2014/main" id="{BE3762D0-79EF-284C-A287-9ED85DA3AA16}"/>
              </a:ext>
            </a:extLst>
          </p:cNvPr>
          <p:cNvCxnSpPr/>
          <p:nvPr/>
        </p:nvCxnSpPr>
        <p:spPr>
          <a:xfrm flipH="1">
            <a:off x="8067444" y="3496610"/>
            <a:ext cx="276837" cy="0"/>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54" name="Straight Arrow Connector 53">
            <a:extLst>
              <a:ext uri="{FF2B5EF4-FFF2-40B4-BE49-F238E27FC236}">
                <a16:creationId xmlns:a16="http://schemas.microsoft.com/office/drawing/2014/main" id="{6D2B2E60-1DD4-A24D-9F5F-FFDF7009B25B}"/>
              </a:ext>
            </a:extLst>
          </p:cNvPr>
          <p:cNvCxnSpPr/>
          <p:nvPr/>
        </p:nvCxnSpPr>
        <p:spPr>
          <a:xfrm flipH="1">
            <a:off x="8067444" y="3764658"/>
            <a:ext cx="276837" cy="0"/>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55" name="Straight Arrow Connector 54">
            <a:extLst>
              <a:ext uri="{FF2B5EF4-FFF2-40B4-BE49-F238E27FC236}">
                <a16:creationId xmlns:a16="http://schemas.microsoft.com/office/drawing/2014/main" id="{A6802076-E459-3A49-B821-492451300A4B}"/>
              </a:ext>
            </a:extLst>
          </p:cNvPr>
          <p:cNvCxnSpPr/>
          <p:nvPr/>
        </p:nvCxnSpPr>
        <p:spPr>
          <a:xfrm flipH="1">
            <a:off x="8067444" y="4041095"/>
            <a:ext cx="276837" cy="0"/>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56" name="Straight Arrow Connector 55">
            <a:extLst>
              <a:ext uri="{FF2B5EF4-FFF2-40B4-BE49-F238E27FC236}">
                <a16:creationId xmlns:a16="http://schemas.microsoft.com/office/drawing/2014/main" id="{54DD72DD-2620-1743-B660-401DB7D917B1}"/>
              </a:ext>
            </a:extLst>
          </p:cNvPr>
          <p:cNvCxnSpPr/>
          <p:nvPr/>
        </p:nvCxnSpPr>
        <p:spPr>
          <a:xfrm flipH="1">
            <a:off x="8067444" y="4317532"/>
            <a:ext cx="276837" cy="0"/>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57" name="Straight Arrow Connector 56">
            <a:extLst>
              <a:ext uri="{FF2B5EF4-FFF2-40B4-BE49-F238E27FC236}">
                <a16:creationId xmlns:a16="http://schemas.microsoft.com/office/drawing/2014/main" id="{A65C8A5A-FF63-2C45-85F6-353D8928365A}"/>
              </a:ext>
            </a:extLst>
          </p:cNvPr>
          <p:cNvCxnSpPr/>
          <p:nvPr/>
        </p:nvCxnSpPr>
        <p:spPr>
          <a:xfrm flipH="1">
            <a:off x="8067444" y="4586779"/>
            <a:ext cx="276837" cy="0"/>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58" name="Straight Arrow Connector 57">
            <a:extLst>
              <a:ext uri="{FF2B5EF4-FFF2-40B4-BE49-F238E27FC236}">
                <a16:creationId xmlns:a16="http://schemas.microsoft.com/office/drawing/2014/main" id="{FBDCC27B-DFE3-374F-B98A-6E24598CFCA2}"/>
              </a:ext>
            </a:extLst>
          </p:cNvPr>
          <p:cNvCxnSpPr/>
          <p:nvPr/>
        </p:nvCxnSpPr>
        <p:spPr>
          <a:xfrm flipH="1">
            <a:off x="8067444" y="4856026"/>
            <a:ext cx="276837" cy="0"/>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59" name="Straight Arrow Connector 58">
            <a:extLst>
              <a:ext uri="{FF2B5EF4-FFF2-40B4-BE49-F238E27FC236}">
                <a16:creationId xmlns:a16="http://schemas.microsoft.com/office/drawing/2014/main" id="{3F9BF6AC-F161-484B-A724-E116B881F210}"/>
              </a:ext>
            </a:extLst>
          </p:cNvPr>
          <p:cNvCxnSpPr/>
          <p:nvPr/>
        </p:nvCxnSpPr>
        <p:spPr>
          <a:xfrm flipH="1">
            <a:off x="8067444" y="5150440"/>
            <a:ext cx="276837" cy="0"/>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60" name="Straight Arrow Connector 59">
            <a:extLst>
              <a:ext uri="{FF2B5EF4-FFF2-40B4-BE49-F238E27FC236}">
                <a16:creationId xmlns:a16="http://schemas.microsoft.com/office/drawing/2014/main" id="{1A032788-6BD1-FB48-AD8C-8B4488448205}"/>
              </a:ext>
            </a:extLst>
          </p:cNvPr>
          <p:cNvCxnSpPr/>
          <p:nvPr/>
        </p:nvCxnSpPr>
        <p:spPr>
          <a:xfrm flipH="1">
            <a:off x="8067444" y="5411298"/>
            <a:ext cx="276837" cy="0"/>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61" name="Straight Arrow Connector 60">
            <a:extLst>
              <a:ext uri="{FF2B5EF4-FFF2-40B4-BE49-F238E27FC236}">
                <a16:creationId xmlns:a16="http://schemas.microsoft.com/office/drawing/2014/main" id="{D54DB5CD-53BD-404A-97AC-873770D09DE7}"/>
              </a:ext>
            </a:extLst>
          </p:cNvPr>
          <p:cNvCxnSpPr/>
          <p:nvPr/>
        </p:nvCxnSpPr>
        <p:spPr>
          <a:xfrm flipH="1">
            <a:off x="8067444" y="5697323"/>
            <a:ext cx="276837" cy="0"/>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62" name="Straight Arrow Connector 61">
            <a:extLst>
              <a:ext uri="{FF2B5EF4-FFF2-40B4-BE49-F238E27FC236}">
                <a16:creationId xmlns:a16="http://schemas.microsoft.com/office/drawing/2014/main" id="{9FCC3F2E-7268-BC47-A729-FF18C05C621A}"/>
              </a:ext>
            </a:extLst>
          </p:cNvPr>
          <p:cNvCxnSpPr/>
          <p:nvPr/>
        </p:nvCxnSpPr>
        <p:spPr>
          <a:xfrm flipH="1">
            <a:off x="8067444" y="5974959"/>
            <a:ext cx="276837" cy="0"/>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63" name="Straight Arrow Connector 62">
            <a:extLst>
              <a:ext uri="{FF2B5EF4-FFF2-40B4-BE49-F238E27FC236}">
                <a16:creationId xmlns:a16="http://schemas.microsoft.com/office/drawing/2014/main" id="{72FB494A-BF2B-E140-BA0E-31029A301F8E}"/>
              </a:ext>
            </a:extLst>
          </p:cNvPr>
          <p:cNvCxnSpPr/>
          <p:nvPr/>
        </p:nvCxnSpPr>
        <p:spPr>
          <a:xfrm flipH="1">
            <a:off x="8067444" y="6252594"/>
            <a:ext cx="276837" cy="0"/>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sp>
        <p:nvSpPr>
          <p:cNvPr id="64" name="Rectangle 63">
            <a:extLst>
              <a:ext uri="{FF2B5EF4-FFF2-40B4-BE49-F238E27FC236}">
                <a16:creationId xmlns:a16="http://schemas.microsoft.com/office/drawing/2014/main" id="{C7B36ABE-082D-D848-B88F-747346033892}"/>
              </a:ext>
            </a:extLst>
          </p:cNvPr>
          <p:cNvSpPr/>
          <p:nvPr/>
        </p:nvSpPr>
        <p:spPr>
          <a:xfrm>
            <a:off x="6913958" y="1827045"/>
            <a:ext cx="2217459" cy="276999"/>
          </a:xfrm>
          <a:prstGeom prst="rect">
            <a:avLst/>
          </a:prstGeom>
        </p:spPr>
        <p:txBody>
          <a:bodyPr wrap="square">
            <a:spAutoFit/>
          </a:bodyPr>
          <a:lstStyle/>
          <a:p>
            <a:r>
              <a:rPr lang="en-US" sz="1200" dirty="0">
                <a:solidFill>
                  <a:schemeClr val="accent6"/>
                </a:solidFill>
                <a:latin typeface="Arial" panose="020B0604020202020204" pitchFamily="34" charset="0"/>
                <a:cs typeface="Arial" panose="020B0604020202020204" pitchFamily="34" charset="0"/>
              </a:rPr>
              <a:t>graph edges sorted by weight </a:t>
            </a:r>
            <a:endParaRPr lang="en-US" sz="1200" dirty="0">
              <a:solidFill>
                <a:schemeClr val="accent6"/>
              </a:solidFill>
              <a:effectLst/>
              <a:latin typeface="Arial" panose="020B0604020202020204" pitchFamily="34" charset="0"/>
              <a:cs typeface="Arial" panose="020B0604020202020204" pitchFamily="34" charset="0"/>
            </a:endParaRPr>
          </a:p>
        </p:txBody>
      </p:sp>
      <p:sp>
        <p:nvSpPr>
          <p:cNvPr id="65" name="Rectangle 64">
            <a:extLst>
              <a:ext uri="{FF2B5EF4-FFF2-40B4-BE49-F238E27FC236}">
                <a16:creationId xmlns:a16="http://schemas.microsoft.com/office/drawing/2014/main" id="{00A3CB5E-95C2-2348-8BD4-C4CB469E172E}"/>
              </a:ext>
            </a:extLst>
          </p:cNvPr>
          <p:cNvSpPr/>
          <p:nvPr/>
        </p:nvSpPr>
        <p:spPr>
          <a:xfrm>
            <a:off x="2405075" y="5969552"/>
            <a:ext cx="2403222" cy="369332"/>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an edge-weighted graph</a:t>
            </a:r>
          </a:p>
        </p:txBody>
      </p:sp>
      <p:sp>
        <p:nvSpPr>
          <p:cNvPr id="66" name="Rectangle 65">
            <a:extLst>
              <a:ext uri="{FF2B5EF4-FFF2-40B4-BE49-F238E27FC236}">
                <a16:creationId xmlns:a16="http://schemas.microsoft.com/office/drawing/2014/main" id="{B97EAB48-A66F-7F45-9C8F-D5EA0610B3FE}"/>
              </a:ext>
            </a:extLst>
          </p:cNvPr>
          <p:cNvSpPr/>
          <p:nvPr/>
        </p:nvSpPr>
        <p:spPr>
          <a:xfrm>
            <a:off x="474091" y="2348374"/>
            <a:ext cx="2074607" cy="307777"/>
          </a:xfrm>
          <a:prstGeom prst="rect">
            <a:avLst/>
          </a:prstGeom>
        </p:spPr>
        <p:txBody>
          <a:bodyPr wrap="none">
            <a:spAutoFit/>
          </a:bodyPr>
          <a:lstStyle/>
          <a:p>
            <a:r>
              <a:rPr lang="en-US" sz="1400" dirty="0">
                <a:solidFill>
                  <a:srgbClr val="8C3023"/>
                </a:solidFill>
                <a:latin typeface="Arial" panose="020B0604020202020204" pitchFamily="34" charset="0"/>
                <a:cs typeface="Arial" panose="020B0604020202020204" pitchFamily="34" charset="0"/>
              </a:rPr>
              <a:t>does not create a cycle </a:t>
            </a:r>
            <a:endParaRPr lang="en-US" sz="1400" dirty="0">
              <a:effectLst/>
              <a:latin typeface="Arial" panose="020B0604020202020204" pitchFamily="34" charset="0"/>
              <a:cs typeface="Arial" panose="020B0604020202020204" pitchFamily="34" charset="0"/>
            </a:endParaRPr>
          </a:p>
        </p:txBody>
      </p:sp>
      <p:sp>
        <p:nvSpPr>
          <p:cNvPr id="68" name="Rectangle 67">
            <a:extLst>
              <a:ext uri="{FF2B5EF4-FFF2-40B4-BE49-F238E27FC236}">
                <a16:creationId xmlns:a16="http://schemas.microsoft.com/office/drawing/2014/main" id="{A8BFF02B-AC6C-914A-A776-60EB4E587D41}"/>
              </a:ext>
            </a:extLst>
          </p:cNvPr>
          <p:cNvSpPr/>
          <p:nvPr/>
        </p:nvSpPr>
        <p:spPr>
          <a:xfrm>
            <a:off x="3977401" y="2354633"/>
            <a:ext cx="1553630" cy="338554"/>
          </a:xfrm>
          <a:prstGeom prst="rect">
            <a:avLst/>
          </a:prstGeom>
        </p:spPr>
        <p:txBody>
          <a:bodyPr wrap="none">
            <a:spAutoFit/>
          </a:bodyPr>
          <a:lstStyle/>
          <a:p>
            <a:r>
              <a:rPr lang="en-US" sz="1600" dirty="0">
                <a:solidFill>
                  <a:schemeClr val="accent1"/>
                </a:solidFill>
                <a:latin typeface="Arial" panose="020B0604020202020204" pitchFamily="34" charset="0"/>
                <a:cs typeface="Arial" panose="020B0604020202020204" pitchFamily="34" charset="0"/>
              </a:rPr>
              <a:t>creates a cycle</a:t>
            </a:r>
          </a:p>
        </p:txBody>
      </p:sp>
      <p:cxnSp>
        <p:nvCxnSpPr>
          <p:cNvPr id="92" name="Straight Arrow Connector 91">
            <a:extLst>
              <a:ext uri="{FF2B5EF4-FFF2-40B4-BE49-F238E27FC236}">
                <a16:creationId xmlns:a16="http://schemas.microsoft.com/office/drawing/2014/main" id="{9C62E298-83DE-D241-A318-CCDF4F92D530}"/>
              </a:ext>
            </a:extLst>
          </p:cNvPr>
          <p:cNvCxnSpPr/>
          <p:nvPr/>
        </p:nvCxnSpPr>
        <p:spPr>
          <a:xfrm flipH="1">
            <a:off x="8067444" y="6507866"/>
            <a:ext cx="276837" cy="0"/>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sp>
        <p:nvSpPr>
          <p:cNvPr id="3" name="TextBox 2">
            <a:extLst>
              <a:ext uri="{FF2B5EF4-FFF2-40B4-BE49-F238E27FC236}">
                <a16:creationId xmlns:a16="http://schemas.microsoft.com/office/drawing/2014/main" id="{DC2BE257-A7B0-2A91-C4DA-6C777BA28761}"/>
              </a:ext>
            </a:extLst>
          </p:cNvPr>
          <p:cNvSpPr txBox="1"/>
          <p:nvPr/>
        </p:nvSpPr>
        <p:spPr>
          <a:xfrm>
            <a:off x="2580967" y="6320408"/>
            <a:ext cx="3982065" cy="523220"/>
          </a:xfrm>
          <a:prstGeom prst="rect">
            <a:avLst/>
          </a:prstGeom>
          <a:ln w="12700"/>
        </p:spPr>
        <p:style>
          <a:lnRef idx="2">
            <a:schemeClr val="accent2"/>
          </a:lnRef>
          <a:fillRef idx="1">
            <a:schemeClr val="lt1"/>
          </a:fillRef>
          <a:effectRef idx="0">
            <a:schemeClr val="accent2"/>
          </a:effectRef>
          <a:fontRef idx="minor">
            <a:schemeClr val="dk1"/>
          </a:fontRef>
        </p:style>
        <p:txBody>
          <a:bodyPr wrap="square">
            <a:spAutoFit/>
          </a:bodyPr>
          <a:lstStyle/>
          <a:p>
            <a:r>
              <a:rPr lang="en-GB" sz="1400" dirty="0"/>
              <a:t>Kruskal's algorithm in 2 minutes</a:t>
            </a:r>
          </a:p>
          <a:p>
            <a:r>
              <a:rPr lang="en-GB" sz="1400" dirty="0">
                <a:hlinkClick r:id="rId2"/>
              </a:rPr>
              <a:t>https://www.youtube.com/watch?v=71UQH7Pr9kU</a:t>
            </a:r>
            <a:r>
              <a:rPr lang="en-GB" sz="1400" dirty="0"/>
              <a:t> </a:t>
            </a:r>
            <a:endParaRPr lang="en-SE" sz="1400" dirty="0"/>
          </a:p>
        </p:txBody>
      </p:sp>
    </p:spTree>
    <p:extLst>
      <p:ext uri="{BB962C8B-B14F-4D97-AF65-F5344CB8AC3E}">
        <p14:creationId xmlns:p14="http://schemas.microsoft.com/office/powerpoint/2010/main" val="3269276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4"/>
                                        </p:tgtEl>
                                        <p:attrNameLst>
                                          <p:attrName>style.visibility</p:attrName>
                                        </p:attrNameLst>
                                      </p:cBhvr>
                                      <p:to>
                                        <p:strVal val="visible"/>
                                      </p:to>
                                    </p:set>
                                    <p:animEffect transition="in" filter="dissolve">
                                      <p:cBhvr>
                                        <p:cTn id="12" dur="500"/>
                                        <p:tgtEl>
                                          <p:spTgt spid="64"/>
                                        </p:tgtEl>
                                      </p:cBhvr>
                                    </p:animEffect>
                                  </p:childTnLst>
                                </p:cTn>
                              </p:par>
                              <p:par>
                                <p:cTn id="13" presetID="9" presetClass="entr" presetSubtype="0" fill="hold" nodeType="withEffect">
                                  <p:stCondLst>
                                    <p:cond delay="0"/>
                                  </p:stCondLst>
                                  <p:childTnLst>
                                    <p:set>
                                      <p:cBhvr>
                                        <p:cTn id="14" dur="1" fill="hold">
                                          <p:stCondLst>
                                            <p:cond delay="0"/>
                                          </p:stCondLst>
                                        </p:cTn>
                                        <p:tgtEl>
                                          <p:spTgt spid="47"/>
                                        </p:tgtEl>
                                        <p:attrNameLst>
                                          <p:attrName>style.visibility</p:attrName>
                                        </p:attrNameLst>
                                      </p:cBhvr>
                                      <p:to>
                                        <p:strVal val="visible"/>
                                      </p:to>
                                    </p:set>
                                    <p:animEffect transition="in" filter="dissolve">
                                      <p:cBhvr>
                                        <p:cTn id="15" dur="500"/>
                                        <p:tgtEl>
                                          <p:spTgt spid="47"/>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dissolve">
                                      <p:cBhvr>
                                        <p:cTn id="18" dur="500"/>
                                        <p:tgtEl>
                                          <p:spTgt spid="6"/>
                                        </p:tgtEl>
                                      </p:cBhvr>
                                    </p:animEffect>
                                  </p:childTnLst>
                                </p:cTn>
                              </p:par>
                              <p:par>
                                <p:cTn id="19" presetID="9"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dissolve">
                                      <p:cBhvr>
                                        <p:cTn id="21" dur="500"/>
                                        <p:tgtEl>
                                          <p:spTgt spid="7"/>
                                        </p:tgtEl>
                                      </p:cBhvr>
                                    </p:animEffect>
                                  </p:childTnLst>
                                </p:cTn>
                              </p:par>
                              <p:par>
                                <p:cTn id="22" presetID="9" presetClass="entr" presetSubtype="0" fill="hold"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dissolve">
                                      <p:cBhvr>
                                        <p:cTn id="24" dur="500"/>
                                        <p:tgtEl>
                                          <p:spTgt spid="8"/>
                                        </p:tgtEl>
                                      </p:cBhvr>
                                    </p:animEffect>
                                  </p:childTnLst>
                                </p:cTn>
                              </p:par>
                              <p:par>
                                <p:cTn id="25" presetID="9" presetClass="entr" presetSubtype="0" fill="hold"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dissolve">
                                      <p:cBhvr>
                                        <p:cTn id="27" dur="500"/>
                                        <p:tgtEl>
                                          <p:spTgt spid="9"/>
                                        </p:tgtEl>
                                      </p:cBhvr>
                                    </p:animEffect>
                                  </p:childTnLst>
                                </p:cTn>
                              </p:par>
                              <p:par>
                                <p:cTn id="28" presetID="9" presetClass="entr" presetSubtype="0" fill="hold" nodeType="with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dissolve">
                                      <p:cBhvr>
                                        <p:cTn id="30" dur="500"/>
                                        <p:tgtEl>
                                          <p:spTgt spid="10"/>
                                        </p:tgtEl>
                                      </p:cBhvr>
                                    </p:animEffect>
                                  </p:childTnLst>
                                </p:cTn>
                              </p:par>
                              <p:par>
                                <p:cTn id="31" presetID="9" presetClass="entr" presetSubtype="0" fill="hold" nodeType="with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dissolve">
                                      <p:cBhvr>
                                        <p:cTn id="33" dur="500"/>
                                        <p:tgtEl>
                                          <p:spTgt spid="11"/>
                                        </p:tgtEl>
                                      </p:cBhvr>
                                    </p:animEffect>
                                  </p:childTnLst>
                                </p:cTn>
                              </p:par>
                              <p:par>
                                <p:cTn id="34" presetID="9" presetClass="entr" presetSubtype="0" fill="hold" nodeType="with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dissolve">
                                      <p:cBhvr>
                                        <p:cTn id="36" dur="500"/>
                                        <p:tgtEl>
                                          <p:spTgt spid="12"/>
                                        </p:tgtEl>
                                      </p:cBhvr>
                                    </p:animEffect>
                                  </p:childTnLst>
                                </p:cTn>
                              </p:par>
                              <p:par>
                                <p:cTn id="37" presetID="9" presetClass="entr" presetSubtype="0" fill="hold" nodeType="with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dissolve">
                                      <p:cBhvr>
                                        <p:cTn id="39" dur="500"/>
                                        <p:tgtEl>
                                          <p:spTgt spid="13"/>
                                        </p:tgtEl>
                                      </p:cBhvr>
                                    </p:animEffect>
                                  </p:childTnLst>
                                </p:cTn>
                              </p:par>
                              <p:par>
                                <p:cTn id="40" presetID="9" presetClass="entr" presetSubtype="0" fill="hold" nodeType="with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dissolve">
                                      <p:cBhvr>
                                        <p:cTn id="42" dur="500"/>
                                        <p:tgtEl>
                                          <p:spTgt spid="14"/>
                                        </p:tgtEl>
                                      </p:cBhvr>
                                    </p:animEffect>
                                  </p:childTnLst>
                                </p:cTn>
                              </p:par>
                              <p:par>
                                <p:cTn id="43" presetID="9" presetClass="entr" presetSubtype="0" fill="hold" nodeType="with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dissolve">
                                      <p:cBhvr>
                                        <p:cTn id="45" dur="500"/>
                                        <p:tgtEl>
                                          <p:spTgt spid="15"/>
                                        </p:tgtEl>
                                      </p:cBhvr>
                                    </p:animEffect>
                                  </p:childTnLst>
                                </p:cTn>
                              </p:par>
                              <p:par>
                                <p:cTn id="46" presetID="9" presetClass="entr" presetSubtype="0" fill="hold" nodeType="with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dissolve">
                                      <p:cBhvr>
                                        <p:cTn id="48" dur="500"/>
                                        <p:tgtEl>
                                          <p:spTgt spid="16"/>
                                        </p:tgtEl>
                                      </p:cBhvr>
                                    </p:animEffect>
                                  </p:childTnLst>
                                </p:cTn>
                              </p:par>
                              <p:par>
                                <p:cTn id="49" presetID="9" presetClass="entr" presetSubtype="0" fill="hold" nodeType="withEffect">
                                  <p:stCondLst>
                                    <p:cond delay="0"/>
                                  </p:stCondLst>
                                  <p:childTnLst>
                                    <p:set>
                                      <p:cBhvr>
                                        <p:cTn id="50" dur="1" fill="hold">
                                          <p:stCondLst>
                                            <p:cond delay="0"/>
                                          </p:stCondLst>
                                        </p:cTn>
                                        <p:tgtEl>
                                          <p:spTgt spid="17"/>
                                        </p:tgtEl>
                                        <p:attrNameLst>
                                          <p:attrName>style.visibility</p:attrName>
                                        </p:attrNameLst>
                                      </p:cBhvr>
                                      <p:to>
                                        <p:strVal val="visible"/>
                                      </p:to>
                                    </p:set>
                                    <p:animEffect transition="in" filter="dissolve">
                                      <p:cBhvr>
                                        <p:cTn id="51" dur="500"/>
                                        <p:tgtEl>
                                          <p:spTgt spid="17"/>
                                        </p:tgtEl>
                                      </p:cBhvr>
                                    </p:animEffect>
                                  </p:childTnLst>
                                </p:cTn>
                              </p:par>
                              <p:par>
                                <p:cTn id="52" presetID="9" presetClass="entr" presetSubtype="0" fill="hold" nodeType="withEffect">
                                  <p:stCondLst>
                                    <p:cond delay="0"/>
                                  </p:stCondLst>
                                  <p:childTnLst>
                                    <p:set>
                                      <p:cBhvr>
                                        <p:cTn id="53" dur="1" fill="hold">
                                          <p:stCondLst>
                                            <p:cond delay="0"/>
                                          </p:stCondLst>
                                        </p:cTn>
                                        <p:tgtEl>
                                          <p:spTgt spid="18"/>
                                        </p:tgtEl>
                                        <p:attrNameLst>
                                          <p:attrName>style.visibility</p:attrName>
                                        </p:attrNameLst>
                                      </p:cBhvr>
                                      <p:to>
                                        <p:strVal val="visible"/>
                                      </p:to>
                                    </p:set>
                                    <p:animEffect transition="in" filter="dissolve">
                                      <p:cBhvr>
                                        <p:cTn id="54" dur="500"/>
                                        <p:tgtEl>
                                          <p:spTgt spid="18"/>
                                        </p:tgtEl>
                                      </p:cBhvr>
                                    </p:animEffect>
                                  </p:childTnLst>
                                </p:cTn>
                              </p:par>
                              <p:par>
                                <p:cTn id="55" presetID="9" presetClass="entr" presetSubtype="0" fill="hold" nodeType="withEffect">
                                  <p:stCondLst>
                                    <p:cond delay="0"/>
                                  </p:stCondLst>
                                  <p:childTnLst>
                                    <p:set>
                                      <p:cBhvr>
                                        <p:cTn id="56" dur="1" fill="hold">
                                          <p:stCondLst>
                                            <p:cond delay="0"/>
                                          </p:stCondLst>
                                        </p:cTn>
                                        <p:tgtEl>
                                          <p:spTgt spid="19"/>
                                        </p:tgtEl>
                                        <p:attrNameLst>
                                          <p:attrName>style.visibility</p:attrName>
                                        </p:attrNameLst>
                                      </p:cBhvr>
                                      <p:to>
                                        <p:strVal val="visible"/>
                                      </p:to>
                                    </p:set>
                                    <p:animEffect transition="in" filter="dissolve">
                                      <p:cBhvr>
                                        <p:cTn id="57" dur="500"/>
                                        <p:tgtEl>
                                          <p:spTgt spid="19"/>
                                        </p:tgtEl>
                                      </p:cBhvr>
                                    </p:animEffect>
                                  </p:childTnLst>
                                </p:cTn>
                              </p:par>
                              <p:par>
                                <p:cTn id="58" presetID="9" presetClass="entr" presetSubtype="0" fill="hold" nodeType="withEffect">
                                  <p:stCondLst>
                                    <p:cond delay="0"/>
                                  </p:stCondLst>
                                  <p:childTnLst>
                                    <p:set>
                                      <p:cBhvr>
                                        <p:cTn id="59" dur="1" fill="hold">
                                          <p:stCondLst>
                                            <p:cond delay="0"/>
                                          </p:stCondLst>
                                        </p:cTn>
                                        <p:tgtEl>
                                          <p:spTgt spid="20"/>
                                        </p:tgtEl>
                                        <p:attrNameLst>
                                          <p:attrName>style.visibility</p:attrName>
                                        </p:attrNameLst>
                                      </p:cBhvr>
                                      <p:to>
                                        <p:strVal val="visible"/>
                                      </p:to>
                                    </p:set>
                                    <p:animEffect transition="in" filter="dissolve">
                                      <p:cBhvr>
                                        <p:cTn id="60" dur="500"/>
                                        <p:tgtEl>
                                          <p:spTgt spid="20"/>
                                        </p:tgtEl>
                                      </p:cBhvr>
                                    </p:animEffect>
                                  </p:childTnLst>
                                </p:cTn>
                              </p:par>
                              <p:par>
                                <p:cTn id="61" presetID="9" presetClass="entr" presetSubtype="0" fill="hold" grpId="0" nodeType="withEffect">
                                  <p:stCondLst>
                                    <p:cond delay="0"/>
                                  </p:stCondLst>
                                  <p:childTnLst>
                                    <p:set>
                                      <p:cBhvr>
                                        <p:cTn id="62" dur="1" fill="hold">
                                          <p:stCondLst>
                                            <p:cond delay="0"/>
                                          </p:stCondLst>
                                        </p:cTn>
                                        <p:tgtEl>
                                          <p:spTgt spid="21"/>
                                        </p:tgtEl>
                                        <p:attrNameLst>
                                          <p:attrName>style.visibility</p:attrName>
                                        </p:attrNameLst>
                                      </p:cBhvr>
                                      <p:to>
                                        <p:strVal val="visible"/>
                                      </p:to>
                                    </p:set>
                                    <p:animEffect transition="in" filter="dissolve">
                                      <p:cBhvr>
                                        <p:cTn id="63" dur="500"/>
                                        <p:tgtEl>
                                          <p:spTgt spid="21"/>
                                        </p:tgtEl>
                                      </p:cBhvr>
                                    </p:animEffect>
                                  </p:childTnLst>
                                </p:cTn>
                              </p:par>
                              <p:par>
                                <p:cTn id="64" presetID="9" presetClass="entr" presetSubtype="0" fill="hold" grpId="0" nodeType="withEffect">
                                  <p:stCondLst>
                                    <p:cond delay="0"/>
                                  </p:stCondLst>
                                  <p:childTnLst>
                                    <p:set>
                                      <p:cBhvr>
                                        <p:cTn id="65" dur="1" fill="hold">
                                          <p:stCondLst>
                                            <p:cond delay="0"/>
                                          </p:stCondLst>
                                        </p:cTn>
                                        <p:tgtEl>
                                          <p:spTgt spid="22"/>
                                        </p:tgtEl>
                                        <p:attrNameLst>
                                          <p:attrName>style.visibility</p:attrName>
                                        </p:attrNameLst>
                                      </p:cBhvr>
                                      <p:to>
                                        <p:strVal val="visible"/>
                                      </p:to>
                                    </p:set>
                                    <p:animEffect transition="in" filter="dissolve">
                                      <p:cBhvr>
                                        <p:cTn id="66" dur="500"/>
                                        <p:tgtEl>
                                          <p:spTgt spid="22"/>
                                        </p:tgtEl>
                                      </p:cBhvr>
                                    </p:animEffect>
                                  </p:childTnLst>
                                </p:cTn>
                              </p:par>
                              <p:par>
                                <p:cTn id="67" presetID="9" presetClass="entr" presetSubtype="0" fill="hold" grpId="0" nodeType="withEffect">
                                  <p:stCondLst>
                                    <p:cond delay="0"/>
                                  </p:stCondLst>
                                  <p:childTnLst>
                                    <p:set>
                                      <p:cBhvr>
                                        <p:cTn id="68" dur="1" fill="hold">
                                          <p:stCondLst>
                                            <p:cond delay="0"/>
                                          </p:stCondLst>
                                        </p:cTn>
                                        <p:tgtEl>
                                          <p:spTgt spid="23"/>
                                        </p:tgtEl>
                                        <p:attrNameLst>
                                          <p:attrName>style.visibility</p:attrName>
                                        </p:attrNameLst>
                                      </p:cBhvr>
                                      <p:to>
                                        <p:strVal val="visible"/>
                                      </p:to>
                                    </p:set>
                                    <p:animEffect transition="in" filter="dissolve">
                                      <p:cBhvr>
                                        <p:cTn id="69" dur="500"/>
                                        <p:tgtEl>
                                          <p:spTgt spid="23"/>
                                        </p:tgtEl>
                                      </p:cBhvr>
                                    </p:animEffect>
                                  </p:childTnLst>
                                </p:cTn>
                              </p:par>
                              <p:par>
                                <p:cTn id="70" presetID="9" presetClass="entr" presetSubtype="0" fill="hold" grpId="0" nodeType="withEffect">
                                  <p:stCondLst>
                                    <p:cond delay="0"/>
                                  </p:stCondLst>
                                  <p:childTnLst>
                                    <p:set>
                                      <p:cBhvr>
                                        <p:cTn id="71" dur="1" fill="hold">
                                          <p:stCondLst>
                                            <p:cond delay="0"/>
                                          </p:stCondLst>
                                        </p:cTn>
                                        <p:tgtEl>
                                          <p:spTgt spid="24"/>
                                        </p:tgtEl>
                                        <p:attrNameLst>
                                          <p:attrName>style.visibility</p:attrName>
                                        </p:attrNameLst>
                                      </p:cBhvr>
                                      <p:to>
                                        <p:strVal val="visible"/>
                                      </p:to>
                                    </p:set>
                                    <p:animEffect transition="in" filter="dissolve">
                                      <p:cBhvr>
                                        <p:cTn id="72" dur="500"/>
                                        <p:tgtEl>
                                          <p:spTgt spid="24"/>
                                        </p:tgtEl>
                                      </p:cBhvr>
                                    </p:animEffect>
                                  </p:childTnLst>
                                </p:cTn>
                              </p:par>
                              <p:par>
                                <p:cTn id="73" presetID="9" presetClass="entr" presetSubtype="0" fill="hold" grpId="0" nodeType="withEffect">
                                  <p:stCondLst>
                                    <p:cond delay="0"/>
                                  </p:stCondLst>
                                  <p:childTnLst>
                                    <p:set>
                                      <p:cBhvr>
                                        <p:cTn id="74" dur="1" fill="hold">
                                          <p:stCondLst>
                                            <p:cond delay="0"/>
                                          </p:stCondLst>
                                        </p:cTn>
                                        <p:tgtEl>
                                          <p:spTgt spid="25"/>
                                        </p:tgtEl>
                                        <p:attrNameLst>
                                          <p:attrName>style.visibility</p:attrName>
                                        </p:attrNameLst>
                                      </p:cBhvr>
                                      <p:to>
                                        <p:strVal val="visible"/>
                                      </p:to>
                                    </p:set>
                                    <p:animEffect transition="in" filter="dissolve">
                                      <p:cBhvr>
                                        <p:cTn id="75" dur="500"/>
                                        <p:tgtEl>
                                          <p:spTgt spid="25"/>
                                        </p:tgtEl>
                                      </p:cBhvr>
                                    </p:animEffect>
                                  </p:childTnLst>
                                </p:cTn>
                              </p:par>
                              <p:par>
                                <p:cTn id="76" presetID="9" presetClass="entr" presetSubtype="0" fill="hold" grpId="0" nodeType="withEffect">
                                  <p:stCondLst>
                                    <p:cond delay="0"/>
                                  </p:stCondLst>
                                  <p:childTnLst>
                                    <p:set>
                                      <p:cBhvr>
                                        <p:cTn id="77" dur="1" fill="hold">
                                          <p:stCondLst>
                                            <p:cond delay="0"/>
                                          </p:stCondLst>
                                        </p:cTn>
                                        <p:tgtEl>
                                          <p:spTgt spid="26"/>
                                        </p:tgtEl>
                                        <p:attrNameLst>
                                          <p:attrName>style.visibility</p:attrName>
                                        </p:attrNameLst>
                                      </p:cBhvr>
                                      <p:to>
                                        <p:strVal val="visible"/>
                                      </p:to>
                                    </p:set>
                                    <p:animEffect transition="in" filter="dissolve">
                                      <p:cBhvr>
                                        <p:cTn id="78" dur="500"/>
                                        <p:tgtEl>
                                          <p:spTgt spid="26"/>
                                        </p:tgtEl>
                                      </p:cBhvr>
                                    </p:animEffect>
                                  </p:childTnLst>
                                </p:cTn>
                              </p:par>
                              <p:par>
                                <p:cTn id="79" presetID="9" presetClass="entr" presetSubtype="0" fill="hold" grpId="0" nodeType="withEffect">
                                  <p:stCondLst>
                                    <p:cond delay="0"/>
                                  </p:stCondLst>
                                  <p:childTnLst>
                                    <p:set>
                                      <p:cBhvr>
                                        <p:cTn id="80" dur="1" fill="hold">
                                          <p:stCondLst>
                                            <p:cond delay="0"/>
                                          </p:stCondLst>
                                        </p:cTn>
                                        <p:tgtEl>
                                          <p:spTgt spid="27"/>
                                        </p:tgtEl>
                                        <p:attrNameLst>
                                          <p:attrName>style.visibility</p:attrName>
                                        </p:attrNameLst>
                                      </p:cBhvr>
                                      <p:to>
                                        <p:strVal val="visible"/>
                                      </p:to>
                                    </p:set>
                                    <p:animEffect transition="in" filter="dissolve">
                                      <p:cBhvr>
                                        <p:cTn id="81" dur="500"/>
                                        <p:tgtEl>
                                          <p:spTgt spid="27"/>
                                        </p:tgtEl>
                                      </p:cBhvr>
                                    </p:animEffect>
                                  </p:childTnLst>
                                </p:cTn>
                              </p:par>
                              <p:par>
                                <p:cTn id="82" presetID="9" presetClass="entr" presetSubtype="0" fill="hold" nodeType="withEffect">
                                  <p:stCondLst>
                                    <p:cond delay="0"/>
                                  </p:stCondLst>
                                  <p:childTnLst>
                                    <p:set>
                                      <p:cBhvr>
                                        <p:cTn id="83" dur="1" fill="hold">
                                          <p:stCondLst>
                                            <p:cond delay="0"/>
                                          </p:stCondLst>
                                        </p:cTn>
                                        <p:tgtEl>
                                          <p:spTgt spid="28"/>
                                        </p:tgtEl>
                                        <p:attrNameLst>
                                          <p:attrName>style.visibility</p:attrName>
                                        </p:attrNameLst>
                                      </p:cBhvr>
                                      <p:to>
                                        <p:strVal val="visible"/>
                                      </p:to>
                                    </p:set>
                                    <p:animEffect transition="in" filter="dissolve">
                                      <p:cBhvr>
                                        <p:cTn id="84" dur="500"/>
                                        <p:tgtEl>
                                          <p:spTgt spid="28"/>
                                        </p:tgtEl>
                                      </p:cBhvr>
                                    </p:animEffect>
                                  </p:childTnLst>
                                </p:cTn>
                              </p:par>
                              <p:par>
                                <p:cTn id="85" presetID="9" presetClass="entr" presetSubtype="0" fill="hold" nodeType="withEffect">
                                  <p:stCondLst>
                                    <p:cond delay="0"/>
                                  </p:stCondLst>
                                  <p:childTnLst>
                                    <p:set>
                                      <p:cBhvr>
                                        <p:cTn id="86" dur="1" fill="hold">
                                          <p:stCondLst>
                                            <p:cond delay="0"/>
                                          </p:stCondLst>
                                        </p:cTn>
                                        <p:tgtEl>
                                          <p:spTgt spid="29"/>
                                        </p:tgtEl>
                                        <p:attrNameLst>
                                          <p:attrName>style.visibility</p:attrName>
                                        </p:attrNameLst>
                                      </p:cBhvr>
                                      <p:to>
                                        <p:strVal val="visible"/>
                                      </p:to>
                                    </p:set>
                                    <p:animEffect transition="in" filter="dissolve">
                                      <p:cBhvr>
                                        <p:cTn id="87" dur="500"/>
                                        <p:tgtEl>
                                          <p:spTgt spid="29"/>
                                        </p:tgtEl>
                                      </p:cBhvr>
                                    </p:animEffect>
                                  </p:childTnLst>
                                </p:cTn>
                              </p:par>
                              <p:par>
                                <p:cTn id="88" presetID="9" presetClass="entr" presetSubtype="0" fill="hold" grpId="0" nodeType="withEffect">
                                  <p:stCondLst>
                                    <p:cond delay="0"/>
                                  </p:stCondLst>
                                  <p:childTnLst>
                                    <p:set>
                                      <p:cBhvr>
                                        <p:cTn id="89" dur="1" fill="hold">
                                          <p:stCondLst>
                                            <p:cond delay="0"/>
                                          </p:stCondLst>
                                        </p:cTn>
                                        <p:tgtEl>
                                          <p:spTgt spid="65"/>
                                        </p:tgtEl>
                                        <p:attrNameLst>
                                          <p:attrName>style.visibility</p:attrName>
                                        </p:attrNameLst>
                                      </p:cBhvr>
                                      <p:to>
                                        <p:strVal val="visible"/>
                                      </p:to>
                                    </p:set>
                                    <p:animEffect transition="in" filter="dissolve">
                                      <p:cBhvr>
                                        <p:cTn id="90" dur="500"/>
                                        <p:tgtEl>
                                          <p:spTgt spid="65"/>
                                        </p:tgtEl>
                                      </p:cBhvr>
                                    </p:animEffect>
                                  </p:childTnLst>
                                </p:cTn>
                              </p:par>
                            </p:childTnLst>
                          </p:cTn>
                        </p:par>
                      </p:childTnLst>
                    </p:cTn>
                  </p:par>
                  <p:par>
                    <p:cTn id="91" fill="hold">
                      <p:stCondLst>
                        <p:cond delay="indefinite"/>
                      </p:stCondLst>
                      <p:childTnLst>
                        <p:par>
                          <p:cTn id="92" fill="hold">
                            <p:stCondLst>
                              <p:cond delay="0"/>
                            </p:stCondLst>
                            <p:childTnLst>
                              <p:par>
                                <p:cTn id="93" presetID="9" presetClass="entr" presetSubtype="0" fill="hold" nodeType="clickEffect">
                                  <p:stCondLst>
                                    <p:cond delay="0"/>
                                  </p:stCondLst>
                                  <p:childTnLst>
                                    <p:set>
                                      <p:cBhvr>
                                        <p:cTn id="94" dur="1" fill="hold">
                                          <p:stCondLst>
                                            <p:cond delay="0"/>
                                          </p:stCondLst>
                                        </p:cTn>
                                        <p:tgtEl>
                                          <p:spTgt spid="49"/>
                                        </p:tgtEl>
                                        <p:attrNameLst>
                                          <p:attrName>style.visibility</p:attrName>
                                        </p:attrNameLst>
                                      </p:cBhvr>
                                      <p:to>
                                        <p:strVal val="visible"/>
                                      </p:to>
                                    </p:set>
                                    <p:animEffect transition="in" filter="dissolve">
                                      <p:cBhvr>
                                        <p:cTn id="95" dur="500"/>
                                        <p:tgtEl>
                                          <p:spTgt spid="49"/>
                                        </p:tgtEl>
                                      </p:cBhvr>
                                    </p:animEffect>
                                  </p:childTnLst>
                                </p:cTn>
                              </p:par>
                            </p:childTnLst>
                          </p:cTn>
                        </p:par>
                      </p:childTnLst>
                    </p:cTn>
                  </p:par>
                  <p:par>
                    <p:cTn id="96" fill="hold">
                      <p:stCondLst>
                        <p:cond delay="indefinite"/>
                      </p:stCondLst>
                      <p:childTnLst>
                        <p:par>
                          <p:cTn id="97" fill="hold">
                            <p:stCondLst>
                              <p:cond delay="0"/>
                            </p:stCondLst>
                            <p:childTnLst>
                              <p:par>
                                <p:cTn id="98" presetID="7" presetClass="emph" presetSubtype="2" fill="hold" nodeType="clickEffect">
                                  <p:stCondLst>
                                    <p:cond delay="0"/>
                                  </p:stCondLst>
                                  <p:childTnLst>
                                    <p:animClr clrSpc="rgb" dir="cw">
                                      <p:cBhvr>
                                        <p:cTn id="99" dur="2000" fill="hold"/>
                                        <p:tgtEl>
                                          <p:spTgt spid="13"/>
                                        </p:tgtEl>
                                        <p:attrNameLst>
                                          <p:attrName>stroke.color</p:attrName>
                                        </p:attrNameLst>
                                      </p:cBhvr>
                                      <p:to>
                                        <a:schemeClr val="accent2"/>
                                      </p:to>
                                    </p:animClr>
                                    <p:set>
                                      <p:cBhvr>
                                        <p:cTn id="100" dur="2000" fill="hold"/>
                                        <p:tgtEl>
                                          <p:spTgt spid="13"/>
                                        </p:tgtEl>
                                        <p:attrNameLst>
                                          <p:attrName>stroke.on</p:attrName>
                                        </p:attrNameLst>
                                      </p:cBhvr>
                                      <p:to>
                                        <p:strVal val="true"/>
                                      </p:to>
                                    </p:set>
                                  </p:childTnLst>
                                </p:cTn>
                              </p:par>
                            </p:childTnLst>
                          </p:cTn>
                        </p:par>
                      </p:childTnLst>
                    </p:cTn>
                  </p:par>
                  <p:par>
                    <p:cTn id="101" fill="hold">
                      <p:stCondLst>
                        <p:cond delay="indefinite"/>
                      </p:stCondLst>
                      <p:childTnLst>
                        <p:par>
                          <p:cTn id="102" fill="hold">
                            <p:stCondLst>
                              <p:cond delay="0"/>
                            </p:stCondLst>
                            <p:childTnLst>
                              <p:par>
                                <p:cTn id="103" presetID="9" presetClass="entr" presetSubtype="0" fill="hold" grpId="0" nodeType="clickEffect">
                                  <p:stCondLst>
                                    <p:cond delay="0"/>
                                  </p:stCondLst>
                                  <p:childTnLst>
                                    <p:set>
                                      <p:cBhvr>
                                        <p:cTn id="104" dur="1" fill="hold">
                                          <p:stCondLst>
                                            <p:cond delay="0"/>
                                          </p:stCondLst>
                                        </p:cTn>
                                        <p:tgtEl>
                                          <p:spTgt spid="66"/>
                                        </p:tgtEl>
                                        <p:attrNameLst>
                                          <p:attrName>style.visibility</p:attrName>
                                        </p:attrNameLst>
                                      </p:cBhvr>
                                      <p:to>
                                        <p:strVal val="visible"/>
                                      </p:to>
                                    </p:set>
                                    <p:animEffect transition="in" filter="dissolve">
                                      <p:cBhvr>
                                        <p:cTn id="105" dur="500"/>
                                        <p:tgtEl>
                                          <p:spTgt spid="66"/>
                                        </p:tgtEl>
                                      </p:cBhvr>
                                    </p:animEffect>
                                  </p:childTnLst>
                                </p:cTn>
                              </p:par>
                            </p:childTnLst>
                          </p:cTn>
                        </p:par>
                      </p:childTnLst>
                    </p:cTn>
                  </p:par>
                  <p:par>
                    <p:cTn id="106" fill="hold">
                      <p:stCondLst>
                        <p:cond delay="indefinite"/>
                      </p:stCondLst>
                      <p:childTnLst>
                        <p:par>
                          <p:cTn id="107" fill="hold">
                            <p:stCondLst>
                              <p:cond delay="0"/>
                            </p:stCondLst>
                            <p:childTnLst>
                              <p:par>
                                <p:cTn id="108" presetID="9" presetClass="entr" presetSubtype="0" fill="hold" nodeType="clickEffect">
                                  <p:stCondLst>
                                    <p:cond delay="0"/>
                                  </p:stCondLst>
                                  <p:childTnLst>
                                    <p:set>
                                      <p:cBhvr>
                                        <p:cTn id="109" dur="1" fill="hold">
                                          <p:stCondLst>
                                            <p:cond delay="0"/>
                                          </p:stCondLst>
                                        </p:cTn>
                                        <p:tgtEl>
                                          <p:spTgt spid="50"/>
                                        </p:tgtEl>
                                        <p:attrNameLst>
                                          <p:attrName>style.visibility</p:attrName>
                                        </p:attrNameLst>
                                      </p:cBhvr>
                                      <p:to>
                                        <p:strVal val="visible"/>
                                      </p:to>
                                    </p:set>
                                    <p:animEffect transition="in" filter="dissolve">
                                      <p:cBhvr>
                                        <p:cTn id="110" dur="500"/>
                                        <p:tgtEl>
                                          <p:spTgt spid="50"/>
                                        </p:tgtEl>
                                      </p:cBhvr>
                                    </p:animEffect>
                                  </p:childTnLst>
                                </p:cTn>
                              </p:par>
                            </p:childTnLst>
                          </p:cTn>
                        </p:par>
                      </p:childTnLst>
                    </p:cTn>
                  </p:par>
                  <p:par>
                    <p:cTn id="111" fill="hold">
                      <p:stCondLst>
                        <p:cond delay="indefinite"/>
                      </p:stCondLst>
                      <p:childTnLst>
                        <p:par>
                          <p:cTn id="112" fill="hold">
                            <p:stCondLst>
                              <p:cond delay="0"/>
                            </p:stCondLst>
                            <p:childTnLst>
                              <p:par>
                                <p:cTn id="113" presetID="7" presetClass="emph" presetSubtype="2" fill="hold" nodeType="clickEffect">
                                  <p:stCondLst>
                                    <p:cond delay="0"/>
                                  </p:stCondLst>
                                  <p:childTnLst>
                                    <p:animClr clrSpc="rgb" dir="cw">
                                      <p:cBhvr>
                                        <p:cTn id="114" dur="2000" fill="hold"/>
                                        <p:tgtEl>
                                          <p:spTgt spid="28"/>
                                        </p:tgtEl>
                                        <p:attrNameLst>
                                          <p:attrName>stroke.color</p:attrName>
                                        </p:attrNameLst>
                                      </p:cBhvr>
                                      <p:to>
                                        <a:schemeClr val="accent2"/>
                                      </p:to>
                                    </p:animClr>
                                    <p:set>
                                      <p:cBhvr>
                                        <p:cTn id="115" dur="2000" fill="hold"/>
                                        <p:tgtEl>
                                          <p:spTgt spid="28"/>
                                        </p:tgtEl>
                                        <p:attrNameLst>
                                          <p:attrName>stroke.on</p:attrName>
                                        </p:attrNameLst>
                                      </p:cBhvr>
                                      <p:to>
                                        <p:strVal val="true"/>
                                      </p:to>
                                    </p:set>
                                  </p:childTnLst>
                                </p:cTn>
                              </p:par>
                            </p:childTnLst>
                          </p:cTn>
                        </p:par>
                      </p:childTnLst>
                    </p:cTn>
                  </p:par>
                  <p:par>
                    <p:cTn id="116" fill="hold">
                      <p:stCondLst>
                        <p:cond delay="indefinite"/>
                      </p:stCondLst>
                      <p:childTnLst>
                        <p:par>
                          <p:cTn id="117" fill="hold">
                            <p:stCondLst>
                              <p:cond delay="0"/>
                            </p:stCondLst>
                            <p:childTnLst>
                              <p:par>
                                <p:cTn id="118" presetID="9" presetClass="entr" presetSubtype="0" fill="hold" nodeType="clickEffect">
                                  <p:stCondLst>
                                    <p:cond delay="0"/>
                                  </p:stCondLst>
                                  <p:childTnLst>
                                    <p:set>
                                      <p:cBhvr>
                                        <p:cTn id="119" dur="1" fill="hold">
                                          <p:stCondLst>
                                            <p:cond delay="0"/>
                                          </p:stCondLst>
                                        </p:cTn>
                                        <p:tgtEl>
                                          <p:spTgt spid="51"/>
                                        </p:tgtEl>
                                        <p:attrNameLst>
                                          <p:attrName>style.visibility</p:attrName>
                                        </p:attrNameLst>
                                      </p:cBhvr>
                                      <p:to>
                                        <p:strVal val="visible"/>
                                      </p:to>
                                    </p:set>
                                    <p:animEffect transition="in" filter="dissolve">
                                      <p:cBhvr>
                                        <p:cTn id="120" dur="500"/>
                                        <p:tgtEl>
                                          <p:spTgt spid="51"/>
                                        </p:tgtEl>
                                      </p:cBhvr>
                                    </p:animEffect>
                                  </p:childTnLst>
                                </p:cTn>
                              </p:par>
                            </p:childTnLst>
                          </p:cTn>
                        </p:par>
                      </p:childTnLst>
                    </p:cTn>
                  </p:par>
                  <p:par>
                    <p:cTn id="121" fill="hold">
                      <p:stCondLst>
                        <p:cond delay="indefinite"/>
                      </p:stCondLst>
                      <p:childTnLst>
                        <p:par>
                          <p:cTn id="122" fill="hold">
                            <p:stCondLst>
                              <p:cond delay="0"/>
                            </p:stCondLst>
                            <p:childTnLst>
                              <p:par>
                                <p:cTn id="123" presetID="7" presetClass="emph" presetSubtype="2" fill="hold" nodeType="clickEffect">
                                  <p:stCondLst>
                                    <p:cond delay="0"/>
                                  </p:stCondLst>
                                  <p:childTnLst>
                                    <p:animClr clrSpc="rgb" dir="cw">
                                      <p:cBhvr>
                                        <p:cTn id="124" dur="2000" fill="hold"/>
                                        <p:tgtEl>
                                          <p:spTgt spid="12"/>
                                        </p:tgtEl>
                                        <p:attrNameLst>
                                          <p:attrName>stroke.color</p:attrName>
                                        </p:attrNameLst>
                                      </p:cBhvr>
                                      <p:to>
                                        <a:schemeClr val="accent2"/>
                                      </p:to>
                                    </p:animClr>
                                    <p:set>
                                      <p:cBhvr>
                                        <p:cTn id="125" dur="2000" fill="hold"/>
                                        <p:tgtEl>
                                          <p:spTgt spid="12"/>
                                        </p:tgtEl>
                                        <p:attrNameLst>
                                          <p:attrName>stroke.on</p:attrName>
                                        </p:attrNameLst>
                                      </p:cBhvr>
                                      <p:to>
                                        <p:strVal val="true"/>
                                      </p:to>
                                    </p:set>
                                  </p:childTnLst>
                                </p:cTn>
                              </p:par>
                            </p:childTnLst>
                          </p:cTn>
                        </p:par>
                      </p:childTnLst>
                    </p:cTn>
                  </p:par>
                  <p:par>
                    <p:cTn id="126" fill="hold">
                      <p:stCondLst>
                        <p:cond delay="indefinite"/>
                      </p:stCondLst>
                      <p:childTnLst>
                        <p:par>
                          <p:cTn id="127" fill="hold">
                            <p:stCondLst>
                              <p:cond delay="0"/>
                            </p:stCondLst>
                            <p:childTnLst>
                              <p:par>
                                <p:cTn id="128" presetID="9" presetClass="entr" presetSubtype="0" fill="hold" nodeType="clickEffect">
                                  <p:stCondLst>
                                    <p:cond delay="0"/>
                                  </p:stCondLst>
                                  <p:childTnLst>
                                    <p:set>
                                      <p:cBhvr>
                                        <p:cTn id="129" dur="1" fill="hold">
                                          <p:stCondLst>
                                            <p:cond delay="0"/>
                                          </p:stCondLst>
                                        </p:cTn>
                                        <p:tgtEl>
                                          <p:spTgt spid="52"/>
                                        </p:tgtEl>
                                        <p:attrNameLst>
                                          <p:attrName>style.visibility</p:attrName>
                                        </p:attrNameLst>
                                      </p:cBhvr>
                                      <p:to>
                                        <p:strVal val="visible"/>
                                      </p:to>
                                    </p:set>
                                    <p:animEffect transition="in" filter="dissolve">
                                      <p:cBhvr>
                                        <p:cTn id="130" dur="500"/>
                                        <p:tgtEl>
                                          <p:spTgt spid="52"/>
                                        </p:tgtEl>
                                      </p:cBhvr>
                                    </p:animEffect>
                                  </p:childTnLst>
                                </p:cTn>
                              </p:par>
                            </p:childTnLst>
                          </p:cTn>
                        </p:par>
                      </p:childTnLst>
                    </p:cTn>
                  </p:par>
                  <p:par>
                    <p:cTn id="131" fill="hold">
                      <p:stCondLst>
                        <p:cond delay="indefinite"/>
                      </p:stCondLst>
                      <p:childTnLst>
                        <p:par>
                          <p:cTn id="132" fill="hold">
                            <p:stCondLst>
                              <p:cond delay="0"/>
                            </p:stCondLst>
                            <p:childTnLst>
                              <p:par>
                                <p:cTn id="133" presetID="7" presetClass="emph" presetSubtype="2" fill="hold" nodeType="clickEffect">
                                  <p:stCondLst>
                                    <p:cond delay="0"/>
                                  </p:stCondLst>
                                  <p:childTnLst>
                                    <p:animClr clrSpc="rgb" dir="cw">
                                      <p:cBhvr>
                                        <p:cTn id="134" dur="2000" fill="hold"/>
                                        <p:tgtEl>
                                          <p:spTgt spid="9"/>
                                        </p:tgtEl>
                                        <p:attrNameLst>
                                          <p:attrName>stroke.color</p:attrName>
                                        </p:attrNameLst>
                                      </p:cBhvr>
                                      <p:to>
                                        <a:schemeClr val="accent2"/>
                                      </p:to>
                                    </p:animClr>
                                    <p:set>
                                      <p:cBhvr>
                                        <p:cTn id="135" dur="2000" fill="hold"/>
                                        <p:tgtEl>
                                          <p:spTgt spid="9"/>
                                        </p:tgtEl>
                                        <p:attrNameLst>
                                          <p:attrName>stroke.on</p:attrName>
                                        </p:attrNameLst>
                                      </p:cBhvr>
                                      <p:to>
                                        <p:strVal val="true"/>
                                      </p:to>
                                    </p:set>
                                  </p:childTnLst>
                                </p:cTn>
                              </p:par>
                            </p:childTnLst>
                          </p:cTn>
                        </p:par>
                      </p:childTnLst>
                    </p:cTn>
                  </p:par>
                  <p:par>
                    <p:cTn id="136" fill="hold">
                      <p:stCondLst>
                        <p:cond delay="indefinite"/>
                      </p:stCondLst>
                      <p:childTnLst>
                        <p:par>
                          <p:cTn id="137" fill="hold">
                            <p:stCondLst>
                              <p:cond delay="0"/>
                            </p:stCondLst>
                            <p:childTnLst>
                              <p:par>
                                <p:cTn id="138" presetID="9" presetClass="entr" presetSubtype="0" fill="hold" nodeType="clickEffect">
                                  <p:stCondLst>
                                    <p:cond delay="0"/>
                                  </p:stCondLst>
                                  <p:childTnLst>
                                    <p:set>
                                      <p:cBhvr>
                                        <p:cTn id="139" dur="1" fill="hold">
                                          <p:stCondLst>
                                            <p:cond delay="0"/>
                                          </p:stCondLst>
                                        </p:cTn>
                                        <p:tgtEl>
                                          <p:spTgt spid="53"/>
                                        </p:tgtEl>
                                        <p:attrNameLst>
                                          <p:attrName>style.visibility</p:attrName>
                                        </p:attrNameLst>
                                      </p:cBhvr>
                                      <p:to>
                                        <p:strVal val="visible"/>
                                      </p:to>
                                    </p:set>
                                    <p:animEffect transition="in" filter="dissolve">
                                      <p:cBhvr>
                                        <p:cTn id="140" dur="500"/>
                                        <p:tgtEl>
                                          <p:spTgt spid="53"/>
                                        </p:tgtEl>
                                      </p:cBhvr>
                                    </p:animEffect>
                                  </p:childTnLst>
                                </p:cTn>
                              </p:par>
                            </p:childTnLst>
                          </p:cTn>
                        </p:par>
                      </p:childTnLst>
                    </p:cTn>
                  </p:par>
                  <p:par>
                    <p:cTn id="141" fill="hold">
                      <p:stCondLst>
                        <p:cond delay="indefinite"/>
                      </p:stCondLst>
                      <p:childTnLst>
                        <p:par>
                          <p:cTn id="142" fill="hold">
                            <p:stCondLst>
                              <p:cond delay="0"/>
                            </p:stCondLst>
                            <p:childTnLst>
                              <p:par>
                                <p:cTn id="143" presetID="7" presetClass="emph" presetSubtype="2" fill="hold" nodeType="clickEffect">
                                  <p:stCondLst>
                                    <p:cond delay="0"/>
                                  </p:stCondLst>
                                  <p:childTnLst>
                                    <p:animClr clrSpc="rgb" dir="cw">
                                      <p:cBhvr>
                                        <p:cTn id="144" dur="2000" fill="hold"/>
                                        <p:tgtEl>
                                          <p:spTgt spid="18"/>
                                        </p:tgtEl>
                                        <p:attrNameLst>
                                          <p:attrName>stroke.color</p:attrName>
                                        </p:attrNameLst>
                                      </p:cBhvr>
                                      <p:to>
                                        <a:schemeClr val="accent2"/>
                                      </p:to>
                                    </p:animClr>
                                    <p:set>
                                      <p:cBhvr>
                                        <p:cTn id="145" dur="2000" fill="hold"/>
                                        <p:tgtEl>
                                          <p:spTgt spid="18"/>
                                        </p:tgtEl>
                                        <p:attrNameLst>
                                          <p:attrName>stroke.on</p:attrName>
                                        </p:attrNameLst>
                                      </p:cBhvr>
                                      <p:to>
                                        <p:strVal val="true"/>
                                      </p:to>
                                    </p:set>
                                  </p:childTnLst>
                                </p:cTn>
                              </p:par>
                            </p:childTnLst>
                          </p:cTn>
                        </p:par>
                      </p:childTnLst>
                    </p:cTn>
                  </p:par>
                  <p:par>
                    <p:cTn id="146" fill="hold">
                      <p:stCondLst>
                        <p:cond delay="indefinite"/>
                      </p:stCondLst>
                      <p:childTnLst>
                        <p:par>
                          <p:cTn id="147" fill="hold">
                            <p:stCondLst>
                              <p:cond delay="0"/>
                            </p:stCondLst>
                            <p:childTnLst>
                              <p:par>
                                <p:cTn id="148" presetID="9" presetClass="entr" presetSubtype="0" fill="hold" nodeType="clickEffect">
                                  <p:stCondLst>
                                    <p:cond delay="0"/>
                                  </p:stCondLst>
                                  <p:childTnLst>
                                    <p:set>
                                      <p:cBhvr>
                                        <p:cTn id="149" dur="1" fill="hold">
                                          <p:stCondLst>
                                            <p:cond delay="0"/>
                                          </p:stCondLst>
                                        </p:cTn>
                                        <p:tgtEl>
                                          <p:spTgt spid="54"/>
                                        </p:tgtEl>
                                        <p:attrNameLst>
                                          <p:attrName>style.visibility</p:attrName>
                                        </p:attrNameLst>
                                      </p:cBhvr>
                                      <p:to>
                                        <p:strVal val="visible"/>
                                      </p:to>
                                    </p:set>
                                    <p:animEffect transition="in" filter="dissolve">
                                      <p:cBhvr>
                                        <p:cTn id="150" dur="500"/>
                                        <p:tgtEl>
                                          <p:spTgt spid="54"/>
                                        </p:tgtEl>
                                      </p:cBhvr>
                                    </p:animEffect>
                                  </p:childTnLst>
                                </p:cTn>
                              </p:par>
                            </p:childTnLst>
                          </p:cTn>
                        </p:par>
                      </p:childTnLst>
                    </p:cTn>
                  </p:par>
                  <p:par>
                    <p:cTn id="151" fill="hold">
                      <p:stCondLst>
                        <p:cond delay="indefinite"/>
                      </p:stCondLst>
                      <p:childTnLst>
                        <p:par>
                          <p:cTn id="152" fill="hold">
                            <p:stCondLst>
                              <p:cond delay="0"/>
                            </p:stCondLst>
                            <p:childTnLst>
                              <p:par>
                                <p:cTn id="153" presetID="7" presetClass="emph" presetSubtype="2" fill="hold" nodeType="clickEffect">
                                  <p:stCondLst>
                                    <p:cond delay="0"/>
                                  </p:stCondLst>
                                  <p:childTnLst>
                                    <p:animClr clrSpc="rgb" dir="cw">
                                      <p:cBhvr>
                                        <p:cTn id="154" dur="2000" fill="hold"/>
                                        <p:tgtEl>
                                          <p:spTgt spid="10"/>
                                        </p:tgtEl>
                                        <p:attrNameLst>
                                          <p:attrName>stroke.color</p:attrName>
                                        </p:attrNameLst>
                                      </p:cBhvr>
                                      <p:to>
                                        <a:schemeClr val="accent1"/>
                                      </p:to>
                                    </p:animClr>
                                    <p:set>
                                      <p:cBhvr>
                                        <p:cTn id="155" dur="2000" fill="hold"/>
                                        <p:tgtEl>
                                          <p:spTgt spid="10"/>
                                        </p:tgtEl>
                                        <p:attrNameLst>
                                          <p:attrName>stroke.on</p:attrName>
                                        </p:attrNameLst>
                                      </p:cBhvr>
                                      <p:to>
                                        <p:strVal val="true"/>
                                      </p:to>
                                    </p:set>
                                  </p:childTnLst>
                                </p:cTn>
                              </p:par>
                            </p:childTnLst>
                          </p:cTn>
                        </p:par>
                      </p:childTnLst>
                    </p:cTn>
                  </p:par>
                  <p:par>
                    <p:cTn id="156" fill="hold">
                      <p:stCondLst>
                        <p:cond delay="indefinite"/>
                      </p:stCondLst>
                      <p:childTnLst>
                        <p:par>
                          <p:cTn id="157" fill="hold">
                            <p:stCondLst>
                              <p:cond delay="0"/>
                            </p:stCondLst>
                            <p:childTnLst>
                              <p:par>
                                <p:cTn id="158" presetID="9" presetClass="entr" presetSubtype="0" fill="hold" grpId="0" nodeType="clickEffect">
                                  <p:stCondLst>
                                    <p:cond delay="0"/>
                                  </p:stCondLst>
                                  <p:childTnLst>
                                    <p:set>
                                      <p:cBhvr>
                                        <p:cTn id="159" dur="1" fill="hold">
                                          <p:stCondLst>
                                            <p:cond delay="0"/>
                                          </p:stCondLst>
                                        </p:cTn>
                                        <p:tgtEl>
                                          <p:spTgt spid="68"/>
                                        </p:tgtEl>
                                        <p:attrNameLst>
                                          <p:attrName>style.visibility</p:attrName>
                                        </p:attrNameLst>
                                      </p:cBhvr>
                                      <p:to>
                                        <p:strVal val="visible"/>
                                      </p:to>
                                    </p:set>
                                    <p:animEffect transition="in" filter="dissolve">
                                      <p:cBhvr>
                                        <p:cTn id="160" dur="500"/>
                                        <p:tgtEl>
                                          <p:spTgt spid="68"/>
                                        </p:tgtEl>
                                      </p:cBhvr>
                                    </p:animEffect>
                                  </p:childTnLst>
                                </p:cTn>
                              </p:par>
                            </p:childTnLst>
                          </p:cTn>
                        </p:par>
                      </p:childTnLst>
                    </p:cTn>
                  </p:par>
                  <p:par>
                    <p:cTn id="161" fill="hold">
                      <p:stCondLst>
                        <p:cond delay="indefinite"/>
                      </p:stCondLst>
                      <p:childTnLst>
                        <p:par>
                          <p:cTn id="162" fill="hold">
                            <p:stCondLst>
                              <p:cond delay="0"/>
                            </p:stCondLst>
                            <p:childTnLst>
                              <p:par>
                                <p:cTn id="163" presetID="7" presetClass="emph" presetSubtype="2" fill="hold" nodeType="clickEffect">
                                  <p:stCondLst>
                                    <p:cond delay="0"/>
                                  </p:stCondLst>
                                  <p:childTnLst>
                                    <p:animClr clrSpc="rgb" dir="cw">
                                      <p:cBhvr>
                                        <p:cTn id="164" dur="2000" fill="hold"/>
                                        <p:tgtEl>
                                          <p:spTgt spid="10"/>
                                        </p:tgtEl>
                                        <p:attrNameLst>
                                          <p:attrName>stroke.color</p:attrName>
                                        </p:attrNameLst>
                                      </p:cBhvr>
                                      <p:to>
                                        <a:srgbClr val="D4D4D4"/>
                                      </p:to>
                                    </p:animClr>
                                    <p:set>
                                      <p:cBhvr>
                                        <p:cTn id="165" dur="2000" fill="hold"/>
                                        <p:tgtEl>
                                          <p:spTgt spid="10"/>
                                        </p:tgtEl>
                                        <p:attrNameLst>
                                          <p:attrName>stroke.on</p:attrName>
                                        </p:attrNameLst>
                                      </p:cBhvr>
                                      <p:to>
                                        <p:strVal val="true"/>
                                      </p:to>
                                    </p:set>
                                  </p:childTnLst>
                                </p:cTn>
                              </p:par>
                            </p:childTnLst>
                          </p:cTn>
                        </p:par>
                      </p:childTnLst>
                    </p:cTn>
                  </p:par>
                  <p:par>
                    <p:cTn id="166" fill="hold">
                      <p:stCondLst>
                        <p:cond delay="indefinite"/>
                      </p:stCondLst>
                      <p:childTnLst>
                        <p:par>
                          <p:cTn id="167" fill="hold">
                            <p:stCondLst>
                              <p:cond delay="0"/>
                            </p:stCondLst>
                            <p:childTnLst>
                              <p:par>
                                <p:cTn id="168" presetID="9" presetClass="entr" presetSubtype="0" fill="hold" nodeType="clickEffect">
                                  <p:stCondLst>
                                    <p:cond delay="0"/>
                                  </p:stCondLst>
                                  <p:childTnLst>
                                    <p:set>
                                      <p:cBhvr>
                                        <p:cTn id="169" dur="1" fill="hold">
                                          <p:stCondLst>
                                            <p:cond delay="0"/>
                                          </p:stCondLst>
                                        </p:cTn>
                                        <p:tgtEl>
                                          <p:spTgt spid="55"/>
                                        </p:tgtEl>
                                        <p:attrNameLst>
                                          <p:attrName>style.visibility</p:attrName>
                                        </p:attrNameLst>
                                      </p:cBhvr>
                                      <p:to>
                                        <p:strVal val="visible"/>
                                      </p:to>
                                    </p:set>
                                    <p:animEffect transition="in" filter="dissolve">
                                      <p:cBhvr>
                                        <p:cTn id="170" dur="500"/>
                                        <p:tgtEl>
                                          <p:spTgt spid="55"/>
                                        </p:tgtEl>
                                      </p:cBhvr>
                                    </p:animEffect>
                                  </p:childTnLst>
                                </p:cTn>
                              </p:par>
                            </p:childTnLst>
                          </p:cTn>
                        </p:par>
                      </p:childTnLst>
                    </p:cTn>
                  </p:par>
                  <p:par>
                    <p:cTn id="171" fill="hold">
                      <p:stCondLst>
                        <p:cond delay="indefinite"/>
                      </p:stCondLst>
                      <p:childTnLst>
                        <p:par>
                          <p:cTn id="172" fill="hold">
                            <p:stCondLst>
                              <p:cond delay="0"/>
                            </p:stCondLst>
                            <p:childTnLst>
                              <p:par>
                                <p:cTn id="173" presetID="7" presetClass="emph" presetSubtype="2" fill="hold" nodeType="clickEffect">
                                  <p:stCondLst>
                                    <p:cond delay="0"/>
                                  </p:stCondLst>
                                  <p:childTnLst>
                                    <p:animClr clrSpc="rgb" dir="cw">
                                      <p:cBhvr>
                                        <p:cTn id="174" dur="2000" fill="hold"/>
                                        <p:tgtEl>
                                          <p:spTgt spid="20"/>
                                        </p:tgtEl>
                                        <p:attrNameLst>
                                          <p:attrName>stroke.color</p:attrName>
                                        </p:attrNameLst>
                                      </p:cBhvr>
                                      <p:to>
                                        <a:schemeClr val="accent1"/>
                                      </p:to>
                                    </p:animClr>
                                    <p:set>
                                      <p:cBhvr>
                                        <p:cTn id="175" dur="2000" fill="hold"/>
                                        <p:tgtEl>
                                          <p:spTgt spid="20"/>
                                        </p:tgtEl>
                                        <p:attrNameLst>
                                          <p:attrName>stroke.on</p:attrName>
                                        </p:attrNameLst>
                                      </p:cBhvr>
                                      <p:to>
                                        <p:strVal val="true"/>
                                      </p:to>
                                    </p:set>
                                  </p:childTnLst>
                                </p:cTn>
                              </p:par>
                            </p:childTnLst>
                          </p:cTn>
                        </p:par>
                      </p:childTnLst>
                    </p:cTn>
                  </p:par>
                  <p:par>
                    <p:cTn id="176" fill="hold">
                      <p:stCondLst>
                        <p:cond delay="indefinite"/>
                      </p:stCondLst>
                      <p:childTnLst>
                        <p:par>
                          <p:cTn id="177" fill="hold">
                            <p:stCondLst>
                              <p:cond delay="0"/>
                            </p:stCondLst>
                            <p:childTnLst>
                              <p:par>
                                <p:cTn id="178" presetID="9" presetClass="entr" presetSubtype="0" fill="hold" nodeType="clickEffect">
                                  <p:stCondLst>
                                    <p:cond delay="0"/>
                                  </p:stCondLst>
                                  <p:childTnLst>
                                    <p:set>
                                      <p:cBhvr>
                                        <p:cTn id="179" dur="1" fill="hold">
                                          <p:stCondLst>
                                            <p:cond delay="0"/>
                                          </p:stCondLst>
                                        </p:cTn>
                                        <p:tgtEl>
                                          <p:spTgt spid="56"/>
                                        </p:tgtEl>
                                        <p:attrNameLst>
                                          <p:attrName>style.visibility</p:attrName>
                                        </p:attrNameLst>
                                      </p:cBhvr>
                                      <p:to>
                                        <p:strVal val="visible"/>
                                      </p:to>
                                    </p:set>
                                    <p:animEffect transition="in" filter="dissolve">
                                      <p:cBhvr>
                                        <p:cTn id="180" dur="500"/>
                                        <p:tgtEl>
                                          <p:spTgt spid="56"/>
                                        </p:tgtEl>
                                      </p:cBhvr>
                                    </p:animEffect>
                                  </p:childTnLst>
                                </p:cTn>
                              </p:par>
                            </p:childTnLst>
                          </p:cTn>
                        </p:par>
                      </p:childTnLst>
                    </p:cTn>
                  </p:par>
                  <p:par>
                    <p:cTn id="181" fill="hold">
                      <p:stCondLst>
                        <p:cond delay="indefinite"/>
                      </p:stCondLst>
                      <p:childTnLst>
                        <p:par>
                          <p:cTn id="182" fill="hold">
                            <p:stCondLst>
                              <p:cond delay="0"/>
                            </p:stCondLst>
                            <p:childTnLst>
                              <p:par>
                                <p:cTn id="183" presetID="7" presetClass="emph" presetSubtype="2" fill="hold" nodeType="clickEffect">
                                  <p:stCondLst>
                                    <p:cond delay="0"/>
                                  </p:stCondLst>
                                  <p:childTnLst>
                                    <p:animClr clrSpc="rgb" dir="cw">
                                      <p:cBhvr>
                                        <p:cTn id="184" dur="2000" fill="hold"/>
                                        <p:tgtEl>
                                          <p:spTgt spid="20"/>
                                        </p:tgtEl>
                                        <p:attrNameLst>
                                          <p:attrName>stroke.color</p:attrName>
                                        </p:attrNameLst>
                                      </p:cBhvr>
                                      <p:to>
                                        <a:srgbClr val="D4D4D4"/>
                                      </p:to>
                                    </p:animClr>
                                    <p:set>
                                      <p:cBhvr>
                                        <p:cTn id="185" dur="2000" fill="hold"/>
                                        <p:tgtEl>
                                          <p:spTgt spid="20"/>
                                        </p:tgtEl>
                                        <p:attrNameLst>
                                          <p:attrName>stroke.on</p:attrName>
                                        </p:attrNameLst>
                                      </p:cBhvr>
                                      <p:to>
                                        <p:strVal val="true"/>
                                      </p:to>
                                    </p:set>
                                  </p:childTnLst>
                                </p:cTn>
                              </p:par>
                            </p:childTnLst>
                          </p:cTn>
                        </p:par>
                      </p:childTnLst>
                    </p:cTn>
                  </p:par>
                  <p:par>
                    <p:cTn id="186" fill="hold">
                      <p:stCondLst>
                        <p:cond delay="indefinite"/>
                      </p:stCondLst>
                      <p:childTnLst>
                        <p:par>
                          <p:cTn id="187" fill="hold">
                            <p:stCondLst>
                              <p:cond delay="0"/>
                            </p:stCondLst>
                            <p:childTnLst>
                              <p:par>
                                <p:cTn id="188" presetID="7" presetClass="emph" presetSubtype="2" fill="hold" nodeType="clickEffect">
                                  <p:stCondLst>
                                    <p:cond delay="0"/>
                                  </p:stCondLst>
                                  <p:childTnLst>
                                    <p:animClr clrSpc="rgb" dir="cw">
                                      <p:cBhvr>
                                        <p:cTn id="189" dur="2000" fill="hold"/>
                                        <p:tgtEl>
                                          <p:spTgt spid="19"/>
                                        </p:tgtEl>
                                        <p:attrNameLst>
                                          <p:attrName>stroke.color</p:attrName>
                                        </p:attrNameLst>
                                      </p:cBhvr>
                                      <p:to>
                                        <a:srgbClr val="D4D4D4"/>
                                      </p:to>
                                    </p:animClr>
                                    <p:set>
                                      <p:cBhvr>
                                        <p:cTn id="190" dur="2000" fill="hold"/>
                                        <p:tgtEl>
                                          <p:spTgt spid="19"/>
                                        </p:tgtEl>
                                        <p:attrNameLst>
                                          <p:attrName>stroke.on</p:attrName>
                                        </p:attrNameLst>
                                      </p:cBhvr>
                                      <p:to>
                                        <p:strVal val="true"/>
                                      </p:to>
                                    </p:set>
                                  </p:childTnLst>
                                </p:cTn>
                              </p:par>
                            </p:childTnLst>
                          </p:cTn>
                        </p:par>
                      </p:childTnLst>
                    </p:cTn>
                  </p:par>
                  <p:par>
                    <p:cTn id="191" fill="hold">
                      <p:stCondLst>
                        <p:cond delay="indefinite"/>
                      </p:stCondLst>
                      <p:childTnLst>
                        <p:par>
                          <p:cTn id="192" fill="hold">
                            <p:stCondLst>
                              <p:cond delay="0"/>
                            </p:stCondLst>
                            <p:childTnLst>
                              <p:par>
                                <p:cTn id="193" presetID="9" presetClass="entr" presetSubtype="0" fill="hold" nodeType="clickEffect">
                                  <p:stCondLst>
                                    <p:cond delay="0"/>
                                  </p:stCondLst>
                                  <p:childTnLst>
                                    <p:set>
                                      <p:cBhvr>
                                        <p:cTn id="194" dur="1" fill="hold">
                                          <p:stCondLst>
                                            <p:cond delay="0"/>
                                          </p:stCondLst>
                                        </p:cTn>
                                        <p:tgtEl>
                                          <p:spTgt spid="57"/>
                                        </p:tgtEl>
                                        <p:attrNameLst>
                                          <p:attrName>style.visibility</p:attrName>
                                        </p:attrNameLst>
                                      </p:cBhvr>
                                      <p:to>
                                        <p:strVal val="visible"/>
                                      </p:to>
                                    </p:set>
                                    <p:animEffect transition="in" filter="dissolve">
                                      <p:cBhvr>
                                        <p:cTn id="195" dur="500"/>
                                        <p:tgtEl>
                                          <p:spTgt spid="57"/>
                                        </p:tgtEl>
                                      </p:cBhvr>
                                    </p:animEffect>
                                  </p:childTnLst>
                                </p:cTn>
                              </p:par>
                            </p:childTnLst>
                          </p:cTn>
                        </p:par>
                      </p:childTnLst>
                    </p:cTn>
                  </p:par>
                  <p:par>
                    <p:cTn id="196" fill="hold">
                      <p:stCondLst>
                        <p:cond delay="indefinite"/>
                      </p:stCondLst>
                      <p:childTnLst>
                        <p:par>
                          <p:cTn id="197" fill="hold">
                            <p:stCondLst>
                              <p:cond delay="0"/>
                            </p:stCondLst>
                            <p:childTnLst>
                              <p:par>
                                <p:cTn id="198" presetID="7" presetClass="emph" presetSubtype="2" fill="hold" nodeType="clickEffect">
                                  <p:stCondLst>
                                    <p:cond delay="0"/>
                                  </p:stCondLst>
                                  <p:childTnLst>
                                    <p:animClr clrSpc="rgb" dir="cw">
                                      <p:cBhvr>
                                        <p:cTn id="199" dur="2000" fill="hold"/>
                                        <p:tgtEl>
                                          <p:spTgt spid="11"/>
                                        </p:tgtEl>
                                        <p:attrNameLst>
                                          <p:attrName>stroke.color</p:attrName>
                                        </p:attrNameLst>
                                      </p:cBhvr>
                                      <p:to>
                                        <a:schemeClr val="accent2"/>
                                      </p:to>
                                    </p:animClr>
                                    <p:set>
                                      <p:cBhvr>
                                        <p:cTn id="200" dur="2000" fill="hold"/>
                                        <p:tgtEl>
                                          <p:spTgt spid="11"/>
                                        </p:tgtEl>
                                        <p:attrNameLst>
                                          <p:attrName>stroke.on</p:attrName>
                                        </p:attrNameLst>
                                      </p:cBhvr>
                                      <p:to>
                                        <p:strVal val="true"/>
                                      </p:to>
                                    </p:set>
                                  </p:childTnLst>
                                </p:cTn>
                              </p:par>
                            </p:childTnLst>
                          </p:cTn>
                        </p:par>
                      </p:childTnLst>
                    </p:cTn>
                  </p:par>
                  <p:par>
                    <p:cTn id="201" fill="hold">
                      <p:stCondLst>
                        <p:cond delay="indefinite"/>
                      </p:stCondLst>
                      <p:childTnLst>
                        <p:par>
                          <p:cTn id="202" fill="hold">
                            <p:stCondLst>
                              <p:cond delay="0"/>
                            </p:stCondLst>
                            <p:childTnLst>
                              <p:par>
                                <p:cTn id="203" presetID="9" presetClass="entr" presetSubtype="0" fill="hold" nodeType="clickEffect">
                                  <p:stCondLst>
                                    <p:cond delay="0"/>
                                  </p:stCondLst>
                                  <p:childTnLst>
                                    <p:set>
                                      <p:cBhvr>
                                        <p:cTn id="204" dur="1" fill="hold">
                                          <p:stCondLst>
                                            <p:cond delay="0"/>
                                          </p:stCondLst>
                                        </p:cTn>
                                        <p:tgtEl>
                                          <p:spTgt spid="58"/>
                                        </p:tgtEl>
                                        <p:attrNameLst>
                                          <p:attrName>style.visibility</p:attrName>
                                        </p:attrNameLst>
                                      </p:cBhvr>
                                      <p:to>
                                        <p:strVal val="visible"/>
                                      </p:to>
                                    </p:set>
                                    <p:animEffect transition="in" filter="dissolve">
                                      <p:cBhvr>
                                        <p:cTn id="205" dur="500"/>
                                        <p:tgtEl>
                                          <p:spTgt spid="58"/>
                                        </p:tgtEl>
                                      </p:cBhvr>
                                    </p:animEffect>
                                  </p:childTnLst>
                                </p:cTn>
                              </p:par>
                            </p:childTnLst>
                          </p:cTn>
                        </p:par>
                      </p:childTnLst>
                    </p:cTn>
                  </p:par>
                  <p:par>
                    <p:cTn id="206" fill="hold">
                      <p:stCondLst>
                        <p:cond delay="indefinite"/>
                      </p:stCondLst>
                      <p:childTnLst>
                        <p:par>
                          <p:cTn id="207" fill="hold">
                            <p:stCondLst>
                              <p:cond delay="0"/>
                            </p:stCondLst>
                            <p:childTnLst>
                              <p:par>
                                <p:cTn id="208" presetID="9" presetClass="entr" presetSubtype="0" fill="hold" nodeType="clickEffect">
                                  <p:stCondLst>
                                    <p:cond delay="0"/>
                                  </p:stCondLst>
                                  <p:childTnLst>
                                    <p:set>
                                      <p:cBhvr>
                                        <p:cTn id="209" dur="1" fill="hold">
                                          <p:stCondLst>
                                            <p:cond delay="0"/>
                                          </p:stCondLst>
                                        </p:cTn>
                                        <p:tgtEl>
                                          <p:spTgt spid="59"/>
                                        </p:tgtEl>
                                        <p:attrNameLst>
                                          <p:attrName>style.visibility</p:attrName>
                                        </p:attrNameLst>
                                      </p:cBhvr>
                                      <p:to>
                                        <p:strVal val="visible"/>
                                      </p:to>
                                    </p:set>
                                    <p:animEffect transition="in" filter="dissolve">
                                      <p:cBhvr>
                                        <p:cTn id="210" dur="500"/>
                                        <p:tgtEl>
                                          <p:spTgt spid="59"/>
                                        </p:tgtEl>
                                      </p:cBhvr>
                                    </p:animEffect>
                                  </p:childTnLst>
                                </p:cTn>
                              </p:par>
                            </p:childTnLst>
                          </p:cTn>
                        </p:par>
                      </p:childTnLst>
                    </p:cTn>
                  </p:par>
                  <p:par>
                    <p:cTn id="211" fill="hold">
                      <p:stCondLst>
                        <p:cond delay="indefinite"/>
                      </p:stCondLst>
                      <p:childTnLst>
                        <p:par>
                          <p:cTn id="212" fill="hold">
                            <p:stCondLst>
                              <p:cond delay="0"/>
                            </p:stCondLst>
                            <p:childTnLst>
                              <p:par>
                                <p:cTn id="213" presetID="7" presetClass="emph" presetSubtype="2" fill="hold" nodeType="clickEffect">
                                  <p:stCondLst>
                                    <p:cond delay="0"/>
                                  </p:stCondLst>
                                  <p:childTnLst>
                                    <p:animClr clrSpc="rgb" dir="cw">
                                      <p:cBhvr>
                                        <p:cTn id="214" dur="2000" fill="hold"/>
                                        <p:tgtEl>
                                          <p:spTgt spid="14"/>
                                        </p:tgtEl>
                                        <p:attrNameLst>
                                          <p:attrName>stroke.color</p:attrName>
                                        </p:attrNameLst>
                                      </p:cBhvr>
                                      <p:to>
                                        <a:schemeClr val="accent1"/>
                                      </p:to>
                                    </p:animClr>
                                    <p:set>
                                      <p:cBhvr>
                                        <p:cTn id="215" dur="2000" fill="hold"/>
                                        <p:tgtEl>
                                          <p:spTgt spid="14"/>
                                        </p:tgtEl>
                                        <p:attrNameLst>
                                          <p:attrName>stroke.on</p:attrName>
                                        </p:attrNameLst>
                                      </p:cBhvr>
                                      <p:to>
                                        <p:strVal val="true"/>
                                      </p:to>
                                    </p:set>
                                  </p:childTnLst>
                                </p:cTn>
                              </p:par>
                            </p:childTnLst>
                          </p:cTn>
                        </p:par>
                      </p:childTnLst>
                    </p:cTn>
                  </p:par>
                  <p:par>
                    <p:cTn id="216" fill="hold">
                      <p:stCondLst>
                        <p:cond delay="indefinite"/>
                      </p:stCondLst>
                      <p:childTnLst>
                        <p:par>
                          <p:cTn id="217" fill="hold">
                            <p:stCondLst>
                              <p:cond delay="0"/>
                            </p:stCondLst>
                            <p:childTnLst>
                              <p:par>
                                <p:cTn id="218" presetID="7" presetClass="emph" presetSubtype="2" fill="hold" nodeType="clickEffect">
                                  <p:stCondLst>
                                    <p:cond delay="0"/>
                                  </p:stCondLst>
                                  <p:childTnLst>
                                    <p:animClr clrSpc="rgb" dir="cw">
                                      <p:cBhvr>
                                        <p:cTn id="219" dur="2000" fill="hold"/>
                                        <p:tgtEl>
                                          <p:spTgt spid="14"/>
                                        </p:tgtEl>
                                        <p:attrNameLst>
                                          <p:attrName>stroke.color</p:attrName>
                                        </p:attrNameLst>
                                      </p:cBhvr>
                                      <p:to>
                                        <a:srgbClr val="D4D4D4"/>
                                      </p:to>
                                    </p:animClr>
                                    <p:set>
                                      <p:cBhvr>
                                        <p:cTn id="220" dur="2000" fill="hold"/>
                                        <p:tgtEl>
                                          <p:spTgt spid="14"/>
                                        </p:tgtEl>
                                        <p:attrNameLst>
                                          <p:attrName>stroke.on</p:attrName>
                                        </p:attrNameLst>
                                      </p:cBhvr>
                                      <p:to>
                                        <p:strVal val="true"/>
                                      </p:to>
                                    </p:set>
                                  </p:childTnLst>
                                </p:cTn>
                              </p:par>
                            </p:childTnLst>
                          </p:cTn>
                        </p:par>
                      </p:childTnLst>
                    </p:cTn>
                  </p:par>
                  <p:par>
                    <p:cTn id="221" fill="hold">
                      <p:stCondLst>
                        <p:cond delay="indefinite"/>
                      </p:stCondLst>
                      <p:childTnLst>
                        <p:par>
                          <p:cTn id="222" fill="hold">
                            <p:stCondLst>
                              <p:cond delay="0"/>
                            </p:stCondLst>
                            <p:childTnLst>
                              <p:par>
                                <p:cTn id="223" presetID="9" presetClass="entr" presetSubtype="0" fill="hold" nodeType="clickEffect">
                                  <p:stCondLst>
                                    <p:cond delay="0"/>
                                  </p:stCondLst>
                                  <p:childTnLst>
                                    <p:set>
                                      <p:cBhvr>
                                        <p:cTn id="224" dur="1" fill="hold">
                                          <p:stCondLst>
                                            <p:cond delay="0"/>
                                          </p:stCondLst>
                                        </p:cTn>
                                        <p:tgtEl>
                                          <p:spTgt spid="60"/>
                                        </p:tgtEl>
                                        <p:attrNameLst>
                                          <p:attrName>style.visibility</p:attrName>
                                        </p:attrNameLst>
                                      </p:cBhvr>
                                      <p:to>
                                        <p:strVal val="visible"/>
                                      </p:to>
                                    </p:set>
                                    <p:animEffect transition="in" filter="dissolve">
                                      <p:cBhvr>
                                        <p:cTn id="225" dur="500"/>
                                        <p:tgtEl>
                                          <p:spTgt spid="60"/>
                                        </p:tgtEl>
                                      </p:cBhvr>
                                    </p:animEffect>
                                  </p:childTnLst>
                                </p:cTn>
                              </p:par>
                            </p:childTnLst>
                          </p:cTn>
                        </p:par>
                      </p:childTnLst>
                    </p:cTn>
                  </p:par>
                  <p:par>
                    <p:cTn id="226" fill="hold">
                      <p:stCondLst>
                        <p:cond delay="indefinite"/>
                      </p:stCondLst>
                      <p:childTnLst>
                        <p:par>
                          <p:cTn id="227" fill="hold">
                            <p:stCondLst>
                              <p:cond delay="0"/>
                            </p:stCondLst>
                            <p:childTnLst>
                              <p:par>
                                <p:cTn id="228" presetID="7" presetClass="emph" presetSubtype="2" fill="hold" nodeType="clickEffect">
                                  <p:stCondLst>
                                    <p:cond delay="0"/>
                                  </p:stCondLst>
                                  <p:childTnLst>
                                    <p:animClr clrSpc="rgb" dir="cw">
                                      <p:cBhvr>
                                        <p:cTn id="229" dur="2000" fill="hold"/>
                                        <p:tgtEl>
                                          <p:spTgt spid="17"/>
                                        </p:tgtEl>
                                        <p:attrNameLst>
                                          <p:attrName>stroke.color</p:attrName>
                                        </p:attrNameLst>
                                      </p:cBhvr>
                                      <p:to>
                                        <a:schemeClr val="accent1"/>
                                      </p:to>
                                    </p:animClr>
                                    <p:set>
                                      <p:cBhvr>
                                        <p:cTn id="230" dur="2000" fill="hold"/>
                                        <p:tgtEl>
                                          <p:spTgt spid="17"/>
                                        </p:tgtEl>
                                        <p:attrNameLst>
                                          <p:attrName>stroke.on</p:attrName>
                                        </p:attrNameLst>
                                      </p:cBhvr>
                                      <p:to>
                                        <p:strVal val="true"/>
                                      </p:to>
                                    </p:set>
                                  </p:childTnLst>
                                </p:cTn>
                              </p:par>
                            </p:childTnLst>
                          </p:cTn>
                        </p:par>
                      </p:childTnLst>
                    </p:cTn>
                  </p:par>
                  <p:par>
                    <p:cTn id="231" fill="hold">
                      <p:stCondLst>
                        <p:cond delay="indefinite"/>
                      </p:stCondLst>
                      <p:childTnLst>
                        <p:par>
                          <p:cTn id="232" fill="hold">
                            <p:stCondLst>
                              <p:cond delay="0"/>
                            </p:stCondLst>
                            <p:childTnLst>
                              <p:par>
                                <p:cTn id="233" presetID="7" presetClass="emph" presetSubtype="2" fill="hold" nodeType="clickEffect">
                                  <p:stCondLst>
                                    <p:cond delay="0"/>
                                  </p:stCondLst>
                                  <p:childTnLst>
                                    <p:animClr clrSpc="rgb" dir="cw">
                                      <p:cBhvr>
                                        <p:cTn id="234" dur="2000" fill="hold"/>
                                        <p:tgtEl>
                                          <p:spTgt spid="17"/>
                                        </p:tgtEl>
                                        <p:attrNameLst>
                                          <p:attrName>stroke.color</p:attrName>
                                        </p:attrNameLst>
                                      </p:cBhvr>
                                      <p:to>
                                        <a:srgbClr val="D4D4D4"/>
                                      </p:to>
                                    </p:animClr>
                                    <p:set>
                                      <p:cBhvr>
                                        <p:cTn id="235" dur="2000" fill="hold"/>
                                        <p:tgtEl>
                                          <p:spTgt spid="17"/>
                                        </p:tgtEl>
                                        <p:attrNameLst>
                                          <p:attrName>stroke.on</p:attrName>
                                        </p:attrNameLst>
                                      </p:cBhvr>
                                      <p:to>
                                        <p:strVal val="true"/>
                                      </p:to>
                                    </p:set>
                                  </p:childTnLst>
                                </p:cTn>
                              </p:par>
                            </p:childTnLst>
                          </p:cTn>
                        </p:par>
                      </p:childTnLst>
                    </p:cTn>
                  </p:par>
                  <p:par>
                    <p:cTn id="236" fill="hold">
                      <p:stCondLst>
                        <p:cond delay="indefinite"/>
                      </p:stCondLst>
                      <p:childTnLst>
                        <p:par>
                          <p:cTn id="237" fill="hold">
                            <p:stCondLst>
                              <p:cond delay="0"/>
                            </p:stCondLst>
                            <p:childTnLst>
                              <p:par>
                                <p:cTn id="238" presetID="9" presetClass="entr" presetSubtype="0" fill="hold" nodeType="clickEffect">
                                  <p:stCondLst>
                                    <p:cond delay="0"/>
                                  </p:stCondLst>
                                  <p:childTnLst>
                                    <p:set>
                                      <p:cBhvr>
                                        <p:cTn id="239" dur="1" fill="hold">
                                          <p:stCondLst>
                                            <p:cond delay="0"/>
                                          </p:stCondLst>
                                        </p:cTn>
                                        <p:tgtEl>
                                          <p:spTgt spid="61"/>
                                        </p:tgtEl>
                                        <p:attrNameLst>
                                          <p:attrName>style.visibility</p:attrName>
                                        </p:attrNameLst>
                                      </p:cBhvr>
                                      <p:to>
                                        <p:strVal val="visible"/>
                                      </p:to>
                                    </p:set>
                                    <p:animEffect transition="in" filter="dissolve">
                                      <p:cBhvr>
                                        <p:cTn id="240" dur="500"/>
                                        <p:tgtEl>
                                          <p:spTgt spid="61"/>
                                        </p:tgtEl>
                                      </p:cBhvr>
                                    </p:animEffect>
                                  </p:childTnLst>
                                </p:cTn>
                              </p:par>
                            </p:childTnLst>
                          </p:cTn>
                        </p:par>
                      </p:childTnLst>
                    </p:cTn>
                  </p:par>
                  <p:par>
                    <p:cTn id="241" fill="hold">
                      <p:stCondLst>
                        <p:cond delay="indefinite"/>
                      </p:stCondLst>
                      <p:childTnLst>
                        <p:par>
                          <p:cTn id="242" fill="hold">
                            <p:stCondLst>
                              <p:cond delay="0"/>
                            </p:stCondLst>
                            <p:childTnLst>
                              <p:par>
                                <p:cTn id="243" presetID="7" presetClass="emph" presetSubtype="2" fill="hold" nodeType="clickEffect">
                                  <p:stCondLst>
                                    <p:cond delay="0"/>
                                  </p:stCondLst>
                                  <p:childTnLst>
                                    <p:animClr clrSpc="rgb" dir="cw">
                                      <p:cBhvr>
                                        <p:cTn id="244" dur="2000" fill="hold"/>
                                        <p:tgtEl>
                                          <p:spTgt spid="29"/>
                                        </p:tgtEl>
                                        <p:attrNameLst>
                                          <p:attrName>stroke.color</p:attrName>
                                        </p:attrNameLst>
                                      </p:cBhvr>
                                      <p:to>
                                        <a:schemeClr val="accent2"/>
                                      </p:to>
                                    </p:animClr>
                                    <p:set>
                                      <p:cBhvr>
                                        <p:cTn id="245" dur="2000" fill="hold"/>
                                        <p:tgtEl>
                                          <p:spTgt spid="29"/>
                                        </p:tgtEl>
                                        <p:attrNameLst>
                                          <p:attrName>stroke.on</p:attrName>
                                        </p:attrNameLst>
                                      </p:cBhvr>
                                      <p:to>
                                        <p:strVal val="true"/>
                                      </p:to>
                                    </p:set>
                                  </p:childTnLst>
                                </p:cTn>
                              </p:par>
                            </p:childTnLst>
                          </p:cTn>
                        </p:par>
                      </p:childTnLst>
                    </p:cTn>
                  </p:par>
                  <p:par>
                    <p:cTn id="246" fill="hold">
                      <p:stCondLst>
                        <p:cond delay="indefinite"/>
                      </p:stCondLst>
                      <p:childTnLst>
                        <p:par>
                          <p:cTn id="247" fill="hold">
                            <p:stCondLst>
                              <p:cond delay="0"/>
                            </p:stCondLst>
                            <p:childTnLst>
                              <p:par>
                                <p:cTn id="248" presetID="9" presetClass="entr" presetSubtype="0" fill="hold" nodeType="clickEffect">
                                  <p:stCondLst>
                                    <p:cond delay="0"/>
                                  </p:stCondLst>
                                  <p:childTnLst>
                                    <p:set>
                                      <p:cBhvr>
                                        <p:cTn id="249" dur="1" fill="hold">
                                          <p:stCondLst>
                                            <p:cond delay="0"/>
                                          </p:stCondLst>
                                        </p:cTn>
                                        <p:tgtEl>
                                          <p:spTgt spid="62"/>
                                        </p:tgtEl>
                                        <p:attrNameLst>
                                          <p:attrName>style.visibility</p:attrName>
                                        </p:attrNameLst>
                                      </p:cBhvr>
                                      <p:to>
                                        <p:strVal val="visible"/>
                                      </p:to>
                                    </p:set>
                                    <p:animEffect transition="in" filter="dissolve">
                                      <p:cBhvr>
                                        <p:cTn id="250" dur="500"/>
                                        <p:tgtEl>
                                          <p:spTgt spid="62"/>
                                        </p:tgtEl>
                                      </p:cBhvr>
                                    </p:animEffect>
                                  </p:childTnLst>
                                </p:cTn>
                              </p:par>
                            </p:childTnLst>
                          </p:cTn>
                        </p:par>
                      </p:childTnLst>
                    </p:cTn>
                  </p:par>
                  <p:par>
                    <p:cTn id="251" fill="hold">
                      <p:stCondLst>
                        <p:cond delay="indefinite"/>
                      </p:stCondLst>
                      <p:childTnLst>
                        <p:par>
                          <p:cTn id="252" fill="hold">
                            <p:stCondLst>
                              <p:cond delay="0"/>
                            </p:stCondLst>
                            <p:childTnLst>
                              <p:par>
                                <p:cTn id="253" presetID="7" presetClass="emph" presetSubtype="2" fill="hold" nodeType="clickEffect">
                                  <p:stCondLst>
                                    <p:cond delay="0"/>
                                  </p:stCondLst>
                                  <p:childTnLst>
                                    <p:animClr clrSpc="rgb" dir="cw">
                                      <p:cBhvr>
                                        <p:cTn id="254" dur="2000" fill="hold"/>
                                        <p:tgtEl>
                                          <p:spTgt spid="8"/>
                                        </p:tgtEl>
                                        <p:attrNameLst>
                                          <p:attrName>stroke.color</p:attrName>
                                        </p:attrNameLst>
                                      </p:cBhvr>
                                      <p:to>
                                        <a:schemeClr val="accent1"/>
                                      </p:to>
                                    </p:animClr>
                                    <p:set>
                                      <p:cBhvr>
                                        <p:cTn id="255" dur="2000" fill="hold"/>
                                        <p:tgtEl>
                                          <p:spTgt spid="8"/>
                                        </p:tgtEl>
                                        <p:attrNameLst>
                                          <p:attrName>stroke.on</p:attrName>
                                        </p:attrNameLst>
                                      </p:cBhvr>
                                      <p:to>
                                        <p:strVal val="true"/>
                                      </p:to>
                                    </p:set>
                                  </p:childTnLst>
                                </p:cTn>
                              </p:par>
                            </p:childTnLst>
                          </p:cTn>
                        </p:par>
                      </p:childTnLst>
                    </p:cTn>
                  </p:par>
                  <p:par>
                    <p:cTn id="256" fill="hold">
                      <p:stCondLst>
                        <p:cond delay="indefinite"/>
                      </p:stCondLst>
                      <p:childTnLst>
                        <p:par>
                          <p:cTn id="257" fill="hold">
                            <p:stCondLst>
                              <p:cond delay="0"/>
                            </p:stCondLst>
                            <p:childTnLst>
                              <p:par>
                                <p:cTn id="258" presetID="7" presetClass="emph" presetSubtype="2" fill="hold" nodeType="clickEffect">
                                  <p:stCondLst>
                                    <p:cond delay="0"/>
                                  </p:stCondLst>
                                  <p:childTnLst>
                                    <p:animClr clrSpc="rgb" dir="cw">
                                      <p:cBhvr>
                                        <p:cTn id="259" dur="2000" fill="hold"/>
                                        <p:tgtEl>
                                          <p:spTgt spid="8"/>
                                        </p:tgtEl>
                                        <p:attrNameLst>
                                          <p:attrName>stroke.color</p:attrName>
                                        </p:attrNameLst>
                                      </p:cBhvr>
                                      <p:to>
                                        <a:srgbClr val="D4D4D4"/>
                                      </p:to>
                                    </p:animClr>
                                    <p:set>
                                      <p:cBhvr>
                                        <p:cTn id="260" dur="2000" fill="hold"/>
                                        <p:tgtEl>
                                          <p:spTgt spid="8"/>
                                        </p:tgtEl>
                                        <p:attrNameLst>
                                          <p:attrName>stroke.on</p:attrName>
                                        </p:attrNameLst>
                                      </p:cBhvr>
                                      <p:to>
                                        <p:strVal val="true"/>
                                      </p:to>
                                    </p:set>
                                  </p:childTnLst>
                                </p:cTn>
                              </p:par>
                            </p:childTnLst>
                          </p:cTn>
                        </p:par>
                      </p:childTnLst>
                    </p:cTn>
                  </p:par>
                  <p:par>
                    <p:cTn id="261" fill="hold">
                      <p:stCondLst>
                        <p:cond delay="indefinite"/>
                      </p:stCondLst>
                      <p:childTnLst>
                        <p:par>
                          <p:cTn id="262" fill="hold">
                            <p:stCondLst>
                              <p:cond delay="0"/>
                            </p:stCondLst>
                            <p:childTnLst>
                              <p:par>
                                <p:cTn id="263" presetID="9" presetClass="entr" presetSubtype="0" fill="hold" nodeType="clickEffect">
                                  <p:stCondLst>
                                    <p:cond delay="0"/>
                                  </p:stCondLst>
                                  <p:childTnLst>
                                    <p:set>
                                      <p:cBhvr>
                                        <p:cTn id="264" dur="1" fill="hold">
                                          <p:stCondLst>
                                            <p:cond delay="0"/>
                                          </p:stCondLst>
                                        </p:cTn>
                                        <p:tgtEl>
                                          <p:spTgt spid="63"/>
                                        </p:tgtEl>
                                        <p:attrNameLst>
                                          <p:attrName>style.visibility</p:attrName>
                                        </p:attrNameLst>
                                      </p:cBhvr>
                                      <p:to>
                                        <p:strVal val="visible"/>
                                      </p:to>
                                    </p:set>
                                    <p:animEffect transition="in" filter="dissolve">
                                      <p:cBhvr>
                                        <p:cTn id="265" dur="500"/>
                                        <p:tgtEl>
                                          <p:spTgt spid="63"/>
                                        </p:tgtEl>
                                      </p:cBhvr>
                                    </p:animEffect>
                                  </p:childTnLst>
                                </p:cTn>
                              </p:par>
                            </p:childTnLst>
                          </p:cTn>
                        </p:par>
                      </p:childTnLst>
                    </p:cTn>
                  </p:par>
                  <p:par>
                    <p:cTn id="266" fill="hold">
                      <p:stCondLst>
                        <p:cond delay="indefinite"/>
                      </p:stCondLst>
                      <p:childTnLst>
                        <p:par>
                          <p:cTn id="267" fill="hold">
                            <p:stCondLst>
                              <p:cond delay="0"/>
                            </p:stCondLst>
                            <p:childTnLst>
                              <p:par>
                                <p:cTn id="268" presetID="7" presetClass="emph" presetSubtype="2" fill="hold" nodeType="clickEffect">
                                  <p:stCondLst>
                                    <p:cond delay="0"/>
                                  </p:stCondLst>
                                  <p:childTnLst>
                                    <p:animClr clrSpc="rgb" dir="cw">
                                      <p:cBhvr>
                                        <p:cTn id="269" dur="2000" fill="hold"/>
                                        <p:tgtEl>
                                          <p:spTgt spid="16"/>
                                        </p:tgtEl>
                                        <p:attrNameLst>
                                          <p:attrName>stroke.color</p:attrName>
                                        </p:attrNameLst>
                                      </p:cBhvr>
                                      <p:to>
                                        <a:schemeClr val="accent1"/>
                                      </p:to>
                                    </p:animClr>
                                    <p:set>
                                      <p:cBhvr>
                                        <p:cTn id="270" dur="2000" fill="hold"/>
                                        <p:tgtEl>
                                          <p:spTgt spid="16"/>
                                        </p:tgtEl>
                                        <p:attrNameLst>
                                          <p:attrName>stroke.on</p:attrName>
                                        </p:attrNameLst>
                                      </p:cBhvr>
                                      <p:to>
                                        <p:strVal val="true"/>
                                      </p:to>
                                    </p:set>
                                  </p:childTnLst>
                                </p:cTn>
                              </p:par>
                            </p:childTnLst>
                          </p:cTn>
                        </p:par>
                      </p:childTnLst>
                    </p:cTn>
                  </p:par>
                  <p:par>
                    <p:cTn id="271" fill="hold">
                      <p:stCondLst>
                        <p:cond delay="indefinite"/>
                      </p:stCondLst>
                      <p:childTnLst>
                        <p:par>
                          <p:cTn id="272" fill="hold">
                            <p:stCondLst>
                              <p:cond delay="0"/>
                            </p:stCondLst>
                            <p:childTnLst>
                              <p:par>
                                <p:cTn id="273" presetID="7" presetClass="emph" presetSubtype="2" fill="hold" nodeType="clickEffect">
                                  <p:stCondLst>
                                    <p:cond delay="0"/>
                                  </p:stCondLst>
                                  <p:childTnLst>
                                    <p:animClr clrSpc="rgb" dir="cw">
                                      <p:cBhvr>
                                        <p:cTn id="274" dur="2000" fill="hold"/>
                                        <p:tgtEl>
                                          <p:spTgt spid="16"/>
                                        </p:tgtEl>
                                        <p:attrNameLst>
                                          <p:attrName>stroke.color</p:attrName>
                                        </p:attrNameLst>
                                      </p:cBhvr>
                                      <p:to>
                                        <a:srgbClr val="D4D4D4"/>
                                      </p:to>
                                    </p:animClr>
                                    <p:set>
                                      <p:cBhvr>
                                        <p:cTn id="275" dur="2000" fill="hold"/>
                                        <p:tgtEl>
                                          <p:spTgt spid="16"/>
                                        </p:tgtEl>
                                        <p:attrNameLst>
                                          <p:attrName>stroke.on</p:attrName>
                                        </p:attrNameLst>
                                      </p:cBhvr>
                                      <p:to>
                                        <p:strVal val="true"/>
                                      </p:to>
                                    </p:set>
                                  </p:childTnLst>
                                </p:cTn>
                              </p:par>
                            </p:childTnLst>
                          </p:cTn>
                        </p:par>
                      </p:childTnLst>
                    </p:cTn>
                  </p:par>
                  <p:par>
                    <p:cTn id="276" fill="hold">
                      <p:stCondLst>
                        <p:cond delay="indefinite"/>
                      </p:stCondLst>
                      <p:childTnLst>
                        <p:par>
                          <p:cTn id="277" fill="hold">
                            <p:stCondLst>
                              <p:cond delay="0"/>
                            </p:stCondLst>
                            <p:childTnLst>
                              <p:par>
                                <p:cTn id="278" presetID="9" presetClass="entr" presetSubtype="0" fill="hold" nodeType="clickEffect">
                                  <p:stCondLst>
                                    <p:cond delay="0"/>
                                  </p:stCondLst>
                                  <p:childTnLst>
                                    <p:set>
                                      <p:cBhvr>
                                        <p:cTn id="279" dur="1" fill="hold">
                                          <p:stCondLst>
                                            <p:cond delay="0"/>
                                          </p:stCondLst>
                                        </p:cTn>
                                        <p:tgtEl>
                                          <p:spTgt spid="92"/>
                                        </p:tgtEl>
                                        <p:attrNameLst>
                                          <p:attrName>style.visibility</p:attrName>
                                        </p:attrNameLst>
                                      </p:cBhvr>
                                      <p:to>
                                        <p:strVal val="visible"/>
                                      </p:to>
                                    </p:set>
                                    <p:animEffect transition="in" filter="dissolve">
                                      <p:cBhvr>
                                        <p:cTn id="280" dur="500"/>
                                        <p:tgtEl>
                                          <p:spTgt spid="92"/>
                                        </p:tgtEl>
                                      </p:cBhvr>
                                    </p:animEffect>
                                  </p:childTnLst>
                                </p:cTn>
                              </p:par>
                            </p:childTnLst>
                          </p:cTn>
                        </p:par>
                      </p:childTnLst>
                    </p:cTn>
                  </p:par>
                  <p:par>
                    <p:cTn id="281" fill="hold">
                      <p:stCondLst>
                        <p:cond delay="indefinite"/>
                      </p:stCondLst>
                      <p:childTnLst>
                        <p:par>
                          <p:cTn id="282" fill="hold">
                            <p:stCondLst>
                              <p:cond delay="0"/>
                            </p:stCondLst>
                            <p:childTnLst>
                              <p:par>
                                <p:cTn id="283" presetID="7" presetClass="emph" presetSubtype="2" fill="hold" nodeType="clickEffect">
                                  <p:stCondLst>
                                    <p:cond delay="0"/>
                                  </p:stCondLst>
                                  <p:childTnLst>
                                    <p:animClr clrSpc="rgb" dir="cw">
                                      <p:cBhvr>
                                        <p:cTn id="284" dur="2000" fill="hold"/>
                                        <p:tgtEl>
                                          <p:spTgt spid="15"/>
                                        </p:tgtEl>
                                        <p:attrNameLst>
                                          <p:attrName>stroke.color</p:attrName>
                                        </p:attrNameLst>
                                      </p:cBhvr>
                                      <p:to>
                                        <a:schemeClr val="accent1"/>
                                      </p:to>
                                    </p:animClr>
                                    <p:set>
                                      <p:cBhvr>
                                        <p:cTn id="285" dur="2000" fill="hold"/>
                                        <p:tgtEl>
                                          <p:spTgt spid="15"/>
                                        </p:tgtEl>
                                        <p:attrNameLst>
                                          <p:attrName>stroke.on</p:attrName>
                                        </p:attrNameLst>
                                      </p:cBhvr>
                                      <p:to>
                                        <p:strVal val="true"/>
                                      </p:to>
                                    </p:set>
                                  </p:childTnLst>
                                </p:cTn>
                              </p:par>
                            </p:childTnLst>
                          </p:cTn>
                        </p:par>
                      </p:childTnLst>
                    </p:cTn>
                  </p:par>
                  <p:par>
                    <p:cTn id="286" fill="hold">
                      <p:stCondLst>
                        <p:cond delay="indefinite"/>
                      </p:stCondLst>
                      <p:childTnLst>
                        <p:par>
                          <p:cTn id="287" fill="hold">
                            <p:stCondLst>
                              <p:cond delay="0"/>
                            </p:stCondLst>
                            <p:childTnLst>
                              <p:par>
                                <p:cTn id="288" presetID="7" presetClass="emph" presetSubtype="2" fill="hold" nodeType="clickEffect">
                                  <p:stCondLst>
                                    <p:cond delay="0"/>
                                  </p:stCondLst>
                                  <p:childTnLst>
                                    <p:animClr clrSpc="rgb" dir="cw">
                                      <p:cBhvr>
                                        <p:cTn id="289" dur="2000" fill="hold"/>
                                        <p:tgtEl>
                                          <p:spTgt spid="15"/>
                                        </p:tgtEl>
                                        <p:attrNameLst>
                                          <p:attrName>stroke.color</p:attrName>
                                        </p:attrNameLst>
                                      </p:cBhvr>
                                      <p:to>
                                        <a:srgbClr val="D4D4D4"/>
                                      </p:to>
                                    </p:animClr>
                                    <p:set>
                                      <p:cBhvr>
                                        <p:cTn id="290" dur="2000" fill="hold"/>
                                        <p:tgtEl>
                                          <p:spTgt spid="15"/>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21" grpId="0" animBg="1"/>
      <p:bldP spid="22" grpId="0" animBg="1"/>
      <p:bldP spid="23" grpId="0" animBg="1"/>
      <p:bldP spid="24" grpId="0" animBg="1"/>
      <p:bldP spid="25" grpId="0" animBg="1"/>
      <p:bldP spid="26" grpId="0" animBg="1"/>
      <p:bldP spid="27" grpId="0" animBg="1"/>
      <p:bldP spid="64" grpId="0"/>
      <p:bldP spid="65" grpId="0"/>
      <p:bldP spid="66" grpId="0"/>
      <p:bldP spid="6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8BB16-8AEE-4149-5384-33818B54F5E1}"/>
              </a:ext>
            </a:extLst>
          </p:cNvPr>
          <p:cNvSpPr>
            <a:spLocks noGrp="1"/>
          </p:cNvSpPr>
          <p:nvPr>
            <p:ph type="title"/>
          </p:nvPr>
        </p:nvSpPr>
        <p:spPr/>
        <p:txBody>
          <a:bodyPr>
            <a:normAutofit fontScale="90000"/>
          </a:bodyPr>
          <a:lstStyle/>
          <a:p>
            <a:r>
              <a:rPr lang="en-US" dirty="0"/>
              <a:t>Proof of Correctness for Kruskal</a:t>
            </a:r>
            <a:r>
              <a:rPr lang="en-GB" dirty="0"/>
              <a:t>’s Algorithm</a:t>
            </a:r>
            <a:endParaRPr lang="en-SE" dirty="0"/>
          </a:p>
        </p:txBody>
      </p:sp>
      <p:sp>
        <p:nvSpPr>
          <p:cNvPr id="3" name="Content Placeholder 2">
            <a:extLst>
              <a:ext uri="{FF2B5EF4-FFF2-40B4-BE49-F238E27FC236}">
                <a16:creationId xmlns:a16="http://schemas.microsoft.com/office/drawing/2014/main" id="{84849171-D814-1468-C4F8-C2E255FF16BF}"/>
              </a:ext>
            </a:extLst>
          </p:cNvPr>
          <p:cNvSpPr>
            <a:spLocks noGrp="1"/>
          </p:cNvSpPr>
          <p:nvPr>
            <p:ph idx="1"/>
          </p:nvPr>
        </p:nvSpPr>
        <p:spPr>
          <a:xfrm>
            <a:off x="457200" y="1209368"/>
            <a:ext cx="8229600" cy="5648632"/>
          </a:xfrm>
        </p:spPr>
        <p:txBody>
          <a:bodyPr>
            <a:normAutofit fontScale="77500" lnSpcReduction="20000"/>
          </a:bodyPr>
          <a:lstStyle/>
          <a:p>
            <a:pPr algn="l">
              <a:buFont typeface="Arial" panose="020B0604020202020204" pitchFamily="34" charset="0"/>
              <a:buChar char="•"/>
            </a:pPr>
            <a:r>
              <a:rPr lang="en-GB" b="1" i="0" dirty="0">
                <a:effectLst/>
                <a:latin typeface="Times New Roman" panose="02020603050405020304" pitchFamily="18" charset="0"/>
                <a:cs typeface="Times New Roman" panose="02020603050405020304" pitchFamily="18" charset="0"/>
              </a:rPr>
              <a:t>Loop Invariant</a:t>
            </a:r>
            <a:br>
              <a:rPr lang="en-GB" b="0" i="0" dirty="0">
                <a:effectLst/>
                <a:latin typeface="Times New Roman" panose="02020603050405020304" pitchFamily="18" charset="0"/>
                <a:cs typeface="Times New Roman" panose="02020603050405020304" pitchFamily="18" charset="0"/>
              </a:rPr>
            </a:br>
            <a:r>
              <a:rPr lang="en-GB" b="0" i="0" dirty="0">
                <a:effectLst/>
                <a:latin typeface="Times New Roman" panose="02020603050405020304" pitchFamily="18" charset="0"/>
                <a:cs typeface="Times New Roman" panose="02020603050405020304" pitchFamily="18" charset="0"/>
              </a:rPr>
              <a:t>At each step, the set of edges chosen by Kruskal's Algorithm is a subset of some MST.</a:t>
            </a:r>
          </a:p>
          <a:p>
            <a:pPr algn="l">
              <a:buFont typeface="Arial" panose="020B0604020202020204" pitchFamily="34" charset="0"/>
              <a:buChar char="•"/>
            </a:pPr>
            <a:r>
              <a:rPr lang="en-GB" b="1" i="0" dirty="0">
                <a:effectLst/>
                <a:latin typeface="Times New Roman" panose="02020603050405020304" pitchFamily="18" charset="0"/>
                <a:cs typeface="Times New Roman" panose="02020603050405020304" pitchFamily="18" charset="0"/>
              </a:rPr>
              <a:t>Base Case</a:t>
            </a:r>
          </a:p>
          <a:p>
            <a:pPr lvl="1">
              <a:buFont typeface="Arial" panose="020B0604020202020204" pitchFamily="34" charset="0"/>
              <a:buChar char="•"/>
            </a:pPr>
            <a:r>
              <a:rPr lang="en-GB" b="0" i="0" dirty="0">
                <a:effectLst/>
                <a:latin typeface="Times New Roman" panose="02020603050405020304" pitchFamily="18" charset="0"/>
                <a:cs typeface="Times New Roman" panose="02020603050405020304" pitchFamily="18" charset="0"/>
              </a:rPr>
              <a:t>Initially, the empty set of edges is trivially a subset of any MST</a:t>
            </a:r>
          </a:p>
          <a:p>
            <a:pPr>
              <a:buFont typeface="Arial" panose="020B0604020202020204" pitchFamily="34" charset="0"/>
              <a:buChar char="•"/>
            </a:pPr>
            <a:r>
              <a:rPr lang="en-GB" b="1" i="0" dirty="0">
                <a:effectLst/>
                <a:latin typeface="Times New Roman" panose="02020603050405020304" pitchFamily="18" charset="0"/>
                <a:cs typeface="Times New Roman" panose="02020603050405020304" pitchFamily="18" charset="0"/>
              </a:rPr>
              <a:t>Inductive Step</a:t>
            </a:r>
            <a:endParaRPr lang="en-GB" b="0" i="0" dirty="0">
              <a:effectLst/>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GB" b="0" i="0" dirty="0">
                <a:effectLst/>
                <a:latin typeface="Times New Roman" panose="02020603050405020304" pitchFamily="18" charset="0"/>
                <a:cs typeface="Times New Roman" panose="02020603050405020304" pitchFamily="18" charset="0"/>
              </a:rPr>
              <a:t>Let e be the next edge selected by Kruskal's Algorithm. Two key facts:</a:t>
            </a:r>
          </a:p>
          <a:p>
            <a:pPr lvl="1">
              <a:buFont typeface="+mj-lt"/>
              <a:buAutoNum type="arabicPeriod"/>
            </a:pPr>
            <a:r>
              <a:rPr lang="en-GB" b="0" i="0" dirty="0">
                <a:effectLst/>
                <a:latin typeface="Times New Roman" panose="02020603050405020304" pitchFamily="18" charset="0"/>
                <a:cs typeface="Times New Roman" panose="02020603050405020304" pitchFamily="18" charset="0"/>
              </a:rPr>
              <a:t>e is the minimum weight edge that doesn't create a cycle with previously selected edges</a:t>
            </a:r>
          </a:p>
          <a:p>
            <a:pPr lvl="1">
              <a:buFont typeface="+mj-lt"/>
              <a:buAutoNum type="arabicPeriod"/>
            </a:pPr>
            <a:r>
              <a:rPr lang="en-GB" b="0" i="0" dirty="0">
                <a:effectLst/>
                <a:latin typeface="Times New Roman" panose="02020603050405020304" pitchFamily="18" charset="0"/>
                <a:cs typeface="Times New Roman" panose="02020603050405020304" pitchFamily="18" charset="0"/>
              </a:rPr>
              <a:t>The edges selected so far form a forest F</a:t>
            </a:r>
          </a:p>
          <a:p>
            <a:pPr algn="l"/>
            <a:r>
              <a:rPr lang="en-GB" b="1" i="0" dirty="0">
                <a:effectLst/>
                <a:latin typeface="Times New Roman" panose="02020603050405020304" pitchFamily="18" charset="0"/>
                <a:cs typeface="Times New Roman" panose="02020603050405020304" pitchFamily="18" charset="0"/>
              </a:rPr>
              <a:t>Safety of Edge Selection</a:t>
            </a:r>
          </a:p>
          <a:p>
            <a:pPr algn="l"/>
            <a:r>
              <a:rPr lang="en-GB" b="0" i="0" dirty="0">
                <a:effectLst/>
                <a:latin typeface="Times New Roman" panose="02020603050405020304" pitchFamily="18" charset="0"/>
                <a:cs typeface="Times New Roman" panose="02020603050405020304" pitchFamily="18" charset="0"/>
              </a:rPr>
              <a:t>Consider the components C1 and C2 that edge e connects: </a:t>
            </a:r>
          </a:p>
          <a:p>
            <a:pPr lvl="1">
              <a:buFont typeface="Arial" panose="020B0604020202020204" pitchFamily="34" charset="0"/>
              <a:buChar char="•"/>
            </a:pPr>
            <a:r>
              <a:rPr lang="en-GB" b="0" i="0" dirty="0">
                <a:effectLst/>
                <a:latin typeface="Times New Roman" panose="02020603050405020304" pitchFamily="18" charset="0"/>
                <a:cs typeface="Times New Roman" panose="02020603050405020304" pitchFamily="18" charset="0"/>
              </a:rPr>
              <a:t>e is the minimum weight edge between these components</a:t>
            </a:r>
          </a:p>
          <a:p>
            <a:pPr lvl="1">
              <a:buFont typeface="Arial" panose="020B0604020202020204" pitchFamily="34" charset="0"/>
              <a:buChar char="•"/>
            </a:pPr>
            <a:r>
              <a:rPr lang="en-GB" b="0" i="0" dirty="0">
                <a:effectLst/>
                <a:latin typeface="Times New Roman" panose="02020603050405020304" pitchFamily="18" charset="0"/>
                <a:cs typeface="Times New Roman" panose="02020603050405020304" pitchFamily="18" charset="0"/>
              </a:rPr>
              <a:t>Any path between C1 and C2 in the MST must use at least one edge</a:t>
            </a:r>
          </a:p>
          <a:p>
            <a:pPr lvl="1">
              <a:buFont typeface="Arial" panose="020B0604020202020204" pitchFamily="34" charset="0"/>
              <a:buChar char="•"/>
            </a:pPr>
            <a:r>
              <a:rPr lang="en-GB" b="0" i="0" dirty="0">
                <a:effectLst/>
                <a:latin typeface="Times New Roman" panose="02020603050405020304" pitchFamily="18" charset="0"/>
                <a:cs typeface="Times New Roman" panose="02020603050405020304" pitchFamily="18" charset="0"/>
              </a:rPr>
              <a:t>That edge cannot be lighter than e (or Kruskal would have chosen it)</a:t>
            </a:r>
          </a:p>
          <a:p>
            <a:pPr lvl="1">
              <a:buFont typeface="Arial" panose="020B0604020202020204" pitchFamily="34" charset="0"/>
              <a:buChar char="•"/>
            </a:pPr>
            <a:r>
              <a:rPr lang="en-GB" b="0" i="0" dirty="0">
                <a:effectLst/>
                <a:latin typeface="Times New Roman" panose="02020603050405020304" pitchFamily="18" charset="0"/>
                <a:cs typeface="Times New Roman" panose="02020603050405020304" pitchFamily="18" charset="0"/>
              </a:rPr>
              <a:t>Therefore, we can safely include e in our solution</a:t>
            </a:r>
          </a:p>
          <a:p>
            <a:pPr>
              <a:buFont typeface="Arial" panose="020B0604020202020204" pitchFamily="34" charset="0"/>
              <a:buChar char="•"/>
            </a:pPr>
            <a:r>
              <a:rPr lang="en-GB" b="1" i="0" dirty="0">
                <a:effectLst/>
                <a:latin typeface="Times New Roman" panose="02020603050405020304" pitchFamily="18" charset="0"/>
                <a:cs typeface="Times New Roman" panose="02020603050405020304" pitchFamily="18" charset="0"/>
              </a:rPr>
              <a:t>Conclusion</a:t>
            </a:r>
          </a:p>
          <a:p>
            <a:pPr>
              <a:buFont typeface="Arial" panose="020B0604020202020204" pitchFamily="34" charset="0"/>
              <a:buChar char="•"/>
            </a:pPr>
            <a:r>
              <a:rPr lang="en-GB" i="0" dirty="0">
                <a:effectLst/>
                <a:latin typeface="Times New Roman" panose="02020603050405020304" pitchFamily="18" charset="0"/>
                <a:cs typeface="Times New Roman" panose="02020603050405020304" pitchFamily="18" charset="0"/>
              </a:rPr>
              <a:t>The algorithm terminates when:</a:t>
            </a:r>
          </a:p>
          <a:p>
            <a:pPr lvl="1">
              <a:buFont typeface="Arial" panose="020B0604020202020204" pitchFamily="34" charset="0"/>
              <a:buChar char="•"/>
            </a:pPr>
            <a:r>
              <a:rPr lang="en-GB" b="0" i="0" dirty="0">
                <a:effectLst/>
                <a:latin typeface="Times New Roman" panose="02020603050405020304" pitchFamily="18" charset="0"/>
                <a:cs typeface="Times New Roman" panose="02020603050405020304" pitchFamily="18" charset="0"/>
              </a:rPr>
              <a:t>It has selected exactly n-1 edges (where n is the number of vertices)</a:t>
            </a:r>
          </a:p>
          <a:p>
            <a:pPr lvl="1">
              <a:buFont typeface="Arial" panose="020B0604020202020204" pitchFamily="34" charset="0"/>
              <a:buChar char="•"/>
            </a:pPr>
            <a:r>
              <a:rPr lang="en-GB" b="0" i="0" dirty="0">
                <a:effectLst/>
                <a:latin typeface="Times New Roman" panose="02020603050405020304" pitchFamily="18" charset="0"/>
                <a:cs typeface="Times New Roman" panose="02020603050405020304" pitchFamily="18" charset="0"/>
              </a:rPr>
              <a:t>The result is connected (due to the selection process)</a:t>
            </a:r>
          </a:p>
          <a:p>
            <a:pPr lvl="1">
              <a:buFont typeface="Arial" panose="020B0604020202020204" pitchFamily="34" charset="0"/>
              <a:buChar char="•"/>
            </a:pPr>
            <a:r>
              <a:rPr lang="en-GB" b="0" i="0" dirty="0">
                <a:effectLst/>
                <a:latin typeface="Times New Roman" panose="02020603050405020304" pitchFamily="18" charset="0"/>
                <a:cs typeface="Times New Roman" panose="02020603050405020304" pitchFamily="18" charset="0"/>
              </a:rPr>
              <a:t>Each edge is chosen optimally (by the cut property)</a:t>
            </a:r>
          </a:p>
          <a:p>
            <a:r>
              <a:rPr lang="en-GB" b="0" i="0" dirty="0">
                <a:effectLst/>
                <a:latin typeface="Times New Roman" panose="02020603050405020304" pitchFamily="18" charset="0"/>
                <a:cs typeface="Times New Roman" panose="02020603050405020304" pitchFamily="18" charset="0"/>
              </a:rPr>
              <a:t>Therefore, Kruskal's Algorithm produces an MST</a:t>
            </a:r>
            <a:endParaRPr lang="en-S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03025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08BAE-0CD2-A743-B9E9-CF1951615324}"/>
              </a:ext>
            </a:extLst>
          </p:cNvPr>
          <p:cNvSpPr>
            <a:spLocks noGrp="1"/>
          </p:cNvSpPr>
          <p:nvPr>
            <p:ph type="title"/>
          </p:nvPr>
        </p:nvSpPr>
        <p:spPr>
          <a:xfrm>
            <a:off x="457200" y="14579"/>
            <a:ext cx="8229600" cy="1143000"/>
          </a:xfrm>
        </p:spPr>
        <p:txBody>
          <a:bodyPr/>
          <a:lstStyle/>
          <a:p>
            <a:r>
              <a:rPr lang="en-US" dirty="0"/>
              <a:t>Summary</a:t>
            </a:r>
          </a:p>
        </p:txBody>
      </p:sp>
      <p:sp>
        <p:nvSpPr>
          <p:cNvPr id="4" name="object 3">
            <a:extLst>
              <a:ext uri="{FF2B5EF4-FFF2-40B4-BE49-F238E27FC236}">
                <a16:creationId xmlns:a16="http://schemas.microsoft.com/office/drawing/2014/main" id="{DF0F13A3-4D56-2D47-8222-152AD36247D6}"/>
              </a:ext>
            </a:extLst>
          </p:cNvPr>
          <p:cNvSpPr/>
          <p:nvPr/>
        </p:nvSpPr>
        <p:spPr>
          <a:xfrm>
            <a:off x="588819" y="922687"/>
            <a:ext cx="1764506" cy="508992"/>
          </a:xfrm>
          <a:custGeom>
            <a:avLst/>
            <a:gdLst/>
            <a:ahLst/>
            <a:cxnLst/>
            <a:rect l="l" t="t" r="r" b="b"/>
            <a:pathLst>
              <a:path w="2509520" h="723900">
                <a:moveTo>
                  <a:pt x="0" y="723900"/>
                </a:moveTo>
                <a:lnTo>
                  <a:pt x="2509164" y="723900"/>
                </a:lnTo>
                <a:lnTo>
                  <a:pt x="2509164" y="0"/>
                </a:lnTo>
                <a:lnTo>
                  <a:pt x="0" y="0"/>
                </a:lnTo>
                <a:lnTo>
                  <a:pt x="0" y="723900"/>
                </a:lnTo>
                <a:close/>
              </a:path>
            </a:pathLst>
          </a:custGeom>
          <a:solidFill>
            <a:srgbClr val="5E5E5E"/>
          </a:solidFill>
        </p:spPr>
        <p:txBody>
          <a:bodyPr wrap="square" lIns="0" tIns="0" rIns="0" bIns="0" rtlCol="0"/>
          <a:lstStyle/>
          <a:p>
            <a:endParaRPr sz="1266"/>
          </a:p>
        </p:txBody>
      </p:sp>
      <p:sp>
        <p:nvSpPr>
          <p:cNvPr id="5" name="object 4">
            <a:extLst>
              <a:ext uri="{FF2B5EF4-FFF2-40B4-BE49-F238E27FC236}">
                <a16:creationId xmlns:a16="http://schemas.microsoft.com/office/drawing/2014/main" id="{FDA617C7-3DB7-714D-A85B-52C643A4C77A}"/>
              </a:ext>
            </a:extLst>
          </p:cNvPr>
          <p:cNvSpPr/>
          <p:nvPr/>
        </p:nvSpPr>
        <p:spPr>
          <a:xfrm>
            <a:off x="2353075" y="922687"/>
            <a:ext cx="2402086" cy="508992"/>
          </a:xfrm>
          <a:custGeom>
            <a:avLst/>
            <a:gdLst/>
            <a:ahLst/>
            <a:cxnLst/>
            <a:rect l="l" t="t" r="r" b="b"/>
            <a:pathLst>
              <a:path w="3416300" h="723900">
                <a:moveTo>
                  <a:pt x="0" y="723900"/>
                </a:moveTo>
                <a:lnTo>
                  <a:pt x="3415842" y="723900"/>
                </a:lnTo>
                <a:lnTo>
                  <a:pt x="3415842" y="0"/>
                </a:lnTo>
                <a:lnTo>
                  <a:pt x="0" y="0"/>
                </a:lnTo>
                <a:lnTo>
                  <a:pt x="0" y="723900"/>
                </a:lnTo>
                <a:close/>
              </a:path>
            </a:pathLst>
          </a:custGeom>
          <a:solidFill>
            <a:srgbClr val="5E5E5E"/>
          </a:solidFill>
        </p:spPr>
        <p:txBody>
          <a:bodyPr wrap="square" lIns="0" tIns="0" rIns="0" bIns="0" rtlCol="0"/>
          <a:lstStyle/>
          <a:p>
            <a:endParaRPr sz="1266"/>
          </a:p>
        </p:txBody>
      </p:sp>
      <p:sp>
        <p:nvSpPr>
          <p:cNvPr id="6" name="object 5">
            <a:extLst>
              <a:ext uri="{FF2B5EF4-FFF2-40B4-BE49-F238E27FC236}">
                <a16:creationId xmlns:a16="http://schemas.microsoft.com/office/drawing/2014/main" id="{D7063690-AF7E-7C45-87AD-0B29FC9BCA83}"/>
              </a:ext>
            </a:extLst>
          </p:cNvPr>
          <p:cNvSpPr/>
          <p:nvPr/>
        </p:nvSpPr>
        <p:spPr>
          <a:xfrm>
            <a:off x="4754840" y="922687"/>
            <a:ext cx="1974800" cy="508992"/>
          </a:xfrm>
          <a:custGeom>
            <a:avLst/>
            <a:gdLst/>
            <a:ahLst/>
            <a:cxnLst/>
            <a:rect l="l" t="t" r="r" b="b"/>
            <a:pathLst>
              <a:path w="2808604" h="723900">
                <a:moveTo>
                  <a:pt x="0" y="723900"/>
                </a:moveTo>
                <a:lnTo>
                  <a:pt x="2808020" y="723900"/>
                </a:lnTo>
                <a:lnTo>
                  <a:pt x="2808020" y="0"/>
                </a:lnTo>
                <a:lnTo>
                  <a:pt x="0" y="0"/>
                </a:lnTo>
                <a:lnTo>
                  <a:pt x="0" y="723900"/>
                </a:lnTo>
                <a:close/>
              </a:path>
            </a:pathLst>
          </a:custGeom>
          <a:solidFill>
            <a:srgbClr val="5E5E5E"/>
          </a:solidFill>
        </p:spPr>
        <p:txBody>
          <a:bodyPr wrap="square" lIns="0" tIns="0" rIns="0" bIns="0" rtlCol="0"/>
          <a:lstStyle/>
          <a:p>
            <a:endParaRPr sz="1266"/>
          </a:p>
        </p:txBody>
      </p:sp>
      <p:sp>
        <p:nvSpPr>
          <p:cNvPr id="7" name="object 6">
            <a:extLst>
              <a:ext uri="{FF2B5EF4-FFF2-40B4-BE49-F238E27FC236}">
                <a16:creationId xmlns:a16="http://schemas.microsoft.com/office/drawing/2014/main" id="{9C268FBD-130D-8B49-916A-7597EAE48DDC}"/>
              </a:ext>
            </a:extLst>
          </p:cNvPr>
          <p:cNvSpPr/>
          <p:nvPr/>
        </p:nvSpPr>
        <p:spPr>
          <a:xfrm>
            <a:off x="6729220" y="922687"/>
            <a:ext cx="1852017" cy="508992"/>
          </a:xfrm>
          <a:custGeom>
            <a:avLst/>
            <a:gdLst/>
            <a:ahLst/>
            <a:cxnLst/>
            <a:rect l="l" t="t" r="r" b="b"/>
            <a:pathLst>
              <a:path w="2633979" h="723900">
                <a:moveTo>
                  <a:pt x="0" y="723900"/>
                </a:moveTo>
                <a:lnTo>
                  <a:pt x="2633484" y="723900"/>
                </a:lnTo>
                <a:lnTo>
                  <a:pt x="2633484" y="0"/>
                </a:lnTo>
                <a:lnTo>
                  <a:pt x="0" y="0"/>
                </a:lnTo>
                <a:lnTo>
                  <a:pt x="0" y="723900"/>
                </a:lnTo>
                <a:close/>
              </a:path>
            </a:pathLst>
          </a:custGeom>
          <a:solidFill>
            <a:srgbClr val="5E5E5E"/>
          </a:solidFill>
        </p:spPr>
        <p:txBody>
          <a:bodyPr wrap="square" lIns="0" tIns="0" rIns="0" bIns="0" rtlCol="0"/>
          <a:lstStyle/>
          <a:p>
            <a:endParaRPr sz="1266"/>
          </a:p>
        </p:txBody>
      </p:sp>
      <p:sp>
        <p:nvSpPr>
          <p:cNvPr id="8" name="object 7">
            <a:extLst>
              <a:ext uri="{FF2B5EF4-FFF2-40B4-BE49-F238E27FC236}">
                <a16:creationId xmlns:a16="http://schemas.microsoft.com/office/drawing/2014/main" id="{DF5F3E30-1CDD-414A-8BED-7A945BCE90CF}"/>
              </a:ext>
            </a:extLst>
          </p:cNvPr>
          <p:cNvSpPr/>
          <p:nvPr/>
        </p:nvSpPr>
        <p:spPr>
          <a:xfrm>
            <a:off x="588819" y="1431679"/>
            <a:ext cx="1764506" cy="2426196"/>
          </a:xfrm>
          <a:custGeom>
            <a:avLst/>
            <a:gdLst/>
            <a:ahLst/>
            <a:cxnLst/>
            <a:rect l="l" t="t" r="r" b="b"/>
            <a:pathLst>
              <a:path w="2509520" h="3450590">
                <a:moveTo>
                  <a:pt x="0" y="3450170"/>
                </a:moveTo>
                <a:lnTo>
                  <a:pt x="2509164" y="3450170"/>
                </a:lnTo>
                <a:lnTo>
                  <a:pt x="2509164" y="0"/>
                </a:lnTo>
                <a:lnTo>
                  <a:pt x="0" y="0"/>
                </a:lnTo>
                <a:lnTo>
                  <a:pt x="0" y="3450170"/>
                </a:lnTo>
                <a:close/>
              </a:path>
            </a:pathLst>
          </a:custGeom>
          <a:solidFill>
            <a:srgbClr val="FFFFFF"/>
          </a:solidFill>
        </p:spPr>
        <p:txBody>
          <a:bodyPr wrap="square" lIns="0" tIns="0" rIns="0" bIns="0" rtlCol="0"/>
          <a:lstStyle/>
          <a:p>
            <a:endParaRPr sz="1266"/>
          </a:p>
        </p:txBody>
      </p:sp>
      <p:sp>
        <p:nvSpPr>
          <p:cNvPr id="9" name="object 8">
            <a:extLst>
              <a:ext uri="{FF2B5EF4-FFF2-40B4-BE49-F238E27FC236}">
                <a16:creationId xmlns:a16="http://schemas.microsoft.com/office/drawing/2014/main" id="{CEF5895E-3F9F-C042-A6E2-E1A072E038DA}"/>
              </a:ext>
            </a:extLst>
          </p:cNvPr>
          <p:cNvSpPr/>
          <p:nvPr/>
        </p:nvSpPr>
        <p:spPr>
          <a:xfrm>
            <a:off x="2353075" y="1431679"/>
            <a:ext cx="2402086" cy="2426196"/>
          </a:xfrm>
          <a:custGeom>
            <a:avLst/>
            <a:gdLst/>
            <a:ahLst/>
            <a:cxnLst/>
            <a:rect l="l" t="t" r="r" b="b"/>
            <a:pathLst>
              <a:path w="3416300" h="3450590">
                <a:moveTo>
                  <a:pt x="0" y="3450170"/>
                </a:moveTo>
                <a:lnTo>
                  <a:pt x="3415842" y="3450170"/>
                </a:lnTo>
                <a:lnTo>
                  <a:pt x="3415842" y="0"/>
                </a:lnTo>
                <a:lnTo>
                  <a:pt x="0" y="0"/>
                </a:lnTo>
                <a:lnTo>
                  <a:pt x="0" y="3450170"/>
                </a:lnTo>
                <a:close/>
              </a:path>
            </a:pathLst>
          </a:custGeom>
          <a:solidFill>
            <a:srgbClr val="FFFFFF"/>
          </a:solidFill>
        </p:spPr>
        <p:txBody>
          <a:bodyPr wrap="square" lIns="0" tIns="0" rIns="0" bIns="0" rtlCol="0"/>
          <a:lstStyle/>
          <a:p>
            <a:endParaRPr sz="1266"/>
          </a:p>
        </p:txBody>
      </p:sp>
      <p:sp>
        <p:nvSpPr>
          <p:cNvPr id="10" name="object 9">
            <a:extLst>
              <a:ext uri="{FF2B5EF4-FFF2-40B4-BE49-F238E27FC236}">
                <a16:creationId xmlns:a16="http://schemas.microsoft.com/office/drawing/2014/main" id="{7735A7CC-6794-564E-94A3-E0DA8CF020A1}"/>
              </a:ext>
            </a:extLst>
          </p:cNvPr>
          <p:cNvSpPr/>
          <p:nvPr/>
        </p:nvSpPr>
        <p:spPr>
          <a:xfrm>
            <a:off x="4754840" y="1431679"/>
            <a:ext cx="1974800" cy="2426196"/>
          </a:xfrm>
          <a:custGeom>
            <a:avLst/>
            <a:gdLst/>
            <a:ahLst/>
            <a:cxnLst/>
            <a:rect l="l" t="t" r="r" b="b"/>
            <a:pathLst>
              <a:path w="2808604" h="3450590">
                <a:moveTo>
                  <a:pt x="0" y="3450170"/>
                </a:moveTo>
                <a:lnTo>
                  <a:pt x="2808020" y="3450170"/>
                </a:lnTo>
                <a:lnTo>
                  <a:pt x="2808020" y="0"/>
                </a:lnTo>
                <a:lnTo>
                  <a:pt x="0" y="0"/>
                </a:lnTo>
                <a:lnTo>
                  <a:pt x="0" y="3450170"/>
                </a:lnTo>
                <a:close/>
              </a:path>
            </a:pathLst>
          </a:custGeom>
          <a:solidFill>
            <a:srgbClr val="FFFFFF"/>
          </a:solidFill>
        </p:spPr>
        <p:txBody>
          <a:bodyPr wrap="square" lIns="0" tIns="0" rIns="0" bIns="0" rtlCol="0"/>
          <a:lstStyle/>
          <a:p>
            <a:endParaRPr sz="1266"/>
          </a:p>
        </p:txBody>
      </p:sp>
      <p:sp>
        <p:nvSpPr>
          <p:cNvPr id="11" name="object 10">
            <a:extLst>
              <a:ext uri="{FF2B5EF4-FFF2-40B4-BE49-F238E27FC236}">
                <a16:creationId xmlns:a16="http://schemas.microsoft.com/office/drawing/2014/main" id="{F50BA670-5E22-F74B-B8DD-E3D87449758E}"/>
              </a:ext>
            </a:extLst>
          </p:cNvPr>
          <p:cNvSpPr/>
          <p:nvPr/>
        </p:nvSpPr>
        <p:spPr>
          <a:xfrm>
            <a:off x="6729220" y="1431679"/>
            <a:ext cx="1852017" cy="2426196"/>
          </a:xfrm>
          <a:custGeom>
            <a:avLst/>
            <a:gdLst/>
            <a:ahLst/>
            <a:cxnLst/>
            <a:rect l="l" t="t" r="r" b="b"/>
            <a:pathLst>
              <a:path w="2633979" h="3450590">
                <a:moveTo>
                  <a:pt x="0" y="3450170"/>
                </a:moveTo>
                <a:lnTo>
                  <a:pt x="2633484" y="3450170"/>
                </a:lnTo>
                <a:lnTo>
                  <a:pt x="2633484" y="0"/>
                </a:lnTo>
                <a:lnTo>
                  <a:pt x="0" y="0"/>
                </a:lnTo>
                <a:lnTo>
                  <a:pt x="0" y="3450170"/>
                </a:lnTo>
                <a:close/>
              </a:path>
            </a:pathLst>
          </a:custGeom>
          <a:solidFill>
            <a:srgbClr val="FFFFFF"/>
          </a:solidFill>
        </p:spPr>
        <p:txBody>
          <a:bodyPr wrap="square" lIns="0" tIns="0" rIns="0" bIns="0" rtlCol="0"/>
          <a:lstStyle/>
          <a:p>
            <a:endParaRPr sz="1266"/>
          </a:p>
        </p:txBody>
      </p:sp>
      <p:sp>
        <p:nvSpPr>
          <p:cNvPr id="12" name="object 11">
            <a:extLst>
              <a:ext uri="{FF2B5EF4-FFF2-40B4-BE49-F238E27FC236}">
                <a16:creationId xmlns:a16="http://schemas.microsoft.com/office/drawing/2014/main" id="{77C162BB-F717-0548-B9B0-1C4BA2BF178B}"/>
              </a:ext>
            </a:extLst>
          </p:cNvPr>
          <p:cNvSpPr/>
          <p:nvPr/>
        </p:nvSpPr>
        <p:spPr>
          <a:xfrm>
            <a:off x="588819" y="3857575"/>
            <a:ext cx="1764506" cy="2551212"/>
          </a:xfrm>
          <a:custGeom>
            <a:avLst/>
            <a:gdLst/>
            <a:ahLst/>
            <a:cxnLst/>
            <a:rect l="l" t="t" r="r" b="b"/>
            <a:pathLst>
              <a:path w="2509520" h="3628390">
                <a:moveTo>
                  <a:pt x="0" y="3627970"/>
                </a:moveTo>
                <a:lnTo>
                  <a:pt x="2509164" y="3627970"/>
                </a:lnTo>
                <a:lnTo>
                  <a:pt x="2509164" y="0"/>
                </a:lnTo>
                <a:lnTo>
                  <a:pt x="0" y="0"/>
                </a:lnTo>
                <a:lnTo>
                  <a:pt x="0" y="3627970"/>
                </a:lnTo>
                <a:close/>
              </a:path>
            </a:pathLst>
          </a:custGeom>
          <a:solidFill>
            <a:srgbClr val="FFFFFF"/>
          </a:solidFill>
        </p:spPr>
        <p:txBody>
          <a:bodyPr wrap="square" lIns="0" tIns="0" rIns="0" bIns="0" rtlCol="0"/>
          <a:lstStyle/>
          <a:p>
            <a:endParaRPr sz="1266"/>
          </a:p>
        </p:txBody>
      </p:sp>
      <p:sp>
        <p:nvSpPr>
          <p:cNvPr id="13" name="object 12">
            <a:extLst>
              <a:ext uri="{FF2B5EF4-FFF2-40B4-BE49-F238E27FC236}">
                <a16:creationId xmlns:a16="http://schemas.microsoft.com/office/drawing/2014/main" id="{F0024136-C2D9-C94A-B835-2B12733B78E9}"/>
              </a:ext>
            </a:extLst>
          </p:cNvPr>
          <p:cNvSpPr/>
          <p:nvPr/>
        </p:nvSpPr>
        <p:spPr>
          <a:xfrm>
            <a:off x="2353075" y="3857575"/>
            <a:ext cx="2402086" cy="2551212"/>
          </a:xfrm>
          <a:custGeom>
            <a:avLst/>
            <a:gdLst/>
            <a:ahLst/>
            <a:cxnLst/>
            <a:rect l="l" t="t" r="r" b="b"/>
            <a:pathLst>
              <a:path w="3416300" h="3628390">
                <a:moveTo>
                  <a:pt x="0" y="3627970"/>
                </a:moveTo>
                <a:lnTo>
                  <a:pt x="3415842" y="3627970"/>
                </a:lnTo>
                <a:lnTo>
                  <a:pt x="3415842" y="0"/>
                </a:lnTo>
                <a:lnTo>
                  <a:pt x="0" y="0"/>
                </a:lnTo>
                <a:lnTo>
                  <a:pt x="0" y="3627970"/>
                </a:lnTo>
                <a:close/>
              </a:path>
            </a:pathLst>
          </a:custGeom>
          <a:solidFill>
            <a:srgbClr val="FFFFFF"/>
          </a:solidFill>
        </p:spPr>
        <p:txBody>
          <a:bodyPr wrap="square" lIns="0" tIns="0" rIns="0" bIns="0" rtlCol="0"/>
          <a:lstStyle/>
          <a:p>
            <a:endParaRPr sz="1266"/>
          </a:p>
        </p:txBody>
      </p:sp>
      <p:sp>
        <p:nvSpPr>
          <p:cNvPr id="14" name="object 13">
            <a:extLst>
              <a:ext uri="{FF2B5EF4-FFF2-40B4-BE49-F238E27FC236}">
                <a16:creationId xmlns:a16="http://schemas.microsoft.com/office/drawing/2014/main" id="{ADA47177-D28A-B043-A042-DE823A9ED4CA}"/>
              </a:ext>
            </a:extLst>
          </p:cNvPr>
          <p:cNvSpPr/>
          <p:nvPr/>
        </p:nvSpPr>
        <p:spPr>
          <a:xfrm>
            <a:off x="4754840" y="3857575"/>
            <a:ext cx="1974800" cy="2551212"/>
          </a:xfrm>
          <a:custGeom>
            <a:avLst/>
            <a:gdLst/>
            <a:ahLst/>
            <a:cxnLst/>
            <a:rect l="l" t="t" r="r" b="b"/>
            <a:pathLst>
              <a:path w="2808604" h="3628390">
                <a:moveTo>
                  <a:pt x="0" y="3627970"/>
                </a:moveTo>
                <a:lnTo>
                  <a:pt x="2808020" y="3627970"/>
                </a:lnTo>
                <a:lnTo>
                  <a:pt x="2808020" y="0"/>
                </a:lnTo>
                <a:lnTo>
                  <a:pt x="0" y="0"/>
                </a:lnTo>
                <a:lnTo>
                  <a:pt x="0" y="3627970"/>
                </a:lnTo>
                <a:close/>
              </a:path>
            </a:pathLst>
          </a:custGeom>
          <a:solidFill>
            <a:srgbClr val="FFFFFF"/>
          </a:solidFill>
        </p:spPr>
        <p:txBody>
          <a:bodyPr wrap="square" lIns="0" tIns="0" rIns="0" bIns="0" rtlCol="0"/>
          <a:lstStyle/>
          <a:p>
            <a:endParaRPr sz="1266" dirty="0"/>
          </a:p>
        </p:txBody>
      </p:sp>
      <p:sp>
        <p:nvSpPr>
          <p:cNvPr id="15" name="object 14">
            <a:extLst>
              <a:ext uri="{FF2B5EF4-FFF2-40B4-BE49-F238E27FC236}">
                <a16:creationId xmlns:a16="http://schemas.microsoft.com/office/drawing/2014/main" id="{1DAD1CBE-CB27-CB40-A00B-0C7DBA5C1DC1}"/>
              </a:ext>
            </a:extLst>
          </p:cNvPr>
          <p:cNvSpPr/>
          <p:nvPr/>
        </p:nvSpPr>
        <p:spPr>
          <a:xfrm>
            <a:off x="6729220" y="3857575"/>
            <a:ext cx="1852017" cy="2551212"/>
          </a:xfrm>
          <a:custGeom>
            <a:avLst/>
            <a:gdLst/>
            <a:ahLst/>
            <a:cxnLst/>
            <a:rect l="l" t="t" r="r" b="b"/>
            <a:pathLst>
              <a:path w="2633979" h="3628390">
                <a:moveTo>
                  <a:pt x="0" y="3627970"/>
                </a:moveTo>
                <a:lnTo>
                  <a:pt x="2633484" y="3627970"/>
                </a:lnTo>
                <a:lnTo>
                  <a:pt x="2633484" y="0"/>
                </a:lnTo>
                <a:lnTo>
                  <a:pt x="0" y="0"/>
                </a:lnTo>
                <a:lnTo>
                  <a:pt x="0" y="3627970"/>
                </a:lnTo>
                <a:close/>
              </a:path>
            </a:pathLst>
          </a:custGeom>
          <a:solidFill>
            <a:srgbClr val="FFFFFF"/>
          </a:solidFill>
        </p:spPr>
        <p:txBody>
          <a:bodyPr wrap="square" lIns="0" tIns="0" rIns="0" bIns="0" rtlCol="0"/>
          <a:lstStyle/>
          <a:p>
            <a:endParaRPr sz="1266"/>
          </a:p>
        </p:txBody>
      </p:sp>
      <p:sp>
        <p:nvSpPr>
          <p:cNvPr id="16" name="object 15">
            <a:extLst>
              <a:ext uri="{FF2B5EF4-FFF2-40B4-BE49-F238E27FC236}">
                <a16:creationId xmlns:a16="http://schemas.microsoft.com/office/drawing/2014/main" id="{E47E1CD5-23D0-1549-B878-2B7F9A2B41D7}"/>
              </a:ext>
            </a:extLst>
          </p:cNvPr>
          <p:cNvSpPr txBox="1"/>
          <p:nvPr/>
        </p:nvSpPr>
        <p:spPr>
          <a:xfrm>
            <a:off x="1017444" y="1056632"/>
            <a:ext cx="915293" cy="225358"/>
          </a:xfrm>
          <a:prstGeom prst="rect">
            <a:avLst/>
          </a:prstGeom>
        </p:spPr>
        <p:txBody>
          <a:bodyPr vert="horz" wrap="square" lIns="0" tIns="8930" rIns="0" bIns="0" rtlCol="0">
            <a:spAutoFit/>
          </a:bodyPr>
          <a:lstStyle/>
          <a:p>
            <a:pPr marL="8929">
              <a:spcBef>
                <a:spcPts val="70"/>
              </a:spcBef>
            </a:pPr>
            <a:r>
              <a:rPr sz="1406" b="1" spc="-74" dirty="0">
                <a:solidFill>
                  <a:srgbClr val="FFFFFF"/>
                </a:solidFill>
                <a:latin typeface="DejaVu Sans"/>
                <a:cs typeface="DejaVu Sans"/>
              </a:rPr>
              <a:t>algorithm</a:t>
            </a:r>
            <a:endParaRPr sz="1406">
              <a:latin typeface="DejaVu Sans"/>
              <a:cs typeface="DejaVu Sans"/>
            </a:endParaRPr>
          </a:p>
        </p:txBody>
      </p:sp>
      <p:sp>
        <p:nvSpPr>
          <p:cNvPr id="17" name="object 16">
            <a:extLst>
              <a:ext uri="{FF2B5EF4-FFF2-40B4-BE49-F238E27FC236}">
                <a16:creationId xmlns:a16="http://schemas.microsoft.com/office/drawing/2014/main" id="{E775D713-F8A9-FB4F-839D-84BE3A2C2C8C}"/>
              </a:ext>
            </a:extLst>
          </p:cNvPr>
          <p:cNvSpPr txBox="1"/>
          <p:nvPr/>
        </p:nvSpPr>
        <p:spPr>
          <a:xfrm>
            <a:off x="2955186" y="1056632"/>
            <a:ext cx="1193899" cy="225358"/>
          </a:xfrm>
          <a:prstGeom prst="rect">
            <a:avLst/>
          </a:prstGeom>
        </p:spPr>
        <p:txBody>
          <a:bodyPr vert="horz" wrap="square" lIns="0" tIns="8930" rIns="0" bIns="0" rtlCol="0">
            <a:spAutoFit/>
          </a:bodyPr>
          <a:lstStyle/>
          <a:p>
            <a:pPr marL="8929">
              <a:spcBef>
                <a:spcPts val="70"/>
              </a:spcBef>
            </a:pPr>
            <a:r>
              <a:rPr sz="1406" b="1" spc="-63" dirty="0">
                <a:solidFill>
                  <a:srgbClr val="FFFFFF"/>
                </a:solidFill>
                <a:latin typeface="DejaVu Sans"/>
                <a:cs typeface="DejaVu Sans"/>
              </a:rPr>
              <a:t>visualization</a:t>
            </a:r>
            <a:endParaRPr sz="1406">
              <a:latin typeface="DejaVu Sans"/>
              <a:cs typeface="DejaVu Sans"/>
            </a:endParaRPr>
          </a:p>
        </p:txBody>
      </p:sp>
      <p:sp>
        <p:nvSpPr>
          <p:cNvPr id="18" name="object 17">
            <a:extLst>
              <a:ext uri="{FF2B5EF4-FFF2-40B4-BE49-F238E27FC236}">
                <a16:creationId xmlns:a16="http://schemas.microsoft.com/office/drawing/2014/main" id="{8615693C-5919-694E-8B43-92C75E4339D6}"/>
              </a:ext>
            </a:extLst>
          </p:cNvPr>
          <p:cNvSpPr txBox="1"/>
          <p:nvPr/>
        </p:nvSpPr>
        <p:spPr>
          <a:xfrm>
            <a:off x="5250116" y="1056632"/>
            <a:ext cx="988070" cy="225358"/>
          </a:xfrm>
          <a:prstGeom prst="rect">
            <a:avLst/>
          </a:prstGeom>
        </p:spPr>
        <p:txBody>
          <a:bodyPr vert="horz" wrap="square" lIns="0" tIns="8930" rIns="0" bIns="0" rtlCol="0">
            <a:spAutoFit/>
          </a:bodyPr>
          <a:lstStyle/>
          <a:p>
            <a:pPr marL="8929">
              <a:spcBef>
                <a:spcPts val="70"/>
              </a:spcBef>
            </a:pPr>
            <a:r>
              <a:rPr sz="1406" b="1" spc="-88" dirty="0">
                <a:solidFill>
                  <a:srgbClr val="FFFFFF"/>
                </a:solidFill>
                <a:latin typeface="DejaVu Sans"/>
                <a:cs typeface="DejaVu Sans"/>
              </a:rPr>
              <a:t>bottleneck</a:t>
            </a:r>
            <a:endParaRPr sz="1406">
              <a:latin typeface="DejaVu Sans"/>
              <a:cs typeface="DejaVu Sans"/>
            </a:endParaRPr>
          </a:p>
        </p:txBody>
      </p:sp>
      <p:sp>
        <p:nvSpPr>
          <p:cNvPr id="19" name="object 18">
            <a:extLst>
              <a:ext uri="{FF2B5EF4-FFF2-40B4-BE49-F238E27FC236}">
                <a16:creationId xmlns:a16="http://schemas.microsoft.com/office/drawing/2014/main" id="{F864C23C-8FD6-3747-B39F-BA14A576FC21}"/>
              </a:ext>
            </a:extLst>
          </p:cNvPr>
          <p:cNvSpPr txBox="1"/>
          <p:nvPr/>
        </p:nvSpPr>
        <p:spPr>
          <a:xfrm>
            <a:off x="7044983" y="1056632"/>
            <a:ext cx="1211758" cy="225358"/>
          </a:xfrm>
          <a:prstGeom prst="rect">
            <a:avLst/>
          </a:prstGeom>
        </p:spPr>
        <p:txBody>
          <a:bodyPr vert="horz" wrap="square" lIns="0" tIns="8930" rIns="0" bIns="0" rtlCol="0">
            <a:spAutoFit/>
          </a:bodyPr>
          <a:lstStyle/>
          <a:p>
            <a:pPr marL="8929">
              <a:spcBef>
                <a:spcPts val="70"/>
              </a:spcBef>
            </a:pPr>
            <a:r>
              <a:rPr sz="1406" b="1" spc="-70" dirty="0">
                <a:solidFill>
                  <a:srgbClr val="FFFFFF"/>
                </a:solidFill>
                <a:latin typeface="DejaVu Sans"/>
                <a:cs typeface="DejaVu Sans"/>
              </a:rPr>
              <a:t>running </a:t>
            </a:r>
            <a:r>
              <a:rPr sz="1406" b="1" spc="-91" dirty="0">
                <a:solidFill>
                  <a:srgbClr val="FFFFFF"/>
                </a:solidFill>
                <a:latin typeface="DejaVu Sans"/>
                <a:cs typeface="DejaVu Sans"/>
              </a:rPr>
              <a:t>time</a:t>
            </a:r>
            <a:endParaRPr sz="1406">
              <a:latin typeface="DejaVu Sans"/>
              <a:cs typeface="DejaVu Sans"/>
            </a:endParaRPr>
          </a:p>
        </p:txBody>
      </p:sp>
      <p:sp>
        <p:nvSpPr>
          <p:cNvPr id="20" name="object 19">
            <a:extLst>
              <a:ext uri="{FF2B5EF4-FFF2-40B4-BE49-F238E27FC236}">
                <a16:creationId xmlns:a16="http://schemas.microsoft.com/office/drawing/2014/main" id="{E4B7AFE3-642D-BF49-A09F-9843908C157E}"/>
              </a:ext>
            </a:extLst>
          </p:cNvPr>
          <p:cNvSpPr txBox="1"/>
          <p:nvPr/>
        </p:nvSpPr>
        <p:spPr>
          <a:xfrm>
            <a:off x="1071022" y="2512172"/>
            <a:ext cx="790724" cy="247096"/>
          </a:xfrm>
          <a:prstGeom prst="rect">
            <a:avLst/>
          </a:prstGeom>
        </p:spPr>
        <p:txBody>
          <a:bodyPr vert="horz" wrap="square" lIns="0" tIns="8930" rIns="0" bIns="0" rtlCol="0">
            <a:spAutoFit/>
          </a:bodyPr>
          <a:lstStyle/>
          <a:p>
            <a:pPr marL="8929">
              <a:spcBef>
                <a:spcPts val="70"/>
              </a:spcBef>
            </a:pPr>
            <a:r>
              <a:rPr sz="1547" b="1" spc="-98" dirty="0">
                <a:latin typeface="DejaVu Sans"/>
                <a:cs typeface="DejaVu Sans"/>
              </a:rPr>
              <a:t>K</a:t>
            </a:r>
            <a:r>
              <a:rPr sz="1547" b="1" spc="-67" dirty="0">
                <a:latin typeface="DejaVu Sans"/>
                <a:cs typeface="DejaVu Sans"/>
              </a:rPr>
              <a:t>r</a:t>
            </a:r>
            <a:r>
              <a:rPr sz="1547" b="1" spc="-91" dirty="0">
                <a:latin typeface="DejaVu Sans"/>
                <a:cs typeface="DejaVu Sans"/>
              </a:rPr>
              <a:t>u</a:t>
            </a:r>
            <a:r>
              <a:rPr sz="1547" b="1" spc="-53" dirty="0">
                <a:latin typeface="DejaVu Sans"/>
                <a:cs typeface="DejaVu Sans"/>
              </a:rPr>
              <a:t>sk</a:t>
            </a:r>
            <a:r>
              <a:rPr sz="1547" b="1" spc="-137" dirty="0">
                <a:latin typeface="DejaVu Sans"/>
                <a:cs typeface="DejaVu Sans"/>
              </a:rPr>
              <a:t>a</a:t>
            </a:r>
            <a:r>
              <a:rPr sz="1547" b="1" spc="-28" dirty="0">
                <a:latin typeface="DejaVu Sans"/>
                <a:cs typeface="DejaVu Sans"/>
              </a:rPr>
              <a:t>l</a:t>
            </a:r>
            <a:endParaRPr sz="1547" dirty="0">
              <a:latin typeface="DejaVu Sans"/>
              <a:cs typeface="DejaVu Sans"/>
            </a:endParaRPr>
          </a:p>
        </p:txBody>
      </p:sp>
      <p:sp>
        <p:nvSpPr>
          <p:cNvPr id="21" name="object 20">
            <a:extLst>
              <a:ext uri="{FF2B5EF4-FFF2-40B4-BE49-F238E27FC236}">
                <a16:creationId xmlns:a16="http://schemas.microsoft.com/office/drawing/2014/main" id="{B59C8D7D-7B56-4840-99AC-FE1C3F3FBDE3}"/>
              </a:ext>
            </a:extLst>
          </p:cNvPr>
          <p:cNvSpPr txBox="1"/>
          <p:nvPr/>
        </p:nvSpPr>
        <p:spPr>
          <a:xfrm>
            <a:off x="5223327" y="2274641"/>
            <a:ext cx="1033611" cy="592062"/>
          </a:xfrm>
          <a:prstGeom prst="rect">
            <a:avLst/>
          </a:prstGeom>
        </p:spPr>
        <p:txBody>
          <a:bodyPr vert="horz" wrap="square" lIns="0" tIns="8930" rIns="0" bIns="0" rtlCol="0">
            <a:spAutoFit/>
          </a:bodyPr>
          <a:lstStyle/>
          <a:p>
            <a:pPr marL="8929" marR="3572" indent="169658">
              <a:lnSpc>
                <a:spcPct val="128800"/>
              </a:lnSpc>
              <a:spcBef>
                <a:spcPts val="70"/>
              </a:spcBef>
            </a:pPr>
            <a:r>
              <a:rPr sz="1547" spc="80" dirty="0">
                <a:latin typeface="Trebuchet MS"/>
                <a:cs typeface="Trebuchet MS"/>
              </a:rPr>
              <a:t>sorting  </a:t>
            </a:r>
            <a:r>
              <a:rPr sz="1547" spc="88" dirty="0">
                <a:latin typeface="Trebuchet MS"/>
                <a:cs typeface="Trebuchet MS"/>
              </a:rPr>
              <a:t>union–find</a:t>
            </a:r>
            <a:endParaRPr sz="1547">
              <a:latin typeface="Trebuchet MS"/>
              <a:cs typeface="Trebuchet MS"/>
            </a:endParaRPr>
          </a:p>
        </p:txBody>
      </p:sp>
      <p:sp>
        <p:nvSpPr>
          <p:cNvPr id="22" name="object 21">
            <a:extLst>
              <a:ext uri="{FF2B5EF4-FFF2-40B4-BE49-F238E27FC236}">
                <a16:creationId xmlns:a16="http://schemas.microsoft.com/office/drawing/2014/main" id="{E9F83B40-3C5C-1242-ACA8-547D8C5CFA96}"/>
              </a:ext>
            </a:extLst>
          </p:cNvPr>
          <p:cNvSpPr txBox="1"/>
          <p:nvPr/>
        </p:nvSpPr>
        <p:spPr>
          <a:xfrm>
            <a:off x="7330733" y="2494312"/>
            <a:ext cx="660797" cy="268640"/>
          </a:xfrm>
          <a:prstGeom prst="rect">
            <a:avLst/>
          </a:prstGeom>
        </p:spPr>
        <p:txBody>
          <a:bodyPr vert="horz" wrap="square" lIns="0" tIns="8930" rIns="0" bIns="0" rtlCol="0">
            <a:spAutoFit/>
          </a:bodyPr>
          <a:lstStyle/>
          <a:p>
            <a:pPr marL="8929">
              <a:spcBef>
                <a:spcPts val="70"/>
              </a:spcBef>
            </a:pPr>
            <a:r>
              <a:rPr sz="1687" i="1" dirty="0">
                <a:latin typeface="Times New Roman"/>
                <a:cs typeface="Times New Roman"/>
              </a:rPr>
              <a:t>E </a:t>
            </a:r>
            <a:r>
              <a:rPr sz="1687" spc="-4" dirty="0">
                <a:latin typeface="Times New Roman"/>
                <a:cs typeface="Times New Roman"/>
              </a:rPr>
              <a:t>log</a:t>
            </a:r>
            <a:r>
              <a:rPr sz="1687" spc="-60" dirty="0">
                <a:latin typeface="Times New Roman"/>
                <a:cs typeface="Times New Roman"/>
              </a:rPr>
              <a:t> </a:t>
            </a:r>
            <a:r>
              <a:rPr sz="1687" i="1" dirty="0">
                <a:latin typeface="Times New Roman"/>
                <a:cs typeface="Times New Roman"/>
              </a:rPr>
              <a:t>V</a:t>
            </a:r>
            <a:endParaRPr sz="1687">
              <a:latin typeface="Times New Roman"/>
              <a:cs typeface="Times New Roman"/>
            </a:endParaRPr>
          </a:p>
        </p:txBody>
      </p:sp>
      <p:sp>
        <p:nvSpPr>
          <p:cNvPr id="23" name="object 22">
            <a:extLst>
              <a:ext uri="{FF2B5EF4-FFF2-40B4-BE49-F238E27FC236}">
                <a16:creationId xmlns:a16="http://schemas.microsoft.com/office/drawing/2014/main" id="{5FF66335-1F59-4B46-9C19-E033399A6F50}"/>
              </a:ext>
            </a:extLst>
          </p:cNvPr>
          <p:cNvSpPr txBox="1"/>
          <p:nvPr/>
        </p:nvSpPr>
        <p:spPr>
          <a:xfrm>
            <a:off x="1231756" y="5012484"/>
            <a:ext cx="482203" cy="247096"/>
          </a:xfrm>
          <a:prstGeom prst="rect">
            <a:avLst/>
          </a:prstGeom>
        </p:spPr>
        <p:txBody>
          <a:bodyPr vert="horz" wrap="square" lIns="0" tIns="8930" rIns="0" bIns="0" rtlCol="0">
            <a:spAutoFit/>
          </a:bodyPr>
          <a:lstStyle/>
          <a:p>
            <a:pPr marL="8929">
              <a:spcBef>
                <a:spcPts val="70"/>
              </a:spcBef>
            </a:pPr>
            <a:r>
              <a:rPr sz="1547" b="1" spc="-148" dirty="0">
                <a:latin typeface="DejaVu Sans"/>
                <a:cs typeface="DejaVu Sans"/>
              </a:rPr>
              <a:t>P</a:t>
            </a:r>
            <a:r>
              <a:rPr sz="1547" b="1" spc="-102" dirty="0">
                <a:latin typeface="DejaVu Sans"/>
                <a:cs typeface="DejaVu Sans"/>
              </a:rPr>
              <a:t>r</a:t>
            </a:r>
            <a:r>
              <a:rPr sz="1547" b="1" spc="-70" dirty="0">
                <a:latin typeface="DejaVu Sans"/>
                <a:cs typeface="DejaVu Sans"/>
              </a:rPr>
              <a:t>im</a:t>
            </a:r>
            <a:endParaRPr sz="1547">
              <a:latin typeface="DejaVu Sans"/>
              <a:cs typeface="DejaVu Sans"/>
            </a:endParaRPr>
          </a:p>
        </p:txBody>
      </p:sp>
      <p:sp>
        <p:nvSpPr>
          <p:cNvPr id="24" name="object 23">
            <a:extLst>
              <a:ext uri="{FF2B5EF4-FFF2-40B4-BE49-F238E27FC236}">
                <a16:creationId xmlns:a16="http://schemas.microsoft.com/office/drawing/2014/main" id="{57080C01-E27F-4445-873A-AF2B869E135A}"/>
              </a:ext>
            </a:extLst>
          </p:cNvPr>
          <p:cNvSpPr txBox="1"/>
          <p:nvPr/>
        </p:nvSpPr>
        <p:spPr>
          <a:xfrm>
            <a:off x="5053662" y="4985695"/>
            <a:ext cx="1370260" cy="247096"/>
          </a:xfrm>
          <a:prstGeom prst="rect">
            <a:avLst/>
          </a:prstGeom>
        </p:spPr>
        <p:txBody>
          <a:bodyPr vert="horz" wrap="square" lIns="0" tIns="8930" rIns="0" bIns="0" rtlCol="0">
            <a:spAutoFit/>
          </a:bodyPr>
          <a:lstStyle/>
          <a:p>
            <a:pPr marL="8929">
              <a:spcBef>
                <a:spcPts val="70"/>
              </a:spcBef>
            </a:pPr>
            <a:r>
              <a:rPr sz="1547" spc="46" dirty="0">
                <a:latin typeface="Trebuchet MS"/>
                <a:cs typeface="Trebuchet MS"/>
              </a:rPr>
              <a:t>priority</a:t>
            </a:r>
            <a:r>
              <a:rPr sz="1547" spc="-14" dirty="0">
                <a:latin typeface="Trebuchet MS"/>
                <a:cs typeface="Trebuchet MS"/>
              </a:rPr>
              <a:t> </a:t>
            </a:r>
            <a:r>
              <a:rPr sz="1547" spc="74" dirty="0">
                <a:latin typeface="Trebuchet MS"/>
                <a:cs typeface="Trebuchet MS"/>
              </a:rPr>
              <a:t>queue</a:t>
            </a:r>
            <a:endParaRPr sz="1547" dirty="0">
              <a:latin typeface="Trebuchet MS"/>
              <a:cs typeface="Trebuchet MS"/>
            </a:endParaRPr>
          </a:p>
        </p:txBody>
      </p:sp>
      <p:sp>
        <p:nvSpPr>
          <p:cNvPr id="25" name="object 24">
            <a:extLst>
              <a:ext uri="{FF2B5EF4-FFF2-40B4-BE49-F238E27FC236}">
                <a16:creationId xmlns:a16="http://schemas.microsoft.com/office/drawing/2014/main" id="{40AF1D23-41CE-6F4F-86B1-B19FE92AD399}"/>
              </a:ext>
            </a:extLst>
          </p:cNvPr>
          <p:cNvSpPr txBox="1"/>
          <p:nvPr/>
        </p:nvSpPr>
        <p:spPr>
          <a:xfrm>
            <a:off x="7330733" y="4985695"/>
            <a:ext cx="660797" cy="268640"/>
          </a:xfrm>
          <a:prstGeom prst="rect">
            <a:avLst/>
          </a:prstGeom>
        </p:spPr>
        <p:txBody>
          <a:bodyPr vert="horz" wrap="square" lIns="0" tIns="8930" rIns="0" bIns="0" rtlCol="0">
            <a:spAutoFit/>
          </a:bodyPr>
          <a:lstStyle/>
          <a:p>
            <a:pPr marL="8929">
              <a:spcBef>
                <a:spcPts val="70"/>
              </a:spcBef>
            </a:pPr>
            <a:r>
              <a:rPr sz="1687" i="1" dirty="0">
                <a:latin typeface="Times New Roman"/>
                <a:cs typeface="Times New Roman"/>
              </a:rPr>
              <a:t>E </a:t>
            </a:r>
            <a:r>
              <a:rPr sz="1687" spc="-4" dirty="0">
                <a:latin typeface="Times New Roman"/>
                <a:cs typeface="Times New Roman"/>
              </a:rPr>
              <a:t>log</a:t>
            </a:r>
            <a:r>
              <a:rPr sz="1687" spc="-60" dirty="0">
                <a:latin typeface="Times New Roman"/>
                <a:cs typeface="Times New Roman"/>
              </a:rPr>
              <a:t> </a:t>
            </a:r>
            <a:r>
              <a:rPr sz="1687" i="1" dirty="0">
                <a:latin typeface="Times New Roman"/>
                <a:cs typeface="Times New Roman"/>
              </a:rPr>
              <a:t>V</a:t>
            </a:r>
            <a:endParaRPr sz="1687">
              <a:latin typeface="Times New Roman"/>
              <a:cs typeface="Times New Roman"/>
            </a:endParaRPr>
          </a:p>
        </p:txBody>
      </p:sp>
      <p:sp>
        <p:nvSpPr>
          <p:cNvPr id="26" name="object 25">
            <a:extLst>
              <a:ext uri="{FF2B5EF4-FFF2-40B4-BE49-F238E27FC236}">
                <a16:creationId xmlns:a16="http://schemas.microsoft.com/office/drawing/2014/main" id="{2C94A14C-81A7-A948-BBA7-90B2F4A2472C}"/>
              </a:ext>
            </a:extLst>
          </p:cNvPr>
          <p:cNvSpPr/>
          <p:nvPr/>
        </p:nvSpPr>
        <p:spPr>
          <a:xfrm>
            <a:off x="2353075" y="1427215"/>
            <a:ext cx="0" cy="4985891"/>
          </a:xfrm>
          <a:custGeom>
            <a:avLst/>
            <a:gdLst/>
            <a:ahLst/>
            <a:cxnLst/>
            <a:rect l="l" t="t" r="r" b="b"/>
            <a:pathLst>
              <a:path h="7091045">
                <a:moveTo>
                  <a:pt x="0" y="0"/>
                </a:moveTo>
                <a:lnTo>
                  <a:pt x="0" y="7090829"/>
                </a:lnTo>
              </a:path>
            </a:pathLst>
          </a:custGeom>
          <a:ln w="12700">
            <a:solidFill>
              <a:srgbClr val="E7EAEB"/>
            </a:solidFill>
          </a:ln>
        </p:spPr>
        <p:txBody>
          <a:bodyPr wrap="square" lIns="0" tIns="0" rIns="0" bIns="0" rtlCol="0"/>
          <a:lstStyle/>
          <a:p>
            <a:endParaRPr sz="1266"/>
          </a:p>
        </p:txBody>
      </p:sp>
      <p:sp>
        <p:nvSpPr>
          <p:cNvPr id="27" name="object 26">
            <a:extLst>
              <a:ext uri="{FF2B5EF4-FFF2-40B4-BE49-F238E27FC236}">
                <a16:creationId xmlns:a16="http://schemas.microsoft.com/office/drawing/2014/main" id="{F5FAE3FD-D9C2-9448-8EEB-9B64D947B00E}"/>
              </a:ext>
            </a:extLst>
          </p:cNvPr>
          <p:cNvSpPr/>
          <p:nvPr/>
        </p:nvSpPr>
        <p:spPr>
          <a:xfrm>
            <a:off x="4754839" y="922687"/>
            <a:ext cx="0" cy="508992"/>
          </a:xfrm>
          <a:custGeom>
            <a:avLst/>
            <a:gdLst/>
            <a:ahLst/>
            <a:cxnLst/>
            <a:rect l="l" t="t" r="r" b="b"/>
            <a:pathLst>
              <a:path h="723900">
                <a:moveTo>
                  <a:pt x="0" y="0"/>
                </a:moveTo>
                <a:lnTo>
                  <a:pt x="0" y="723900"/>
                </a:lnTo>
              </a:path>
            </a:pathLst>
          </a:custGeom>
          <a:ln w="12700">
            <a:solidFill>
              <a:srgbClr val="E7EAEB"/>
            </a:solidFill>
          </a:ln>
        </p:spPr>
        <p:txBody>
          <a:bodyPr wrap="square" lIns="0" tIns="0" rIns="0" bIns="0" rtlCol="0"/>
          <a:lstStyle/>
          <a:p>
            <a:endParaRPr sz="1266"/>
          </a:p>
        </p:txBody>
      </p:sp>
      <p:sp>
        <p:nvSpPr>
          <p:cNvPr id="28" name="object 27">
            <a:extLst>
              <a:ext uri="{FF2B5EF4-FFF2-40B4-BE49-F238E27FC236}">
                <a16:creationId xmlns:a16="http://schemas.microsoft.com/office/drawing/2014/main" id="{9F4BE3DF-94FC-7A46-9427-E08603AA58F2}"/>
              </a:ext>
            </a:extLst>
          </p:cNvPr>
          <p:cNvSpPr/>
          <p:nvPr/>
        </p:nvSpPr>
        <p:spPr>
          <a:xfrm>
            <a:off x="4754839" y="1431680"/>
            <a:ext cx="0" cy="4981426"/>
          </a:xfrm>
          <a:custGeom>
            <a:avLst/>
            <a:gdLst/>
            <a:ahLst/>
            <a:cxnLst/>
            <a:rect l="l" t="t" r="r" b="b"/>
            <a:pathLst>
              <a:path h="7084695">
                <a:moveTo>
                  <a:pt x="0" y="0"/>
                </a:moveTo>
                <a:lnTo>
                  <a:pt x="0" y="7084479"/>
                </a:lnTo>
              </a:path>
            </a:pathLst>
          </a:custGeom>
          <a:ln w="12700">
            <a:solidFill>
              <a:srgbClr val="E7EAEB"/>
            </a:solidFill>
          </a:ln>
        </p:spPr>
        <p:txBody>
          <a:bodyPr wrap="square" lIns="0" tIns="0" rIns="0" bIns="0" rtlCol="0"/>
          <a:lstStyle/>
          <a:p>
            <a:endParaRPr sz="1266"/>
          </a:p>
        </p:txBody>
      </p:sp>
      <p:sp>
        <p:nvSpPr>
          <p:cNvPr id="29" name="object 28">
            <a:extLst>
              <a:ext uri="{FF2B5EF4-FFF2-40B4-BE49-F238E27FC236}">
                <a16:creationId xmlns:a16="http://schemas.microsoft.com/office/drawing/2014/main" id="{5B53E206-AD24-F643-B96F-7512BFDE9D65}"/>
              </a:ext>
            </a:extLst>
          </p:cNvPr>
          <p:cNvSpPr/>
          <p:nvPr/>
        </p:nvSpPr>
        <p:spPr>
          <a:xfrm>
            <a:off x="6729229" y="1427215"/>
            <a:ext cx="0" cy="4985891"/>
          </a:xfrm>
          <a:custGeom>
            <a:avLst/>
            <a:gdLst/>
            <a:ahLst/>
            <a:cxnLst/>
            <a:rect l="l" t="t" r="r" b="b"/>
            <a:pathLst>
              <a:path h="7091045">
                <a:moveTo>
                  <a:pt x="0" y="0"/>
                </a:moveTo>
                <a:lnTo>
                  <a:pt x="0" y="7090829"/>
                </a:lnTo>
              </a:path>
            </a:pathLst>
          </a:custGeom>
          <a:ln w="12700">
            <a:solidFill>
              <a:srgbClr val="E7EAEB"/>
            </a:solidFill>
          </a:ln>
        </p:spPr>
        <p:txBody>
          <a:bodyPr wrap="square" lIns="0" tIns="0" rIns="0" bIns="0" rtlCol="0"/>
          <a:lstStyle/>
          <a:p>
            <a:endParaRPr sz="1266"/>
          </a:p>
        </p:txBody>
      </p:sp>
      <p:sp>
        <p:nvSpPr>
          <p:cNvPr id="30" name="object 29">
            <a:extLst>
              <a:ext uri="{FF2B5EF4-FFF2-40B4-BE49-F238E27FC236}">
                <a16:creationId xmlns:a16="http://schemas.microsoft.com/office/drawing/2014/main" id="{BADA6DF6-C365-F642-9050-8527D0329A03}"/>
              </a:ext>
            </a:extLst>
          </p:cNvPr>
          <p:cNvSpPr/>
          <p:nvPr/>
        </p:nvSpPr>
        <p:spPr>
          <a:xfrm>
            <a:off x="588819" y="3857580"/>
            <a:ext cx="6140500" cy="0"/>
          </a:xfrm>
          <a:custGeom>
            <a:avLst/>
            <a:gdLst/>
            <a:ahLst/>
            <a:cxnLst/>
            <a:rect l="l" t="t" r="r" b="b"/>
            <a:pathLst>
              <a:path w="8733155">
                <a:moveTo>
                  <a:pt x="0" y="0"/>
                </a:moveTo>
                <a:lnTo>
                  <a:pt x="8733028" y="0"/>
                </a:lnTo>
              </a:path>
            </a:pathLst>
          </a:custGeom>
          <a:ln w="12700">
            <a:solidFill>
              <a:srgbClr val="E7EAEB"/>
            </a:solidFill>
          </a:ln>
        </p:spPr>
        <p:txBody>
          <a:bodyPr wrap="square" lIns="0" tIns="0" rIns="0" bIns="0" rtlCol="0"/>
          <a:lstStyle/>
          <a:p>
            <a:endParaRPr sz="1266"/>
          </a:p>
        </p:txBody>
      </p:sp>
      <p:sp>
        <p:nvSpPr>
          <p:cNvPr id="31" name="object 30">
            <a:extLst>
              <a:ext uri="{FF2B5EF4-FFF2-40B4-BE49-F238E27FC236}">
                <a16:creationId xmlns:a16="http://schemas.microsoft.com/office/drawing/2014/main" id="{B7B505E9-1123-6A4C-8136-45AC3F3A5727}"/>
              </a:ext>
            </a:extLst>
          </p:cNvPr>
          <p:cNvSpPr/>
          <p:nvPr/>
        </p:nvSpPr>
        <p:spPr>
          <a:xfrm>
            <a:off x="6729229" y="3853115"/>
            <a:ext cx="1852017" cy="8930"/>
          </a:xfrm>
          <a:custGeom>
            <a:avLst/>
            <a:gdLst/>
            <a:ahLst/>
            <a:cxnLst/>
            <a:rect l="l" t="t" r="r" b="b"/>
            <a:pathLst>
              <a:path w="2633979" h="12700">
                <a:moveTo>
                  <a:pt x="0" y="12700"/>
                </a:moveTo>
                <a:lnTo>
                  <a:pt x="2633472" y="12700"/>
                </a:lnTo>
                <a:lnTo>
                  <a:pt x="2633472" y="0"/>
                </a:lnTo>
                <a:lnTo>
                  <a:pt x="0" y="0"/>
                </a:lnTo>
                <a:lnTo>
                  <a:pt x="0" y="12700"/>
                </a:lnTo>
                <a:close/>
              </a:path>
            </a:pathLst>
          </a:custGeom>
          <a:solidFill>
            <a:srgbClr val="E7EAEB"/>
          </a:solidFill>
        </p:spPr>
        <p:txBody>
          <a:bodyPr wrap="square" lIns="0" tIns="0" rIns="0" bIns="0" rtlCol="0"/>
          <a:lstStyle/>
          <a:p>
            <a:endParaRPr sz="1266"/>
          </a:p>
        </p:txBody>
      </p:sp>
      <p:sp>
        <p:nvSpPr>
          <p:cNvPr id="32" name="object 31">
            <a:extLst>
              <a:ext uri="{FF2B5EF4-FFF2-40B4-BE49-F238E27FC236}">
                <a16:creationId xmlns:a16="http://schemas.microsoft.com/office/drawing/2014/main" id="{668C74D1-8AD9-7249-8556-422444813F48}"/>
              </a:ext>
            </a:extLst>
          </p:cNvPr>
          <p:cNvSpPr/>
          <p:nvPr/>
        </p:nvSpPr>
        <p:spPr>
          <a:xfrm>
            <a:off x="2348610" y="1431679"/>
            <a:ext cx="2406551" cy="0"/>
          </a:xfrm>
          <a:custGeom>
            <a:avLst/>
            <a:gdLst/>
            <a:ahLst/>
            <a:cxnLst/>
            <a:rect l="l" t="t" r="r" b="b"/>
            <a:pathLst>
              <a:path w="3422650">
                <a:moveTo>
                  <a:pt x="0" y="0"/>
                </a:moveTo>
                <a:lnTo>
                  <a:pt x="3422192" y="0"/>
                </a:lnTo>
              </a:path>
            </a:pathLst>
          </a:custGeom>
          <a:ln w="12700">
            <a:solidFill>
              <a:srgbClr val="E7EAEB"/>
            </a:solidFill>
          </a:ln>
        </p:spPr>
        <p:txBody>
          <a:bodyPr wrap="square" lIns="0" tIns="0" rIns="0" bIns="0" rtlCol="0"/>
          <a:lstStyle/>
          <a:p>
            <a:endParaRPr sz="1266"/>
          </a:p>
        </p:txBody>
      </p:sp>
      <p:sp>
        <p:nvSpPr>
          <p:cNvPr id="33" name="object 32">
            <a:extLst>
              <a:ext uri="{FF2B5EF4-FFF2-40B4-BE49-F238E27FC236}">
                <a16:creationId xmlns:a16="http://schemas.microsoft.com/office/drawing/2014/main" id="{46F0B961-077D-C746-AA54-F4322EAB96AB}"/>
              </a:ext>
            </a:extLst>
          </p:cNvPr>
          <p:cNvSpPr/>
          <p:nvPr/>
        </p:nvSpPr>
        <p:spPr>
          <a:xfrm>
            <a:off x="4754840" y="1431679"/>
            <a:ext cx="1979265" cy="0"/>
          </a:xfrm>
          <a:custGeom>
            <a:avLst/>
            <a:gdLst/>
            <a:ahLst/>
            <a:cxnLst/>
            <a:rect l="l" t="t" r="r" b="b"/>
            <a:pathLst>
              <a:path w="2814954">
                <a:moveTo>
                  <a:pt x="0" y="0"/>
                </a:moveTo>
                <a:lnTo>
                  <a:pt x="2814358" y="0"/>
                </a:lnTo>
              </a:path>
            </a:pathLst>
          </a:custGeom>
          <a:ln w="12700">
            <a:solidFill>
              <a:srgbClr val="E7EAEB"/>
            </a:solidFill>
          </a:ln>
        </p:spPr>
        <p:txBody>
          <a:bodyPr wrap="square" lIns="0" tIns="0" rIns="0" bIns="0" rtlCol="0"/>
          <a:lstStyle/>
          <a:p>
            <a:endParaRPr sz="1266"/>
          </a:p>
        </p:txBody>
      </p:sp>
      <p:sp>
        <p:nvSpPr>
          <p:cNvPr id="34" name="object 33">
            <a:extLst>
              <a:ext uri="{FF2B5EF4-FFF2-40B4-BE49-F238E27FC236}">
                <a16:creationId xmlns:a16="http://schemas.microsoft.com/office/drawing/2014/main" id="{1617D113-FBB6-8C4A-8EA0-75CD9D0B6B8C}"/>
              </a:ext>
            </a:extLst>
          </p:cNvPr>
          <p:cNvSpPr/>
          <p:nvPr/>
        </p:nvSpPr>
        <p:spPr>
          <a:xfrm>
            <a:off x="8580889" y="922687"/>
            <a:ext cx="0" cy="508992"/>
          </a:xfrm>
          <a:custGeom>
            <a:avLst/>
            <a:gdLst/>
            <a:ahLst/>
            <a:cxnLst/>
            <a:rect l="l" t="t" r="r" b="b"/>
            <a:pathLst>
              <a:path h="723900">
                <a:moveTo>
                  <a:pt x="0" y="0"/>
                </a:moveTo>
                <a:lnTo>
                  <a:pt x="0" y="723900"/>
                </a:lnTo>
              </a:path>
            </a:pathLst>
          </a:custGeom>
          <a:ln w="12700">
            <a:solidFill>
              <a:srgbClr val="E7EAEB"/>
            </a:solidFill>
          </a:ln>
        </p:spPr>
        <p:txBody>
          <a:bodyPr wrap="square" lIns="0" tIns="0" rIns="0" bIns="0" rtlCol="0"/>
          <a:lstStyle/>
          <a:p>
            <a:endParaRPr sz="1266"/>
          </a:p>
        </p:txBody>
      </p:sp>
      <p:sp>
        <p:nvSpPr>
          <p:cNvPr id="35" name="object 34">
            <a:extLst>
              <a:ext uri="{FF2B5EF4-FFF2-40B4-BE49-F238E27FC236}">
                <a16:creationId xmlns:a16="http://schemas.microsoft.com/office/drawing/2014/main" id="{143F05CE-CB1B-DE48-86AF-F02393B82F95}"/>
              </a:ext>
            </a:extLst>
          </p:cNvPr>
          <p:cNvSpPr/>
          <p:nvPr/>
        </p:nvSpPr>
        <p:spPr>
          <a:xfrm>
            <a:off x="588819" y="6408489"/>
            <a:ext cx="6140500" cy="0"/>
          </a:xfrm>
          <a:custGeom>
            <a:avLst/>
            <a:gdLst/>
            <a:ahLst/>
            <a:cxnLst/>
            <a:rect l="l" t="t" r="r" b="b"/>
            <a:pathLst>
              <a:path w="8733155">
                <a:moveTo>
                  <a:pt x="0" y="0"/>
                </a:moveTo>
                <a:lnTo>
                  <a:pt x="8733028" y="0"/>
                </a:lnTo>
              </a:path>
            </a:pathLst>
          </a:custGeom>
          <a:ln w="12700">
            <a:solidFill>
              <a:srgbClr val="E7EAEB"/>
            </a:solidFill>
          </a:ln>
        </p:spPr>
        <p:txBody>
          <a:bodyPr wrap="square" lIns="0" tIns="0" rIns="0" bIns="0" rtlCol="0"/>
          <a:lstStyle/>
          <a:p>
            <a:endParaRPr sz="1266"/>
          </a:p>
        </p:txBody>
      </p:sp>
      <p:sp>
        <p:nvSpPr>
          <p:cNvPr id="36" name="object 35">
            <a:extLst>
              <a:ext uri="{FF2B5EF4-FFF2-40B4-BE49-F238E27FC236}">
                <a16:creationId xmlns:a16="http://schemas.microsoft.com/office/drawing/2014/main" id="{3FA314C8-D24B-4241-985D-CC74E06FC085}"/>
              </a:ext>
            </a:extLst>
          </p:cNvPr>
          <p:cNvSpPr/>
          <p:nvPr/>
        </p:nvSpPr>
        <p:spPr>
          <a:xfrm>
            <a:off x="6729229" y="6408489"/>
            <a:ext cx="1852017" cy="0"/>
          </a:xfrm>
          <a:custGeom>
            <a:avLst/>
            <a:gdLst/>
            <a:ahLst/>
            <a:cxnLst/>
            <a:rect l="l" t="t" r="r" b="b"/>
            <a:pathLst>
              <a:path w="2633979">
                <a:moveTo>
                  <a:pt x="0" y="0"/>
                </a:moveTo>
                <a:lnTo>
                  <a:pt x="2633472" y="0"/>
                </a:lnTo>
              </a:path>
            </a:pathLst>
          </a:custGeom>
          <a:ln w="12700">
            <a:solidFill>
              <a:srgbClr val="E7EAEB"/>
            </a:solidFill>
          </a:ln>
        </p:spPr>
        <p:txBody>
          <a:bodyPr wrap="square" lIns="0" tIns="0" rIns="0" bIns="0" rtlCol="0"/>
          <a:lstStyle/>
          <a:p>
            <a:endParaRPr sz="1266"/>
          </a:p>
        </p:txBody>
      </p:sp>
      <p:sp>
        <p:nvSpPr>
          <p:cNvPr id="37" name="object 36">
            <a:extLst>
              <a:ext uri="{FF2B5EF4-FFF2-40B4-BE49-F238E27FC236}">
                <a16:creationId xmlns:a16="http://schemas.microsoft.com/office/drawing/2014/main" id="{DF1B2DF2-4C28-2541-899F-865A005D4B1A}"/>
              </a:ext>
            </a:extLst>
          </p:cNvPr>
          <p:cNvSpPr/>
          <p:nvPr/>
        </p:nvSpPr>
        <p:spPr>
          <a:xfrm>
            <a:off x="2385266" y="1558605"/>
            <a:ext cx="2284419" cy="2284089"/>
          </a:xfrm>
          <a:prstGeom prst="rect">
            <a:avLst/>
          </a:prstGeom>
          <a:blipFill>
            <a:blip r:embed="rId2" cstate="print"/>
            <a:stretch>
              <a:fillRect/>
            </a:stretch>
          </a:blipFill>
        </p:spPr>
        <p:txBody>
          <a:bodyPr wrap="square" lIns="0" tIns="0" rIns="0" bIns="0" rtlCol="0"/>
          <a:lstStyle/>
          <a:p>
            <a:endParaRPr sz="1266"/>
          </a:p>
        </p:txBody>
      </p:sp>
      <p:sp>
        <p:nvSpPr>
          <p:cNvPr id="38" name="object 37">
            <a:extLst>
              <a:ext uri="{FF2B5EF4-FFF2-40B4-BE49-F238E27FC236}">
                <a16:creationId xmlns:a16="http://schemas.microsoft.com/office/drawing/2014/main" id="{1D097E76-67AB-3C44-956A-F5B4FFC247AB}"/>
              </a:ext>
            </a:extLst>
          </p:cNvPr>
          <p:cNvSpPr/>
          <p:nvPr/>
        </p:nvSpPr>
        <p:spPr>
          <a:xfrm>
            <a:off x="2385266" y="4041283"/>
            <a:ext cx="2284419" cy="2283864"/>
          </a:xfrm>
          <a:prstGeom prst="rect">
            <a:avLst/>
          </a:prstGeom>
          <a:blipFill>
            <a:blip r:embed="rId3" cstate="print"/>
            <a:stretch>
              <a:fillRect/>
            </a:stretch>
          </a:blipFill>
        </p:spPr>
        <p:txBody>
          <a:bodyPr wrap="square" lIns="0" tIns="0" rIns="0" bIns="0" rtlCol="0"/>
          <a:lstStyle/>
          <a:p>
            <a:endParaRPr sz="1266" dirty="0"/>
          </a:p>
        </p:txBody>
      </p:sp>
      <p:sp>
        <p:nvSpPr>
          <p:cNvPr id="3" name="TextBox 2">
            <a:extLst>
              <a:ext uri="{FF2B5EF4-FFF2-40B4-BE49-F238E27FC236}">
                <a16:creationId xmlns:a16="http://schemas.microsoft.com/office/drawing/2014/main" id="{B14F5C6F-9275-2741-987C-BFF2832B7646}"/>
              </a:ext>
            </a:extLst>
          </p:cNvPr>
          <p:cNvSpPr txBox="1"/>
          <p:nvPr/>
        </p:nvSpPr>
        <p:spPr>
          <a:xfrm>
            <a:off x="2013928" y="6474089"/>
            <a:ext cx="5116144" cy="369332"/>
          </a:xfrm>
          <a:prstGeom prst="rect">
            <a:avLst/>
          </a:prstGeom>
          <a:noFill/>
        </p:spPr>
        <p:txBody>
          <a:bodyPr wrap="none" rtlCol="0">
            <a:spAutoFit/>
          </a:bodyPr>
          <a:lstStyle/>
          <a:p>
            <a:r>
              <a:rPr lang="en-US" dirty="0">
                <a:hlinkClick r:id="rId4"/>
              </a:rPr>
              <a:t>https://www.youtube.com/watch?v=vmWSnkBVvQ0</a:t>
            </a:r>
            <a:endParaRPr lang="en-US" dirty="0"/>
          </a:p>
        </p:txBody>
      </p:sp>
    </p:spTree>
    <p:extLst>
      <p:ext uri="{BB962C8B-B14F-4D97-AF65-F5344CB8AC3E}">
        <p14:creationId xmlns:p14="http://schemas.microsoft.com/office/powerpoint/2010/main" val="39535778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E19D6-D5CE-2710-8964-7B1D1E9EC1DF}"/>
              </a:ext>
            </a:extLst>
          </p:cNvPr>
          <p:cNvSpPr>
            <a:spLocks noGrp="1"/>
          </p:cNvSpPr>
          <p:nvPr>
            <p:ph type="title"/>
          </p:nvPr>
        </p:nvSpPr>
        <p:spPr/>
        <p:txBody>
          <a:bodyPr/>
          <a:lstStyle/>
          <a:p>
            <a:r>
              <a:rPr lang="en-GB" dirty="0"/>
              <a:t>Online Tutorials</a:t>
            </a:r>
            <a:endParaRPr lang="en-SE" dirty="0"/>
          </a:p>
        </p:txBody>
      </p:sp>
      <p:sp>
        <p:nvSpPr>
          <p:cNvPr id="3" name="Content Placeholder 2">
            <a:extLst>
              <a:ext uri="{FF2B5EF4-FFF2-40B4-BE49-F238E27FC236}">
                <a16:creationId xmlns:a16="http://schemas.microsoft.com/office/drawing/2014/main" id="{630ACE22-4533-649A-0E67-D6614597B5AD}"/>
              </a:ext>
            </a:extLst>
          </p:cNvPr>
          <p:cNvSpPr>
            <a:spLocks noGrp="1"/>
          </p:cNvSpPr>
          <p:nvPr>
            <p:ph idx="1"/>
          </p:nvPr>
        </p:nvSpPr>
        <p:spPr/>
        <p:txBody>
          <a:bodyPr>
            <a:normAutofit fontScale="92500" lnSpcReduction="20000"/>
          </a:bodyPr>
          <a:lstStyle/>
          <a:p>
            <a:r>
              <a:rPr lang="en-GB" dirty="0"/>
              <a:t>Prim’s Algorithm for Minimum Spanning Tree (MST) | </a:t>
            </a:r>
            <a:r>
              <a:rPr lang="en-GB" dirty="0" err="1"/>
              <a:t>GeeksforGeeks</a:t>
            </a:r>
            <a:endParaRPr lang="en-GB" dirty="0"/>
          </a:p>
          <a:p>
            <a:pPr lvl="1"/>
            <a:r>
              <a:rPr lang="en-GB" dirty="0">
                <a:hlinkClick r:id="rId3"/>
              </a:rPr>
              <a:t>https://www.geeksforgeeks.org/prims-minimum-spanning-tree-mst-greedy-algo-5/</a:t>
            </a:r>
            <a:r>
              <a:rPr lang="en-GB" dirty="0"/>
              <a:t> </a:t>
            </a:r>
          </a:p>
          <a:p>
            <a:pPr lvl="1"/>
            <a:r>
              <a:rPr lang="en-GB" dirty="0">
                <a:hlinkClick r:id="rId4"/>
              </a:rPr>
              <a:t>https://www.youtube.com/watch?v=eB61LXLZVqs</a:t>
            </a:r>
            <a:r>
              <a:rPr lang="en-GB" dirty="0"/>
              <a:t> </a:t>
            </a:r>
          </a:p>
          <a:p>
            <a:r>
              <a:rPr lang="en-GB" dirty="0"/>
              <a:t>Kruskal’s Algorithm for Minimum Spanning Tree | </a:t>
            </a:r>
            <a:r>
              <a:rPr lang="en-GB" dirty="0" err="1"/>
              <a:t>GeeksforGeeks</a:t>
            </a:r>
            <a:endParaRPr lang="en-GB" dirty="0"/>
          </a:p>
          <a:p>
            <a:pPr lvl="1"/>
            <a:r>
              <a:rPr lang="en-GB" dirty="0">
                <a:hlinkClick r:id="rId5"/>
              </a:rPr>
              <a:t>https://www.geeksforgeeks.org/kruskals-minimum-spanning-tree-algorithm-greedy-algo-2/</a:t>
            </a:r>
            <a:r>
              <a:rPr lang="en-GB" dirty="0"/>
              <a:t> </a:t>
            </a:r>
          </a:p>
          <a:p>
            <a:pPr lvl="1"/>
            <a:r>
              <a:rPr lang="en-GB" dirty="0">
                <a:hlinkClick r:id="rId6"/>
              </a:rPr>
              <a:t>https://www.youtube.com/watch?v=3rrNH_AizMA</a:t>
            </a:r>
            <a:r>
              <a:rPr lang="en-GB" dirty="0"/>
              <a:t> </a:t>
            </a:r>
          </a:p>
          <a:p>
            <a:r>
              <a:rPr lang="en-GB" dirty="0"/>
              <a:t>Prim's algorithm in 2 minutes</a:t>
            </a:r>
          </a:p>
          <a:p>
            <a:pPr lvl="1"/>
            <a:r>
              <a:rPr lang="en-GB" dirty="0">
                <a:hlinkClick r:id="rId7"/>
              </a:rPr>
              <a:t>https://www.youtube.com/watch?v=cplfcGZmX7I</a:t>
            </a:r>
            <a:r>
              <a:rPr lang="en-GB" dirty="0"/>
              <a:t> </a:t>
            </a:r>
          </a:p>
          <a:p>
            <a:r>
              <a:rPr lang="en-GB" dirty="0"/>
              <a:t>Kruskal’s Algorithm in 2 minutes</a:t>
            </a:r>
          </a:p>
          <a:p>
            <a:pPr lvl="1"/>
            <a:r>
              <a:rPr lang="en-GB" dirty="0">
                <a:hlinkClick r:id="rId8"/>
              </a:rPr>
              <a:t>https://www.youtube.com/watch?v=71UQH7Pr9kU&amp;t=1s</a:t>
            </a:r>
            <a:r>
              <a:rPr lang="en-GB" dirty="0"/>
              <a:t> </a:t>
            </a:r>
          </a:p>
          <a:p>
            <a:r>
              <a:rPr lang="en-GB" sz="2600" dirty="0"/>
              <a:t>vid10 </a:t>
            </a:r>
            <a:r>
              <a:rPr lang="en-GB" sz="2600" dirty="0" err="1"/>
              <a:t>kruskals</a:t>
            </a:r>
            <a:r>
              <a:rPr lang="en-GB" sz="2600" dirty="0"/>
              <a:t> vs prims</a:t>
            </a:r>
          </a:p>
          <a:p>
            <a:pPr lvl="1"/>
            <a:r>
              <a:rPr lang="en-GB" sz="2100" dirty="0">
                <a:hlinkClick r:id="rId9"/>
              </a:rPr>
              <a:t>https://www.youtube.com/watch?v=vmWSnkBVvQ0</a:t>
            </a:r>
            <a:r>
              <a:rPr lang="en-GB" sz="2100" dirty="0"/>
              <a:t> </a:t>
            </a:r>
            <a:endParaRPr lang="en-SE" sz="2100" dirty="0"/>
          </a:p>
          <a:p>
            <a:pPr lvl="1"/>
            <a:endParaRPr lang="en-SE" dirty="0"/>
          </a:p>
        </p:txBody>
      </p:sp>
    </p:spTree>
    <p:extLst>
      <p:ext uri="{BB962C8B-B14F-4D97-AF65-F5344CB8AC3E}">
        <p14:creationId xmlns:p14="http://schemas.microsoft.com/office/powerpoint/2010/main" val="17901642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0253EF9-AB1D-B84C-A776-22604770C9AB}"/>
              </a:ext>
            </a:extLst>
          </p:cNvPr>
          <p:cNvPicPr>
            <a:picLocks noChangeAspect="1"/>
          </p:cNvPicPr>
          <p:nvPr/>
        </p:nvPicPr>
        <p:blipFill>
          <a:blip r:embed="rId2"/>
          <a:stretch>
            <a:fillRect/>
          </a:stretch>
        </p:blipFill>
        <p:spPr>
          <a:xfrm>
            <a:off x="738634" y="4051883"/>
            <a:ext cx="3498980" cy="2545508"/>
          </a:xfrm>
          <a:prstGeom prst="rect">
            <a:avLst/>
          </a:prstGeom>
        </p:spPr>
      </p:pic>
      <p:pic>
        <p:nvPicPr>
          <p:cNvPr id="9" name="Picture 8">
            <a:extLst>
              <a:ext uri="{FF2B5EF4-FFF2-40B4-BE49-F238E27FC236}">
                <a16:creationId xmlns:a16="http://schemas.microsoft.com/office/drawing/2014/main" id="{DD420A24-0A36-C344-B787-42154050F90A}"/>
              </a:ext>
            </a:extLst>
          </p:cNvPr>
          <p:cNvPicPr>
            <a:picLocks noChangeAspect="1"/>
          </p:cNvPicPr>
          <p:nvPr/>
        </p:nvPicPr>
        <p:blipFill>
          <a:blip r:embed="rId3"/>
          <a:stretch>
            <a:fillRect/>
          </a:stretch>
        </p:blipFill>
        <p:spPr>
          <a:xfrm>
            <a:off x="5185338" y="4326239"/>
            <a:ext cx="3007563" cy="1770077"/>
          </a:xfrm>
          <a:prstGeom prst="rect">
            <a:avLst/>
          </a:prstGeom>
        </p:spPr>
      </p:pic>
      <p:sp>
        <p:nvSpPr>
          <p:cNvPr id="2" name="Title 1">
            <a:extLst>
              <a:ext uri="{FF2B5EF4-FFF2-40B4-BE49-F238E27FC236}">
                <a16:creationId xmlns:a16="http://schemas.microsoft.com/office/drawing/2014/main" id="{53071517-7A08-4B46-BB14-EEF910945653}"/>
              </a:ext>
            </a:extLst>
          </p:cNvPr>
          <p:cNvSpPr>
            <a:spLocks noGrp="1"/>
          </p:cNvSpPr>
          <p:nvPr>
            <p:ph type="title"/>
          </p:nvPr>
        </p:nvSpPr>
        <p:spPr/>
        <p:txBody>
          <a:bodyPr/>
          <a:lstStyle/>
          <a:p>
            <a:r>
              <a:rPr lang="en-GB" dirty="0"/>
              <a:t>Minimum Spanning Tree Problem</a:t>
            </a:r>
            <a:endParaRPr lang="en-US" dirty="0"/>
          </a:p>
        </p:txBody>
      </p:sp>
      <p:sp>
        <p:nvSpPr>
          <p:cNvPr id="3" name="Content Placeholder 2">
            <a:extLst>
              <a:ext uri="{FF2B5EF4-FFF2-40B4-BE49-F238E27FC236}">
                <a16:creationId xmlns:a16="http://schemas.microsoft.com/office/drawing/2014/main" id="{F5D1BBA6-04E4-3041-BB88-E57CE283745F}"/>
              </a:ext>
            </a:extLst>
          </p:cNvPr>
          <p:cNvSpPr>
            <a:spLocks noGrp="1"/>
          </p:cNvSpPr>
          <p:nvPr>
            <p:ph idx="1"/>
          </p:nvPr>
        </p:nvSpPr>
        <p:spPr>
          <a:xfrm>
            <a:off x="457200" y="1256252"/>
            <a:ext cx="8229600" cy="2795631"/>
          </a:xfrm>
        </p:spPr>
        <p:txBody>
          <a:bodyPr>
            <a:normAutofit/>
          </a:bodyPr>
          <a:lstStyle/>
          <a:p>
            <a:pPr>
              <a:spcAft>
                <a:spcPts val="100"/>
              </a:spcAft>
              <a:buFont typeface="Wingdings" pitchFamily="2" charset="2"/>
              <a:buChar char="§"/>
            </a:pPr>
            <a:r>
              <a:rPr lang="en-US" sz="1800" dirty="0"/>
              <a:t>A telecommunications company tries to lay cable in a new neighborhood. If it is constrained to bury the cable only along certain paths (e.g. roads), then there would be a graph containing the points (e.g. houses) connected by those paths. </a:t>
            </a:r>
          </a:p>
          <a:p>
            <a:pPr>
              <a:spcAft>
                <a:spcPts val="100"/>
              </a:spcAft>
              <a:buFont typeface="Wingdings" pitchFamily="2" charset="2"/>
              <a:buChar char="§"/>
            </a:pPr>
            <a:r>
              <a:rPr lang="en-US" sz="1800" dirty="0"/>
              <a:t>Some of the paths might be more expensive, because they are longer, or require the cable to be buried deeper; these paths would be represented by edges with larger weights.</a:t>
            </a:r>
            <a:r>
              <a:rPr lang="zh-CN" altLang="en-US" sz="1800" dirty="0"/>
              <a:t> </a:t>
            </a:r>
            <a:endParaRPr lang="en-US" altLang="zh-CN" sz="1800" dirty="0"/>
          </a:p>
          <a:p>
            <a:pPr>
              <a:spcAft>
                <a:spcPts val="100"/>
              </a:spcAft>
              <a:buFont typeface="Wingdings" pitchFamily="2" charset="2"/>
              <a:buChar char="§"/>
            </a:pPr>
            <a:r>
              <a:rPr lang="en-US" sz="1800" dirty="0"/>
              <a:t>A </a:t>
            </a:r>
            <a:r>
              <a:rPr lang="en-US" sz="1800" i="1" dirty="0"/>
              <a:t>Minimum Spanning Tree (</a:t>
            </a:r>
            <a:r>
              <a:rPr lang="en-US" altLang="zh-CN" sz="1800" i="1" dirty="0"/>
              <a:t>MST)</a:t>
            </a:r>
            <a:r>
              <a:rPr lang="en-US" sz="1800" i="1" dirty="0"/>
              <a:t> </a:t>
            </a:r>
            <a:r>
              <a:rPr lang="en-US" sz="1800" dirty="0"/>
              <a:t>is the one with the lowest total cost for laying the cable.</a:t>
            </a:r>
          </a:p>
          <a:p>
            <a:pPr>
              <a:spcAft>
                <a:spcPts val="100"/>
              </a:spcAft>
              <a:buFont typeface="Wingdings" pitchFamily="2" charset="2"/>
              <a:buChar char="§"/>
            </a:pPr>
            <a:r>
              <a:rPr lang="en-US" sz="1800" dirty="0"/>
              <a:t>Other applications: </a:t>
            </a:r>
            <a:r>
              <a:rPr lang="en-GB" sz="1800" dirty="0"/>
              <a:t>Network design, Cluster analysis….</a:t>
            </a:r>
            <a:endParaRPr lang="en-US" sz="1800" dirty="0"/>
          </a:p>
          <a:p>
            <a:pPr>
              <a:spcAft>
                <a:spcPts val="100"/>
              </a:spcAft>
              <a:buFont typeface="Wingdings" pitchFamily="2" charset="2"/>
              <a:buChar char="§"/>
            </a:pPr>
            <a:endParaRPr lang="en-US" sz="2000" dirty="0"/>
          </a:p>
        </p:txBody>
      </p:sp>
    </p:spTree>
    <p:extLst>
      <p:ext uri="{BB962C8B-B14F-4D97-AF65-F5344CB8AC3E}">
        <p14:creationId xmlns:p14="http://schemas.microsoft.com/office/powerpoint/2010/main" val="28341559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1EEAF-74E7-8DE8-96E8-34DBD756A070}"/>
              </a:ext>
            </a:extLst>
          </p:cNvPr>
          <p:cNvSpPr>
            <a:spLocks noGrp="1"/>
          </p:cNvSpPr>
          <p:nvPr>
            <p:ph type="title"/>
          </p:nvPr>
        </p:nvSpPr>
        <p:spPr/>
        <p:txBody>
          <a:bodyPr>
            <a:normAutofit/>
          </a:bodyPr>
          <a:lstStyle/>
          <a:p>
            <a:r>
              <a:rPr lang="en-GB" dirty="0"/>
              <a:t>Power Plant Example</a:t>
            </a:r>
            <a:endParaRPr lang="en-SE" dirty="0"/>
          </a:p>
        </p:txBody>
      </p:sp>
      <p:sp>
        <p:nvSpPr>
          <p:cNvPr id="3" name="Content Placeholder 2">
            <a:extLst>
              <a:ext uri="{FF2B5EF4-FFF2-40B4-BE49-F238E27FC236}">
                <a16:creationId xmlns:a16="http://schemas.microsoft.com/office/drawing/2014/main" id="{29CB6B2C-5047-D4C8-C812-DE4192815E7A}"/>
              </a:ext>
            </a:extLst>
          </p:cNvPr>
          <p:cNvSpPr>
            <a:spLocks noGrp="1"/>
          </p:cNvSpPr>
          <p:nvPr>
            <p:ph idx="1"/>
          </p:nvPr>
        </p:nvSpPr>
        <p:spPr>
          <a:xfrm>
            <a:off x="457200" y="1600200"/>
            <a:ext cx="8229600" cy="1963803"/>
          </a:xfrm>
        </p:spPr>
        <p:txBody>
          <a:bodyPr>
            <a:normAutofit lnSpcReduction="10000"/>
          </a:bodyPr>
          <a:lstStyle/>
          <a:p>
            <a:r>
              <a:rPr lang="en-GB" dirty="0"/>
              <a:t>It’s the 1920’s. The electric company needs to choose where to build wires to connect all these cities (A,B, C, D, E) to the power plant</a:t>
            </a:r>
          </a:p>
          <a:p>
            <a:r>
              <a:rPr lang="en-GB" dirty="0"/>
              <a:t>They know the cost of to lay electric wires between any pair of cities, and wants the minimize the total cost of these wires</a:t>
            </a:r>
            <a:endParaRPr lang="en-SE" dirty="0"/>
          </a:p>
        </p:txBody>
      </p:sp>
      <p:grpSp>
        <p:nvGrpSpPr>
          <p:cNvPr id="4" name="Google Shape;799;p37">
            <a:extLst>
              <a:ext uri="{FF2B5EF4-FFF2-40B4-BE49-F238E27FC236}">
                <a16:creationId xmlns:a16="http://schemas.microsoft.com/office/drawing/2014/main" id="{77CC2544-BA03-B626-3B6F-B67D27DF6B12}"/>
              </a:ext>
            </a:extLst>
          </p:cNvPr>
          <p:cNvGrpSpPr/>
          <p:nvPr/>
        </p:nvGrpSpPr>
        <p:grpSpPr>
          <a:xfrm>
            <a:off x="2507118" y="3570602"/>
            <a:ext cx="4129763" cy="3114465"/>
            <a:chOff x="3208719" y="2284898"/>
            <a:chExt cx="4129763" cy="3114465"/>
          </a:xfrm>
        </p:grpSpPr>
        <p:sp>
          <p:nvSpPr>
            <p:cNvPr id="5" name="Google Shape;800;p37">
              <a:extLst>
                <a:ext uri="{FF2B5EF4-FFF2-40B4-BE49-F238E27FC236}">
                  <a16:creationId xmlns:a16="http://schemas.microsoft.com/office/drawing/2014/main" id="{66901A09-7282-D108-B028-78A442009578}"/>
                </a:ext>
              </a:extLst>
            </p:cNvPr>
            <p:cNvSpPr/>
            <p:nvPr/>
          </p:nvSpPr>
          <p:spPr>
            <a:xfrm>
              <a:off x="3208719" y="3943649"/>
              <a:ext cx="285900" cy="279600"/>
            </a:xfrm>
            <a:prstGeom prst="ellipse">
              <a:avLst/>
            </a:prstGeom>
            <a:solidFill>
              <a:schemeClr val="lt1"/>
            </a:solidFill>
            <a:ln w="285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Quattrocento Sans"/>
                  <a:ea typeface="Quattrocento Sans"/>
                  <a:cs typeface="Quattrocento Sans"/>
                  <a:sym typeface="Quattrocento Sans"/>
                </a:rPr>
                <a:t>A</a:t>
              </a:r>
              <a:endParaRPr/>
            </a:p>
          </p:txBody>
        </p:sp>
        <p:sp>
          <p:nvSpPr>
            <p:cNvPr id="6" name="Google Shape;801;p37">
              <a:extLst>
                <a:ext uri="{FF2B5EF4-FFF2-40B4-BE49-F238E27FC236}">
                  <a16:creationId xmlns:a16="http://schemas.microsoft.com/office/drawing/2014/main" id="{A16C0065-5DC2-0F77-F559-78DD51D3FBE1}"/>
                </a:ext>
              </a:extLst>
            </p:cNvPr>
            <p:cNvSpPr/>
            <p:nvPr/>
          </p:nvSpPr>
          <p:spPr>
            <a:xfrm>
              <a:off x="4906961" y="2284898"/>
              <a:ext cx="285900" cy="279600"/>
            </a:xfrm>
            <a:prstGeom prst="ellipse">
              <a:avLst/>
            </a:prstGeom>
            <a:solidFill>
              <a:schemeClr val="lt1"/>
            </a:solidFill>
            <a:ln w="285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Quattrocento Sans"/>
                  <a:ea typeface="Quattrocento Sans"/>
                  <a:cs typeface="Quattrocento Sans"/>
                  <a:sym typeface="Quattrocento Sans"/>
                </a:rPr>
                <a:t>B</a:t>
              </a:r>
              <a:endParaRPr/>
            </a:p>
          </p:txBody>
        </p:sp>
        <p:sp>
          <p:nvSpPr>
            <p:cNvPr id="7" name="Google Shape;802;p37">
              <a:extLst>
                <a:ext uri="{FF2B5EF4-FFF2-40B4-BE49-F238E27FC236}">
                  <a16:creationId xmlns:a16="http://schemas.microsoft.com/office/drawing/2014/main" id="{2A054C83-B171-F800-9CDC-0C810D95AAB1}"/>
                </a:ext>
              </a:extLst>
            </p:cNvPr>
            <p:cNvSpPr/>
            <p:nvPr/>
          </p:nvSpPr>
          <p:spPr>
            <a:xfrm>
              <a:off x="4511722" y="4848235"/>
              <a:ext cx="285900" cy="279600"/>
            </a:xfrm>
            <a:prstGeom prst="ellipse">
              <a:avLst/>
            </a:prstGeom>
            <a:solidFill>
              <a:schemeClr val="lt1"/>
            </a:solidFill>
            <a:ln w="28575" cap="flat" cmpd="sng">
              <a:solidFill>
                <a:srgbClr val="147EA6"/>
              </a:solidFill>
              <a:prstDash val="solid"/>
              <a:round/>
              <a:headEnd type="none" w="sm" len="sm"/>
              <a:tailEnd type="none" w="sm" len="sm"/>
            </a:ln>
          </p:spPr>
          <p:txBody>
            <a:bodyPr spcFirstLastPara="1" wrap="square" lIns="91425" tIns="45700" rIns="0" bIns="45700" anchor="ctr" anchorCtr="0">
              <a:noAutofit/>
            </a:bodyPr>
            <a:lstStyle/>
            <a:p>
              <a:pPr marL="0" marR="0" lvl="0" indent="0" algn="ctr" rtl="0">
                <a:spcBef>
                  <a:spcPts val="0"/>
                </a:spcBef>
                <a:spcAft>
                  <a:spcPts val="0"/>
                </a:spcAft>
                <a:buNone/>
              </a:pPr>
              <a:r>
                <a:rPr lang="en-US" sz="1800">
                  <a:solidFill>
                    <a:schemeClr val="dk1"/>
                  </a:solidFill>
                  <a:latin typeface="Quattrocento Sans"/>
                  <a:ea typeface="Quattrocento Sans"/>
                  <a:cs typeface="Quattrocento Sans"/>
                  <a:sym typeface="Quattrocento Sans"/>
                </a:rPr>
                <a:t>D</a:t>
              </a:r>
              <a:endParaRPr/>
            </a:p>
          </p:txBody>
        </p:sp>
        <p:sp>
          <p:nvSpPr>
            <p:cNvPr id="8" name="Google Shape;803;p37">
              <a:extLst>
                <a:ext uri="{FF2B5EF4-FFF2-40B4-BE49-F238E27FC236}">
                  <a16:creationId xmlns:a16="http://schemas.microsoft.com/office/drawing/2014/main" id="{064830F3-5443-419E-9048-8552E1564C7F}"/>
                </a:ext>
              </a:extLst>
            </p:cNvPr>
            <p:cNvSpPr/>
            <p:nvPr/>
          </p:nvSpPr>
          <p:spPr>
            <a:xfrm>
              <a:off x="6696075" y="4833371"/>
              <a:ext cx="388800" cy="380400"/>
            </a:xfrm>
            <a:prstGeom prst="ellipse">
              <a:avLst/>
            </a:prstGeom>
            <a:solidFill>
              <a:schemeClr val="lt1"/>
            </a:solidFill>
            <a:ln w="285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sp>
          <p:nvSpPr>
            <p:cNvPr id="9" name="Google Shape;804;p37">
              <a:extLst>
                <a:ext uri="{FF2B5EF4-FFF2-40B4-BE49-F238E27FC236}">
                  <a16:creationId xmlns:a16="http://schemas.microsoft.com/office/drawing/2014/main" id="{66ABDDAB-842B-0170-1C74-F3A12B6C7A49}"/>
                </a:ext>
              </a:extLst>
            </p:cNvPr>
            <p:cNvSpPr/>
            <p:nvPr/>
          </p:nvSpPr>
          <p:spPr>
            <a:xfrm>
              <a:off x="6838950" y="3137635"/>
              <a:ext cx="285900" cy="279600"/>
            </a:xfrm>
            <a:prstGeom prst="ellipse">
              <a:avLst/>
            </a:prstGeom>
            <a:solidFill>
              <a:schemeClr val="lt1"/>
            </a:solidFill>
            <a:ln w="285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Quattrocento Sans"/>
                  <a:ea typeface="Quattrocento Sans"/>
                  <a:cs typeface="Quattrocento Sans"/>
                  <a:sym typeface="Quattrocento Sans"/>
                </a:rPr>
                <a:t>E</a:t>
              </a:r>
              <a:endParaRPr/>
            </a:p>
          </p:txBody>
        </p:sp>
        <p:sp>
          <p:nvSpPr>
            <p:cNvPr id="10" name="Google Shape;805;p37">
              <a:extLst>
                <a:ext uri="{FF2B5EF4-FFF2-40B4-BE49-F238E27FC236}">
                  <a16:creationId xmlns:a16="http://schemas.microsoft.com/office/drawing/2014/main" id="{581901A6-567A-9EF9-9D9B-1BCCCD609B1B}"/>
                </a:ext>
              </a:extLst>
            </p:cNvPr>
            <p:cNvSpPr/>
            <p:nvPr/>
          </p:nvSpPr>
          <p:spPr>
            <a:xfrm>
              <a:off x="4621211" y="3763310"/>
              <a:ext cx="285900" cy="279600"/>
            </a:xfrm>
            <a:prstGeom prst="ellipse">
              <a:avLst/>
            </a:prstGeom>
            <a:solidFill>
              <a:schemeClr val="lt1"/>
            </a:solidFill>
            <a:ln w="28575" cap="flat" cmpd="sng">
              <a:solidFill>
                <a:srgbClr val="147EA6"/>
              </a:solidFill>
              <a:prstDash val="solid"/>
              <a:round/>
              <a:headEnd type="none" w="sm" len="sm"/>
              <a:tailEnd type="none" w="sm" len="sm"/>
            </a:ln>
          </p:spPr>
          <p:txBody>
            <a:bodyPr spcFirstLastPara="1" wrap="square" lIns="91425" tIns="45700" rIns="0" bIns="45700" anchor="ctr" anchorCtr="0">
              <a:noAutofit/>
            </a:bodyPr>
            <a:lstStyle/>
            <a:p>
              <a:pPr marL="0" marR="0" lvl="0" indent="0" algn="ctr" rtl="0">
                <a:spcBef>
                  <a:spcPts val="0"/>
                </a:spcBef>
                <a:spcAft>
                  <a:spcPts val="0"/>
                </a:spcAft>
                <a:buNone/>
              </a:pPr>
              <a:r>
                <a:rPr lang="en-US" sz="1800">
                  <a:solidFill>
                    <a:schemeClr val="dk1"/>
                  </a:solidFill>
                  <a:latin typeface="Quattrocento Sans"/>
                  <a:ea typeface="Quattrocento Sans"/>
                  <a:cs typeface="Quattrocento Sans"/>
                  <a:sym typeface="Quattrocento Sans"/>
                </a:rPr>
                <a:t>C</a:t>
              </a:r>
              <a:endParaRPr/>
            </a:p>
          </p:txBody>
        </p:sp>
        <p:cxnSp>
          <p:nvCxnSpPr>
            <p:cNvPr id="11" name="Google Shape;806;p37">
              <a:extLst>
                <a:ext uri="{FF2B5EF4-FFF2-40B4-BE49-F238E27FC236}">
                  <a16:creationId xmlns:a16="http://schemas.microsoft.com/office/drawing/2014/main" id="{2E0649B8-D789-1BA7-2AA4-BD5D7F7BD093}"/>
                </a:ext>
              </a:extLst>
            </p:cNvPr>
            <p:cNvCxnSpPr>
              <a:stCxn id="6" idx="2"/>
              <a:endCxn id="5" idx="7"/>
            </p:cNvCxnSpPr>
            <p:nvPr/>
          </p:nvCxnSpPr>
          <p:spPr>
            <a:xfrm flipH="1">
              <a:off x="3452861" y="2424698"/>
              <a:ext cx="1454100" cy="1560000"/>
            </a:xfrm>
            <a:prstGeom prst="straightConnector1">
              <a:avLst/>
            </a:prstGeom>
            <a:noFill/>
            <a:ln w="28575" cap="flat" cmpd="sng">
              <a:solidFill>
                <a:schemeClr val="dk1"/>
              </a:solidFill>
              <a:prstDash val="solid"/>
              <a:round/>
              <a:headEnd type="none" w="sm" len="sm"/>
              <a:tailEnd type="none" w="sm" len="sm"/>
            </a:ln>
          </p:spPr>
        </p:cxnSp>
        <p:cxnSp>
          <p:nvCxnSpPr>
            <p:cNvPr id="12" name="Google Shape;807;p37">
              <a:extLst>
                <a:ext uri="{FF2B5EF4-FFF2-40B4-BE49-F238E27FC236}">
                  <a16:creationId xmlns:a16="http://schemas.microsoft.com/office/drawing/2014/main" id="{118EB122-245B-40F8-1AB9-6BD3136E35A3}"/>
                </a:ext>
              </a:extLst>
            </p:cNvPr>
            <p:cNvCxnSpPr>
              <a:stCxn id="5" idx="5"/>
              <a:endCxn id="7" idx="2"/>
            </p:cNvCxnSpPr>
            <p:nvPr/>
          </p:nvCxnSpPr>
          <p:spPr>
            <a:xfrm>
              <a:off x="3452750" y="4182303"/>
              <a:ext cx="1059000" cy="805800"/>
            </a:xfrm>
            <a:prstGeom prst="straightConnector1">
              <a:avLst/>
            </a:prstGeom>
            <a:noFill/>
            <a:ln w="28575" cap="flat" cmpd="sng">
              <a:solidFill>
                <a:schemeClr val="dk1"/>
              </a:solidFill>
              <a:prstDash val="solid"/>
              <a:round/>
              <a:headEnd type="none" w="sm" len="sm"/>
              <a:tailEnd type="none" w="sm" len="sm"/>
            </a:ln>
          </p:spPr>
        </p:cxnSp>
        <p:cxnSp>
          <p:nvCxnSpPr>
            <p:cNvPr id="13" name="Google Shape;808;p37">
              <a:extLst>
                <a:ext uri="{FF2B5EF4-FFF2-40B4-BE49-F238E27FC236}">
                  <a16:creationId xmlns:a16="http://schemas.microsoft.com/office/drawing/2014/main" id="{72DEECFD-7359-5A0A-9A41-6729FEA823B8}"/>
                </a:ext>
              </a:extLst>
            </p:cNvPr>
            <p:cNvCxnSpPr>
              <a:stCxn id="7" idx="0"/>
              <a:endCxn id="10" idx="4"/>
            </p:cNvCxnSpPr>
            <p:nvPr/>
          </p:nvCxnSpPr>
          <p:spPr>
            <a:xfrm rot="10800000" flipH="1">
              <a:off x="4654672" y="4043035"/>
              <a:ext cx="109500" cy="805200"/>
            </a:xfrm>
            <a:prstGeom prst="straightConnector1">
              <a:avLst/>
            </a:prstGeom>
            <a:noFill/>
            <a:ln w="28575" cap="flat" cmpd="sng">
              <a:solidFill>
                <a:schemeClr val="dk1"/>
              </a:solidFill>
              <a:prstDash val="solid"/>
              <a:round/>
              <a:headEnd type="none" w="sm" len="sm"/>
              <a:tailEnd type="none" w="sm" len="sm"/>
            </a:ln>
          </p:spPr>
        </p:cxnSp>
        <p:cxnSp>
          <p:nvCxnSpPr>
            <p:cNvPr id="14" name="Google Shape;809;p37">
              <a:extLst>
                <a:ext uri="{FF2B5EF4-FFF2-40B4-BE49-F238E27FC236}">
                  <a16:creationId xmlns:a16="http://schemas.microsoft.com/office/drawing/2014/main" id="{6315714F-D7B1-48F8-C782-41E8D98D8F54}"/>
                </a:ext>
              </a:extLst>
            </p:cNvPr>
            <p:cNvCxnSpPr>
              <a:stCxn id="10" idx="2"/>
              <a:endCxn id="5" idx="6"/>
            </p:cNvCxnSpPr>
            <p:nvPr/>
          </p:nvCxnSpPr>
          <p:spPr>
            <a:xfrm flipH="1">
              <a:off x="3494711" y="3903110"/>
              <a:ext cx="1126500" cy="180300"/>
            </a:xfrm>
            <a:prstGeom prst="straightConnector1">
              <a:avLst/>
            </a:prstGeom>
            <a:noFill/>
            <a:ln w="28575" cap="flat" cmpd="sng">
              <a:solidFill>
                <a:schemeClr val="dk1"/>
              </a:solidFill>
              <a:prstDash val="solid"/>
              <a:round/>
              <a:headEnd type="none" w="sm" len="sm"/>
              <a:tailEnd type="none" w="sm" len="sm"/>
            </a:ln>
          </p:spPr>
        </p:cxnSp>
        <p:cxnSp>
          <p:nvCxnSpPr>
            <p:cNvPr id="15" name="Google Shape;810;p37">
              <a:extLst>
                <a:ext uri="{FF2B5EF4-FFF2-40B4-BE49-F238E27FC236}">
                  <a16:creationId xmlns:a16="http://schemas.microsoft.com/office/drawing/2014/main" id="{05309117-EE5A-189E-6FC7-C5C55DF5DBAF}"/>
                </a:ext>
              </a:extLst>
            </p:cNvPr>
            <p:cNvCxnSpPr>
              <a:stCxn id="10" idx="7"/>
              <a:endCxn id="9" idx="2"/>
            </p:cNvCxnSpPr>
            <p:nvPr/>
          </p:nvCxnSpPr>
          <p:spPr>
            <a:xfrm rot="10800000" flipH="1">
              <a:off x="4865242" y="3277456"/>
              <a:ext cx="1973700" cy="526800"/>
            </a:xfrm>
            <a:prstGeom prst="straightConnector1">
              <a:avLst/>
            </a:prstGeom>
            <a:noFill/>
            <a:ln w="28575" cap="flat" cmpd="sng">
              <a:solidFill>
                <a:schemeClr val="dk1"/>
              </a:solidFill>
              <a:prstDash val="solid"/>
              <a:round/>
              <a:headEnd type="none" w="sm" len="sm"/>
              <a:tailEnd type="none" w="sm" len="sm"/>
            </a:ln>
          </p:spPr>
        </p:cxnSp>
        <p:cxnSp>
          <p:nvCxnSpPr>
            <p:cNvPr id="16" name="Google Shape;811;p37">
              <a:extLst>
                <a:ext uri="{FF2B5EF4-FFF2-40B4-BE49-F238E27FC236}">
                  <a16:creationId xmlns:a16="http://schemas.microsoft.com/office/drawing/2014/main" id="{B943DB31-24F0-FE58-FF58-5AFBA7EE91CF}"/>
                </a:ext>
              </a:extLst>
            </p:cNvPr>
            <p:cNvCxnSpPr>
              <a:stCxn id="9" idx="4"/>
              <a:endCxn id="8" idx="0"/>
            </p:cNvCxnSpPr>
            <p:nvPr/>
          </p:nvCxnSpPr>
          <p:spPr>
            <a:xfrm flipH="1">
              <a:off x="6890400" y="3417235"/>
              <a:ext cx="91500" cy="1416000"/>
            </a:xfrm>
            <a:prstGeom prst="straightConnector1">
              <a:avLst/>
            </a:prstGeom>
            <a:noFill/>
            <a:ln w="28575" cap="flat" cmpd="sng">
              <a:solidFill>
                <a:schemeClr val="dk1"/>
              </a:solidFill>
              <a:prstDash val="solid"/>
              <a:round/>
              <a:headEnd type="none" w="sm" len="sm"/>
              <a:tailEnd type="none" w="sm" len="sm"/>
            </a:ln>
          </p:spPr>
        </p:cxnSp>
        <p:cxnSp>
          <p:nvCxnSpPr>
            <p:cNvPr id="17" name="Google Shape;812;p37">
              <a:extLst>
                <a:ext uri="{FF2B5EF4-FFF2-40B4-BE49-F238E27FC236}">
                  <a16:creationId xmlns:a16="http://schemas.microsoft.com/office/drawing/2014/main" id="{491EB10F-EAFF-925C-094B-72747B0CCA49}"/>
                </a:ext>
              </a:extLst>
            </p:cNvPr>
            <p:cNvCxnSpPr>
              <a:stCxn id="8" idx="3"/>
              <a:endCxn id="7" idx="6"/>
            </p:cNvCxnSpPr>
            <p:nvPr/>
          </p:nvCxnSpPr>
          <p:spPr>
            <a:xfrm rot="10800000">
              <a:off x="4797613" y="4987963"/>
              <a:ext cx="1955400" cy="170100"/>
            </a:xfrm>
            <a:prstGeom prst="straightConnector1">
              <a:avLst/>
            </a:prstGeom>
            <a:noFill/>
            <a:ln w="28575" cap="flat" cmpd="sng">
              <a:solidFill>
                <a:schemeClr val="dk1"/>
              </a:solidFill>
              <a:prstDash val="solid"/>
              <a:round/>
              <a:headEnd type="none" w="sm" len="sm"/>
              <a:tailEnd type="none" w="sm" len="sm"/>
            </a:ln>
          </p:spPr>
        </p:cxnSp>
        <p:cxnSp>
          <p:nvCxnSpPr>
            <p:cNvPr id="18" name="Google Shape;813;p37">
              <a:extLst>
                <a:ext uri="{FF2B5EF4-FFF2-40B4-BE49-F238E27FC236}">
                  <a16:creationId xmlns:a16="http://schemas.microsoft.com/office/drawing/2014/main" id="{E483DCCB-DD0D-F514-56B2-97E41ABE18EA}"/>
                </a:ext>
              </a:extLst>
            </p:cNvPr>
            <p:cNvCxnSpPr>
              <a:stCxn id="8" idx="1"/>
              <a:endCxn id="6" idx="6"/>
            </p:cNvCxnSpPr>
            <p:nvPr/>
          </p:nvCxnSpPr>
          <p:spPr>
            <a:xfrm rot="10800000">
              <a:off x="5192713" y="2424579"/>
              <a:ext cx="1560300" cy="2464500"/>
            </a:xfrm>
            <a:prstGeom prst="straightConnector1">
              <a:avLst/>
            </a:prstGeom>
            <a:noFill/>
            <a:ln w="28575" cap="flat" cmpd="sng">
              <a:solidFill>
                <a:schemeClr val="dk1"/>
              </a:solidFill>
              <a:prstDash val="solid"/>
              <a:round/>
              <a:headEnd type="none" w="sm" len="sm"/>
              <a:tailEnd type="none" w="sm" len="sm"/>
            </a:ln>
          </p:spPr>
        </p:cxnSp>
        <p:cxnSp>
          <p:nvCxnSpPr>
            <p:cNvPr id="19" name="Google Shape;814;p37">
              <a:extLst>
                <a:ext uri="{FF2B5EF4-FFF2-40B4-BE49-F238E27FC236}">
                  <a16:creationId xmlns:a16="http://schemas.microsoft.com/office/drawing/2014/main" id="{1DD80D7C-DC96-A83A-E03D-B3B582FB9B76}"/>
                </a:ext>
              </a:extLst>
            </p:cNvPr>
            <p:cNvCxnSpPr>
              <a:stCxn id="9" idx="3"/>
              <a:endCxn id="7" idx="7"/>
            </p:cNvCxnSpPr>
            <p:nvPr/>
          </p:nvCxnSpPr>
          <p:spPr>
            <a:xfrm flipH="1">
              <a:off x="4755619" y="3376289"/>
              <a:ext cx="2125200" cy="1512900"/>
            </a:xfrm>
            <a:prstGeom prst="straightConnector1">
              <a:avLst/>
            </a:prstGeom>
            <a:noFill/>
            <a:ln w="28575" cap="flat" cmpd="sng">
              <a:solidFill>
                <a:schemeClr val="dk1"/>
              </a:solidFill>
              <a:prstDash val="solid"/>
              <a:round/>
              <a:headEnd type="none" w="sm" len="sm"/>
              <a:tailEnd type="none" w="sm" len="sm"/>
            </a:ln>
          </p:spPr>
        </p:cxnSp>
        <p:cxnSp>
          <p:nvCxnSpPr>
            <p:cNvPr id="20" name="Google Shape;815;p37">
              <a:extLst>
                <a:ext uri="{FF2B5EF4-FFF2-40B4-BE49-F238E27FC236}">
                  <a16:creationId xmlns:a16="http://schemas.microsoft.com/office/drawing/2014/main" id="{980D778C-1D79-6A9D-1E16-F15693AF8212}"/>
                </a:ext>
              </a:extLst>
            </p:cNvPr>
            <p:cNvCxnSpPr>
              <a:stCxn id="10" idx="5"/>
              <a:endCxn id="8" idx="2"/>
            </p:cNvCxnSpPr>
            <p:nvPr/>
          </p:nvCxnSpPr>
          <p:spPr>
            <a:xfrm>
              <a:off x="4865242" y="4001964"/>
              <a:ext cx="1830900" cy="1021500"/>
            </a:xfrm>
            <a:prstGeom prst="straightConnector1">
              <a:avLst/>
            </a:prstGeom>
            <a:noFill/>
            <a:ln w="28575" cap="flat" cmpd="sng">
              <a:solidFill>
                <a:schemeClr val="dk1"/>
              </a:solidFill>
              <a:prstDash val="solid"/>
              <a:round/>
              <a:headEnd type="none" w="sm" len="sm"/>
              <a:tailEnd type="none" w="sm" len="sm"/>
            </a:ln>
          </p:spPr>
        </p:cxnSp>
        <p:sp>
          <p:nvSpPr>
            <p:cNvPr id="21" name="Google Shape;816;p37">
              <a:extLst>
                <a:ext uri="{FF2B5EF4-FFF2-40B4-BE49-F238E27FC236}">
                  <a16:creationId xmlns:a16="http://schemas.microsoft.com/office/drawing/2014/main" id="{6BF7B989-E6DC-4634-9DCF-6CAFCA49F144}"/>
                </a:ext>
              </a:extLst>
            </p:cNvPr>
            <p:cNvSpPr txBox="1"/>
            <p:nvPr/>
          </p:nvSpPr>
          <p:spPr>
            <a:xfrm>
              <a:off x="3739896" y="2907792"/>
              <a:ext cx="318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3</a:t>
              </a:r>
              <a:endParaRPr/>
            </a:p>
          </p:txBody>
        </p:sp>
        <p:sp>
          <p:nvSpPr>
            <p:cNvPr id="22" name="Google Shape;817;p37">
              <a:extLst>
                <a:ext uri="{FF2B5EF4-FFF2-40B4-BE49-F238E27FC236}">
                  <a16:creationId xmlns:a16="http://schemas.microsoft.com/office/drawing/2014/main" id="{D5E19F2E-98B3-17B7-5447-D87CC12F2A24}"/>
                </a:ext>
              </a:extLst>
            </p:cNvPr>
            <p:cNvSpPr txBox="1"/>
            <p:nvPr/>
          </p:nvSpPr>
          <p:spPr>
            <a:xfrm>
              <a:off x="5486272" y="2650885"/>
              <a:ext cx="318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6</a:t>
              </a:r>
              <a:endParaRPr/>
            </a:p>
          </p:txBody>
        </p:sp>
        <p:sp>
          <p:nvSpPr>
            <p:cNvPr id="23" name="Google Shape;818;p37">
              <a:extLst>
                <a:ext uri="{FF2B5EF4-FFF2-40B4-BE49-F238E27FC236}">
                  <a16:creationId xmlns:a16="http://schemas.microsoft.com/office/drawing/2014/main" id="{57BF988D-AF14-C55D-2E2F-F67A8725FAA2}"/>
                </a:ext>
              </a:extLst>
            </p:cNvPr>
            <p:cNvSpPr txBox="1"/>
            <p:nvPr/>
          </p:nvSpPr>
          <p:spPr>
            <a:xfrm>
              <a:off x="5103048" y="3314400"/>
              <a:ext cx="318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2</a:t>
              </a:r>
              <a:endParaRPr/>
            </a:p>
          </p:txBody>
        </p:sp>
        <p:sp>
          <p:nvSpPr>
            <p:cNvPr id="24" name="Google Shape;819;p37">
              <a:extLst>
                <a:ext uri="{FF2B5EF4-FFF2-40B4-BE49-F238E27FC236}">
                  <a16:creationId xmlns:a16="http://schemas.microsoft.com/office/drawing/2014/main" id="{E00D5258-EF31-3B77-4DFF-0536EEED343C}"/>
                </a:ext>
              </a:extLst>
            </p:cNvPr>
            <p:cNvSpPr txBox="1"/>
            <p:nvPr/>
          </p:nvSpPr>
          <p:spPr>
            <a:xfrm>
              <a:off x="4001420" y="3644114"/>
              <a:ext cx="318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1</a:t>
              </a:r>
              <a:endParaRPr/>
            </a:p>
          </p:txBody>
        </p:sp>
        <p:sp>
          <p:nvSpPr>
            <p:cNvPr id="25" name="Google Shape;820;p37">
              <a:extLst>
                <a:ext uri="{FF2B5EF4-FFF2-40B4-BE49-F238E27FC236}">
                  <a16:creationId xmlns:a16="http://schemas.microsoft.com/office/drawing/2014/main" id="{24152CCA-E728-CE35-B136-BC6197EAD689}"/>
                </a:ext>
              </a:extLst>
            </p:cNvPr>
            <p:cNvSpPr txBox="1"/>
            <p:nvPr/>
          </p:nvSpPr>
          <p:spPr>
            <a:xfrm>
              <a:off x="3754311" y="4585202"/>
              <a:ext cx="318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4</a:t>
              </a:r>
              <a:endParaRPr/>
            </a:p>
          </p:txBody>
        </p:sp>
        <p:sp>
          <p:nvSpPr>
            <p:cNvPr id="26" name="Google Shape;821;p37">
              <a:extLst>
                <a:ext uri="{FF2B5EF4-FFF2-40B4-BE49-F238E27FC236}">
                  <a16:creationId xmlns:a16="http://schemas.microsoft.com/office/drawing/2014/main" id="{4FEC9A76-E047-D678-5059-5D019222AF36}"/>
                </a:ext>
              </a:extLst>
            </p:cNvPr>
            <p:cNvSpPr txBox="1"/>
            <p:nvPr/>
          </p:nvSpPr>
          <p:spPr>
            <a:xfrm>
              <a:off x="4440881" y="4186749"/>
              <a:ext cx="318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5</a:t>
              </a:r>
              <a:endParaRPr/>
            </a:p>
          </p:txBody>
        </p:sp>
        <p:sp>
          <p:nvSpPr>
            <p:cNvPr id="27" name="Google Shape;822;p37">
              <a:extLst>
                <a:ext uri="{FF2B5EF4-FFF2-40B4-BE49-F238E27FC236}">
                  <a16:creationId xmlns:a16="http://schemas.microsoft.com/office/drawing/2014/main" id="{3AB4F1B5-0EE6-F69F-CB6B-35BA5A581A38}"/>
                </a:ext>
              </a:extLst>
            </p:cNvPr>
            <p:cNvSpPr txBox="1"/>
            <p:nvPr/>
          </p:nvSpPr>
          <p:spPr>
            <a:xfrm>
              <a:off x="5486272" y="5030063"/>
              <a:ext cx="318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8</a:t>
              </a:r>
              <a:endParaRPr/>
            </a:p>
          </p:txBody>
        </p:sp>
        <p:sp>
          <p:nvSpPr>
            <p:cNvPr id="28" name="Google Shape;823;p37">
              <a:extLst>
                <a:ext uri="{FF2B5EF4-FFF2-40B4-BE49-F238E27FC236}">
                  <a16:creationId xmlns:a16="http://schemas.microsoft.com/office/drawing/2014/main" id="{A3B98141-F642-197E-96AE-AF3CF947999A}"/>
                </a:ext>
              </a:extLst>
            </p:cNvPr>
            <p:cNvSpPr txBox="1"/>
            <p:nvPr/>
          </p:nvSpPr>
          <p:spPr>
            <a:xfrm>
              <a:off x="7020482" y="4002005"/>
              <a:ext cx="318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9</a:t>
              </a:r>
              <a:endParaRPr/>
            </a:p>
          </p:txBody>
        </p:sp>
        <p:sp>
          <p:nvSpPr>
            <p:cNvPr id="29" name="Google Shape;824;p37">
              <a:extLst>
                <a:ext uri="{FF2B5EF4-FFF2-40B4-BE49-F238E27FC236}">
                  <a16:creationId xmlns:a16="http://schemas.microsoft.com/office/drawing/2014/main" id="{130A9066-855F-898E-A807-F0A2B799278C}"/>
                </a:ext>
              </a:extLst>
            </p:cNvPr>
            <p:cNvSpPr txBox="1"/>
            <p:nvPr/>
          </p:nvSpPr>
          <p:spPr>
            <a:xfrm>
              <a:off x="4953495" y="3846890"/>
              <a:ext cx="669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10</a:t>
              </a:r>
              <a:endParaRPr/>
            </a:p>
          </p:txBody>
        </p:sp>
        <p:sp>
          <p:nvSpPr>
            <p:cNvPr id="30" name="Google Shape;825;p37">
              <a:extLst>
                <a:ext uri="{FF2B5EF4-FFF2-40B4-BE49-F238E27FC236}">
                  <a16:creationId xmlns:a16="http://schemas.microsoft.com/office/drawing/2014/main" id="{6A53C867-E3C3-3941-2F70-60BDDAF38B70}"/>
                </a:ext>
              </a:extLst>
            </p:cNvPr>
            <p:cNvSpPr txBox="1"/>
            <p:nvPr/>
          </p:nvSpPr>
          <p:spPr>
            <a:xfrm>
              <a:off x="4821304" y="4390448"/>
              <a:ext cx="318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7</a:t>
              </a:r>
              <a:endParaRPr/>
            </a:p>
          </p:txBody>
        </p:sp>
        <p:pic>
          <p:nvPicPr>
            <p:cNvPr id="31" name="Google Shape;826;p37" descr="Factory on Microsoft Windows 10 April 2018 Update">
              <a:extLst>
                <a:ext uri="{FF2B5EF4-FFF2-40B4-BE49-F238E27FC236}">
                  <a16:creationId xmlns:a16="http://schemas.microsoft.com/office/drawing/2014/main" id="{D10F868C-3820-2D65-81DF-AEC72F2BDAB6}"/>
                </a:ext>
              </a:extLst>
            </p:cNvPr>
            <p:cNvPicPr preferRelativeResize="0"/>
            <p:nvPr/>
          </p:nvPicPr>
          <p:blipFill rotWithShape="1">
            <a:blip r:embed="rId2">
              <a:alphaModFix/>
            </a:blip>
            <a:srcRect/>
            <a:stretch/>
          </p:blipFill>
          <p:spPr>
            <a:xfrm>
              <a:off x="6771500" y="4894321"/>
              <a:ext cx="237871" cy="237871"/>
            </a:xfrm>
            <a:prstGeom prst="rect">
              <a:avLst/>
            </a:prstGeom>
            <a:noFill/>
            <a:ln>
              <a:noFill/>
            </a:ln>
          </p:spPr>
        </p:pic>
      </p:grpSp>
    </p:spTree>
    <p:extLst>
      <p:ext uri="{BB962C8B-B14F-4D97-AF65-F5344CB8AC3E}">
        <p14:creationId xmlns:p14="http://schemas.microsoft.com/office/powerpoint/2010/main" val="35940393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7BB4C-08C7-33B2-2ECE-A9FBED558D3D}"/>
              </a:ext>
            </a:extLst>
          </p:cNvPr>
          <p:cNvSpPr>
            <a:spLocks noGrp="1"/>
          </p:cNvSpPr>
          <p:nvPr>
            <p:ph type="title"/>
          </p:nvPr>
        </p:nvSpPr>
        <p:spPr/>
        <p:txBody>
          <a:bodyPr>
            <a:normAutofit fontScale="90000"/>
          </a:bodyPr>
          <a:lstStyle/>
          <a:p>
            <a:r>
              <a:rPr lang="en-GB" dirty="0"/>
              <a:t>Shortest Path vs Minimum Spanning Tree</a:t>
            </a:r>
            <a:endParaRPr lang="en-SE" dirty="0"/>
          </a:p>
        </p:txBody>
      </p:sp>
      <p:sp>
        <p:nvSpPr>
          <p:cNvPr id="3" name="Content Placeholder 2">
            <a:extLst>
              <a:ext uri="{FF2B5EF4-FFF2-40B4-BE49-F238E27FC236}">
                <a16:creationId xmlns:a16="http://schemas.microsoft.com/office/drawing/2014/main" id="{EAB0389F-3F89-C3E4-043D-A0BE4F86B40E}"/>
              </a:ext>
            </a:extLst>
          </p:cNvPr>
          <p:cNvSpPr>
            <a:spLocks noGrp="1"/>
          </p:cNvSpPr>
          <p:nvPr>
            <p:ph idx="1"/>
          </p:nvPr>
        </p:nvSpPr>
        <p:spPr/>
        <p:txBody>
          <a:bodyPr/>
          <a:lstStyle/>
          <a:p>
            <a:endParaRPr lang="en-SE" dirty="0"/>
          </a:p>
        </p:txBody>
      </p:sp>
      <p:sp>
        <p:nvSpPr>
          <p:cNvPr id="4" name="Google Shape;913;p41">
            <a:extLst>
              <a:ext uri="{FF2B5EF4-FFF2-40B4-BE49-F238E27FC236}">
                <a16:creationId xmlns:a16="http://schemas.microsoft.com/office/drawing/2014/main" id="{6820F3A0-076E-C853-7338-BB8D3E3D5585}"/>
              </a:ext>
            </a:extLst>
          </p:cNvPr>
          <p:cNvSpPr/>
          <p:nvPr/>
        </p:nvSpPr>
        <p:spPr>
          <a:xfrm>
            <a:off x="228401" y="1512855"/>
            <a:ext cx="4343541" cy="476400"/>
          </a:xfrm>
          <a:prstGeom prst="rect">
            <a:avLst/>
          </a:prstGeom>
          <a:solidFill>
            <a:srgbClr val="4C3282"/>
          </a:solidFill>
          <a:ln>
            <a:noFill/>
          </a:ln>
        </p:spPr>
        <p:txBody>
          <a:bodyPr spcFirstLastPara="1" wrap="square" lIns="91425" tIns="45700" rIns="91425" bIns="45700" anchor="ctr" anchorCtr="0">
            <a:noAutofit/>
          </a:bodyPr>
          <a:lstStyle/>
          <a:p>
            <a:pPr defTabSz="914400">
              <a:buClr>
                <a:srgbClr val="000000"/>
              </a:buClr>
              <a:buFont typeface="Arial"/>
              <a:buNone/>
            </a:pPr>
            <a:r>
              <a:rPr lang="en-US" sz="1400" b="1" kern="0" dirty="0">
                <a:solidFill>
                  <a:srgbClr val="FFFFFF"/>
                </a:solidFill>
                <a:latin typeface="Quattrocento Sans"/>
                <a:ea typeface="Quattrocento Sans"/>
                <a:cs typeface="Quattrocento Sans"/>
                <a:sym typeface="Quattrocento Sans"/>
              </a:rPr>
              <a:t>Shortest Path Problem</a:t>
            </a:r>
            <a:endParaRPr sz="1400" kern="0" dirty="0">
              <a:solidFill>
                <a:srgbClr val="FFFFFF"/>
              </a:solidFill>
              <a:latin typeface="Quattrocento Sans"/>
              <a:ea typeface="Quattrocento Sans"/>
              <a:cs typeface="Quattrocento Sans"/>
              <a:sym typeface="Quattrocento Sans"/>
            </a:endParaRPr>
          </a:p>
        </p:txBody>
      </p:sp>
      <p:sp>
        <p:nvSpPr>
          <p:cNvPr id="5" name="Google Shape;914;p41">
            <a:extLst>
              <a:ext uri="{FF2B5EF4-FFF2-40B4-BE49-F238E27FC236}">
                <a16:creationId xmlns:a16="http://schemas.microsoft.com/office/drawing/2014/main" id="{AFA280BE-955E-CE11-BF6A-EA82E61152C6}"/>
              </a:ext>
            </a:extLst>
          </p:cNvPr>
          <p:cNvSpPr/>
          <p:nvPr/>
        </p:nvSpPr>
        <p:spPr>
          <a:xfrm>
            <a:off x="4878663" y="1508322"/>
            <a:ext cx="4068691" cy="476400"/>
          </a:xfrm>
          <a:prstGeom prst="rect">
            <a:avLst/>
          </a:prstGeom>
          <a:solidFill>
            <a:srgbClr val="4C3282"/>
          </a:solidFill>
          <a:ln>
            <a:noFill/>
          </a:ln>
        </p:spPr>
        <p:txBody>
          <a:bodyPr spcFirstLastPara="1" wrap="square" lIns="91425" tIns="45700" rIns="91425" bIns="45700" anchor="ctr" anchorCtr="0">
            <a:noAutofit/>
          </a:bodyPr>
          <a:lstStyle/>
          <a:p>
            <a:pPr defTabSz="914400">
              <a:buClr>
                <a:srgbClr val="000000"/>
              </a:buClr>
              <a:buFont typeface="Arial"/>
              <a:buNone/>
            </a:pPr>
            <a:r>
              <a:rPr lang="en-US" sz="1400" b="1" kern="0" dirty="0">
                <a:solidFill>
                  <a:srgbClr val="FFFFFF"/>
                </a:solidFill>
                <a:latin typeface="Quattrocento Sans"/>
                <a:ea typeface="Quattrocento Sans"/>
                <a:cs typeface="Quattrocento Sans"/>
                <a:sym typeface="Quattrocento Sans"/>
              </a:rPr>
              <a:t>Minimum Spanning Tree Problem</a:t>
            </a:r>
            <a:endParaRPr sz="1400" kern="0" dirty="0">
              <a:solidFill>
                <a:srgbClr val="000000"/>
              </a:solidFill>
              <a:latin typeface="Arial"/>
              <a:cs typeface="Arial"/>
              <a:sym typeface="Arial"/>
            </a:endParaRPr>
          </a:p>
        </p:txBody>
      </p:sp>
      <p:grpSp>
        <p:nvGrpSpPr>
          <p:cNvPr id="6" name="Google Shape;915;p41">
            <a:extLst>
              <a:ext uri="{FF2B5EF4-FFF2-40B4-BE49-F238E27FC236}">
                <a16:creationId xmlns:a16="http://schemas.microsoft.com/office/drawing/2014/main" id="{333542FE-858E-5316-48B0-42B8EC6165D1}"/>
              </a:ext>
            </a:extLst>
          </p:cNvPr>
          <p:cNvGrpSpPr/>
          <p:nvPr/>
        </p:nvGrpSpPr>
        <p:grpSpPr>
          <a:xfrm>
            <a:off x="5303452" y="3119923"/>
            <a:ext cx="2602269" cy="1947701"/>
            <a:chOff x="7676435" y="1257687"/>
            <a:chExt cx="3916131" cy="2928873"/>
          </a:xfrm>
        </p:grpSpPr>
        <p:sp>
          <p:nvSpPr>
            <p:cNvPr id="7" name="Google Shape;916;p41">
              <a:extLst>
                <a:ext uri="{FF2B5EF4-FFF2-40B4-BE49-F238E27FC236}">
                  <a16:creationId xmlns:a16="http://schemas.microsoft.com/office/drawing/2014/main" id="{D228832B-0B70-6BF1-F244-3D14839D37B3}"/>
                </a:ext>
              </a:extLst>
            </p:cNvPr>
            <p:cNvSpPr/>
            <p:nvPr/>
          </p:nvSpPr>
          <p:spPr>
            <a:xfrm>
              <a:off x="7676435" y="2916438"/>
              <a:ext cx="285900" cy="279600"/>
            </a:xfrm>
            <a:prstGeom prst="ellipse">
              <a:avLst/>
            </a:prstGeom>
            <a:solidFill>
              <a:srgbClr val="FFFFFF"/>
            </a:solidFill>
            <a:ln w="285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a:ln>
                    <a:noFill/>
                  </a:ln>
                  <a:solidFill>
                    <a:srgbClr val="000000"/>
                  </a:solidFill>
                  <a:effectLst/>
                  <a:uLnTx/>
                  <a:uFillTx/>
                  <a:latin typeface="Quattrocento Sans"/>
                  <a:ea typeface="Quattrocento Sans"/>
                  <a:cs typeface="Quattrocento Sans"/>
                  <a:sym typeface="Quattrocento Sans"/>
                </a:rPr>
                <a:t>A</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 name="Google Shape;917;p41">
              <a:extLst>
                <a:ext uri="{FF2B5EF4-FFF2-40B4-BE49-F238E27FC236}">
                  <a16:creationId xmlns:a16="http://schemas.microsoft.com/office/drawing/2014/main" id="{9C8507F0-7748-C20B-F824-AEB49A6B4E3E}"/>
                </a:ext>
              </a:extLst>
            </p:cNvPr>
            <p:cNvSpPr/>
            <p:nvPr/>
          </p:nvSpPr>
          <p:spPr>
            <a:xfrm>
              <a:off x="9374677" y="1257687"/>
              <a:ext cx="285900" cy="279600"/>
            </a:xfrm>
            <a:prstGeom prst="ellipse">
              <a:avLst/>
            </a:prstGeom>
            <a:solidFill>
              <a:srgbClr val="FFFFFF"/>
            </a:solidFill>
            <a:ln w="285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a:ln>
                    <a:noFill/>
                  </a:ln>
                  <a:solidFill>
                    <a:srgbClr val="000000"/>
                  </a:solidFill>
                  <a:effectLst/>
                  <a:uLnTx/>
                  <a:uFillTx/>
                  <a:latin typeface="Quattrocento Sans"/>
                  <a:ea typeface="Quattrocento Sans"/>
                  <a:cs typeface="Quattrocento Sans"/>
                  <a:sym typeface="Quattrocento Sans"/>
                </a:rPr>
                <a:t>B</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 name="Google Shape;918;p41">
              <a:extLst>
                <a:ext uri="{FF2B5EF4-FFF2-40B4-BE49-F238E27FC236}">
                  <a16:creationId xmlns:a16="http://schemas.microsoft.com/office/drawing/2014/main" id="{86ABBEEB-92F1-0935-82A8-926DC2E19B2E}"/>
                </a:ext>
              </a:extLst>
            </p:cNvPr>
            <p:cNvSpPr/>
            <p:nvPr/>
          </p:nvSpPr>
          <p:spPr>
            <a:xfrm>
              <a:off x="8979438" y="3821024"/>
              <a:ext cx="285900" cy="279600"/>
            </a:xfrm>
            <a:prstGeom prst="ellipse">
              <a:avLst/>
            </a:prstGeom>
            <a:solidFill>
              <a:srgbClr val="FFFFFF"/>
            </a:solidFill>
            <a:ln w="28575" cap="flat" cmpd="sng">
              <a:solidFill>
                <a:srgbClr val="147EA6"/>
              </a:solidFill>
              <a:prstDash val="solid"/>
              <a:round/>
              <a:headEnd type="none" w="sm" len="sm"/>
              <a:tailEnd type="none" w="sm" len="sm"/>
            </a:ln>
          </p:spPr>
          <p:txBody>
            <a:bodyPr spcFirstLastPara="1" wrap="square" lIns="91425" tIns="45700" rIns="0"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a:ln>
                    <a:noFill/>
                  </a:ln>
                  <a:solidFill>
                    <a:srgbClr val="000000"/>
                  </a:solidFill>
                  <a:effectLst/>
                  <a:uLnTx/>
                  <a:uFillTx/>
                  <a:latin typeface="Quattrocento Sans"/>
                  <a:ea typeface="Quattrocento Sans"/>
                  <a:cs typeface="Quattrocento Sans"/>
                  <a:sym typeface="Quattrocento Sans"/>
                </a:rPr>
                <a:t>D</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 name="Google Shape;919;p41">
              <a:extLst>
                <a:ext uri="{FF2B5EF4-FFF2-40B4-BE49-F238E27FC236}">
                  <a16:creationId xmlns:a16="http://schemas.microsoft.com/office/drawing/2014/main" id="{5C206CDE-4605-B7EA-812A-C1FBC0D2C93E}"/>
                </a:ext>
              </a:extLst>
            </p:cNvPr>
            <p:cNvSpPr/>
            <p:nvPr/>
          </p:nvSpPr>
          <p:spPr>
            <a:xfrm>
              <a:off x="11163791" y="3806160"/>
              <a:ext cx="388800" cy="380400"/>
            </a:xfrm>
            <a:prstGeom prst="ellipse">
              <a:avLst/>
            </a:prstGeom>
            <a:solidFill>
              <a:srgbClr val="FFFFFF"/>
            </a:solidFill>
            <a:ln w="285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Quattrocento Sans"/>
                <a:ea typeface="Quattrocento Sans"/>
                <a:cs typeface="Quattrocento Sans"/>
                <a:sym typeface="Quattrocento Sans"/>
              </a:endParaRPr>
            </a:p>
          </p:txBody>
        </p:sp>
        <p:sp>
          <p:nvSpPr>
            <p:cNvPr id="11" name="Google Shape;920;p41">
              <a:extLst>
                <a:ext uri="{FF2B5EF4-FFF2-40B4-BE49-F238E27FC236}">
                  <a16:creationId xmlns:a16="http://schemas.microsoft.com/office/drawing/2014/main" id="{FA46F9F0-41D4-1DBE-35DF-0B2C6E407C11}"/>
                </a:ext>
              </a:extLst>
            </p:cNvPr>
            <p:cNvSpPr/>
            <p:nvPr/>
          </p:nvSpPr>
          <p:spPr>
            <a:xfrm>
              <a:off x="11306666" y="2110424"/>
              <a:ext cx="285900" cy="279600"/>
            </a:xfrm>
            <a:prstGeom prst="ellipse">
              <a:avLst/>
            </a:prstGeom>
            <a:solidFill>
              <a:srgbClr val="FFFFFF"/>
            </a:solidFill>
            <a:ln w="285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17145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a:ln>
                    <a:noFill/>
                  </a:ln>
                  <a:solidFill>
                    <a:srgbClr val="000000"/>
                  </a:solidFill>
                  <a:effectLst/>
                  <a:uLnTx/>
                  <a:uFillTx/>
                  <a:latin typeface="Quattrocento Sans"/>
                  <a:ea typeface="Quattrocento Sans"/>
                  <a:cs typeface="Quattrocento Sans"/>
                  <a:sym typeface="Quattrocento Sans"/>
                </a:rPr>
                <a:t>E</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 name="Google Shape;921;p41">
              <a:extLst>
                <a:ext uri="{FF2B5EF4-FFF2-40B4-BE49-F238E27FC236}">
                  <a16:creationId xmlns:a16="http://schemas.microsoft.com/office/drawing/2014/main" id="{92A97997-4566-6F05-1C87-71B4B92A5152}"/>
                </a:ext>
              </a:extLst>
            </p:cNvPr>
            <p:cNvSpPr/>
            <p:nvPr/>
          </p:nvSpPr>
          <p:spPr>
            <a:xfrm>
              <a:off x="9088927" y="2736099"/>
              <a:ext cx="285900" cy="279600"/>
            </a:xfrm>
            <a:prstGeom prst="ellipse">
              <a:avLst/>
            </a:prstGeom>
            <a:solidFill>
              <a:srgbClr val="FFFFFF"/>
            </a:solidFill>
            <a:ln w="285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a:ln>
                    <a:noFill/>
                  </a:ln>
                  <a:solidFill>
                    <a:srgbClr val="000000"/>
                  </a:solidFill>
                  <a:effectLst/>
                  <a:uLnTx/>
                  <a:uFillTx/>
                  <a:latin typeface="Quattrocento Sans"/>
                  <a:ea typeface="Quattrocento Sans"/>
                  <a:cs typeface="Quattrocento Sans"/>
                  <a:sym typeface="Quattrocento Sans"/>
                </a:rPr>
                <a:t>C</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cxnSp>
          <p:nvCxnSpPr>
            <p:cNvPr id="13" name="Google Shape;922;p41">
              <a:extLst>
                <a:ext uri="{FF2B5EF4-FFF2-40B4-BE49-F238E27FC236}">
                  <a16:creationId xmlns:a16="http://schemas.microsoft.com/office/drawing/2014/main" id="{73A0C78E-1ECD-57E7-9E30-84222BB7AD58}"/>
                </a:ext>
              </a:extLst>
            </p:cNvPr>
            <p:cNvCxnSpPr>
              <a:stCxn id="8" idx="2"/>
              <a:endCxn id="7" idx="7"/>
            </p:cNvCxnSpPr>
            <p:nvPr/>
          </p:nvCxnSpPr>
          <p:spPr>
            <a:xfrm flipH="1">
              <a:off x="7920577" y="1397487"/>
              <a:ext cx="1454100" cy="1560000"/>
            </a:xfrm>
            <a:prstGeom prst="straightConnector1">
              <a:avLst/>
            </a:prstGeom>
            <a:noFill/>
            <a:ln w="28575" cap="flat" cmpd="sng">
              <a:solidFill>
                <a:srgbClr val="00B050"/>
              </a:solidFill>
              <a:prstDash val="solid"/>
              <a:round/>
              <a:headEnd type="none" w="sm" len="sm"/>
              <a:tailEnd type="none" w="sm" len="sm"/>
            </a:ln>
          </p:spPr>
        </p:cxnSp>
        <p:cxnSp>
          <p:nvCxnSpPr>
            <p:cNvPr id="14" name="Google Shape;923;p41">
              <a:extLst>
                <a:ext uri="{FF2B5EF4-FFF2-40B4-BE49-F238E27FC236}">
                  <a16:creationId xmlns:a16="http://schemas.microsoft.com/office/drawing/2014/main" id="{E44050FB-EBA0-48CC-FA7A-E0F1995F632F}"/>
                </a:ext>
              </a:extLst>
            </p:cNvPr>
            <p:cNvCxnSpPr>
              <a:stCxn id="7" idx="5"/>
              <a:endCxn id="9" idx="2"/>
            </p:cNvCxnSpPr>
            <p:nvPr/>
          </p:nvCxnSpPr>
          <p:spPr>
            <a:xfrm>
              <a:off x="7920466" y="3155092"/>
              <a:ext cx="1059000" cy="805800"/>
            </a:xfrm>
            <a:prstGeom prst="straightConnector1">
              <a:avLst/>
            </a:prstGeom>
            <a:noFill/>
            <a:ln w="28575" cap="flat" cmpd="sng">
              <a:solidFill>
                <a:srgbClr val="00B050"/>
              </a:solidFill>
              <a:prstDash val="solid"/>
              <a:round/>
              <a:headEnd type="none" w="sm" len="sm"/>
              <a:tailEnd type="none" w="sm" len="sm"/>
            </a:ln>
          </p:spPr>
        </p:cxnSp>
        <p:cxnSp>
          <p:nvCxnSpPr>
            <p:cNvPr id="15" name="Google Shape;924;p41">
              <a:extLst>
                <a:ext uri="{FF2B5EF4-FFF2-40B4-BE49-F238E27FC236}">
                  <a16:creationId xmlns:a16="http://schemas.microsoft.com/office/drawing/2014/main" id="{8651DAFE-A42E-CCCF-9EE7-6FA9E30F3C17}"/>
                </a:ext>
              </a:extLst>
            </p:cNvPr>
            <p:cNvCxnSpPr>
              <a:stCxn id="12" idx="2"/>
              <a:endCxn id="7" idx="6"/>
            </p:cNvCxnSpPr>
            <p:nvPr/>
          </p:nvCxnSpPr>
          <p:spPr>
            <a:xfrm flipH="1">
              <a:off x="7962427" y="2875899"/>
              <a:ext cx="1126500" cy="180300"/>
            </a:xfrm>
            <a:prstGeom prst="straightConnector1">
              <a:avLst/>
            </a:prstGeom>
            <a:noFill/>
            <a:ln w="28575" cap="flat" cmpd="sng">
              <a:solidFill>
                <a:srgbClr val="00B050"/>
              </a:solidFill>
              <a:prstDash val="solid"/>
              <a:round/>
              <a:headEnd type="none" w="sm" len="sm"/>
              <a:tailEnd type="none" w="sm" len="sm"/>
            </a:ln>
          </p:spPr>
        </p:cxnSp>
        <p:cxnSp>
          <p:nvCxnSpPr>
            <p:cNvPr id="16" name="Google Shape;925;p41">
              <a:extLst>
                <a:ext uri="{FF2B5EF4-FFF2-40B4-BE49-F238E27FC236}">
                  <a16:creationId xmlns:a16="http://schemas.microsoft.com/office/drawing/2014/main" id="{49CD58C2-2E24-2C37-F598-70C7CD092221}"/>
                </a:ext>
              </a:extLst>
            </p:cNvPr>
            <p:cNvCxnSpPr>
              <a:stCxn id="12" idx="7"/>
              <a:endCxn id="11" idx="2"/>
            </p:cNvCxnSpPr>
            <p:nvPr/>
          </p:nvCxnSpPr>
          <p:spPr>
            <a:xfrm rot="10800000" flipH="1">
              <a:off x="9332958" y="2250245"/>
              <a:ext cx="1973700" cy="526800"/>
            </a:xfrm>
            <a:prstGeom prst="straightConnector1">
              <a:avLst/>
            </a:prstGeom>
            <a:noFill/>
            <a:ln w="28575" cap="flat" cmpd="sng">
              <a:solidFill>
                <a:srgbClr val="00B050"/>
              </a:solidFill>
              <a:prstDash val="solid"/>
              <a:round/>
              <a:headEnd type="none" w="sm" len="sm"/>
              <a:tailEnd type="none" w="sm" len="sm"/>
            </a:ln>
          </p:spPr>
        </p:cxnSp>
        <p:cxnSp>
          <p:nvCxnSpPr>
            <p:cNvPr id="17" name="Google Shape;926;p41">
              <a:extLst>
                <a:ext uri="{FF2B5EF4-FFF2-40B4-BE49-F238E27FC236}">
                  <a16:creationId xmlns:a16="http://schemas.microsoft.com/office/drawing/2014/main" id="{334F9041-EA22-B1E4-1A85-3AE26F32F35C}"/>
                </a:ext>
              </a:extLst>
            </p:cNvPr>
            <p:cNvCxnSpPr>
              <a:stCxn id="10" idx="1"/>
              <a:endCxn id="8" idx="6"/>
            </p:cNvCxnSpPr>
            <p:nvPr/>
          </p:nvCxnSpPr>
          <p:spPr>
            <a:xfrm rot="10800000">
              <a:off x="9660429" y="1397368"/>
              <a:ext cx="1560300" cy="2464500"/>
            </a:xfrm>
            <a:prstGeom prst="straightConnector1">
              <a:avLst/>
            </a:prstGeom>
            <a:noFill/>
            <a:ln w="28575" cap="flat" cmpd="sng">
              <a:solidFill>
                <a:srgbClr val="00B050"/>
              </a:solidFill>
              <a:prstDash val="solid"/>
              <a:round/>
              <a:headEnd type="none" w="sm" len="sm"/>
              <a:tailEnd type="none" w="sm" len="sm"/>
            </a:ln>
          </p:spPr>
        </p:cxnSp>
        <p:sp>
          <p:nvSpPr>
            <p:cNvPr id="18" name="Google Shape;927;p41">
              <a:extLst>
                <a:ext uri="{FF2B5EF4-FFF2-40B4-BE49-F238E27FC236}">
                  <a16:creationId xmlns:a16="http://schemas.microsoft.com/office/drawing/2014/main" id="{DD4100B1-D331-98EE-FFD9-D9F156F3DB8E}"/>
                </a:ext>
              </a:extLst>
            </p:cNvPr>
            <p:cNvSpPr txBox="1"/>
            <p:nvPr/>
          </p:nvSpPr>
          <p:spPr>
            <a:xfrm>
              <a:off x="8207612" y="1880581"/>
              <a:ext cx="318000" cy="462900"/>
            </a:xfrm>
            <a:prstGeom prst="rect">
              <a:avLst/>
            </a:prstGeom>
            <a:noFill/>
            <a:ln>
              <a:noFill/>
            </a:ln>
          </p:spPr>
          <p:txBody>
            <a:bodyPr spcFirstLastPara="1" wrap="square" lIns="91425" tIns="45700" rIns="91425" bIns="45700" anchor="t" anchorCtr="0">
              <a:sp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a:ln>
                    <a:noFill/>
                  </a:ln>
                  <a:solidFill>
                    <a:srgbClr val="000000"/>
                  </a:solidFill>
                  <a:effectLst/>
                  <a:uLnTx/>
                  <a:uFillTx/>
                  <a:latin typeface="Quattrocento Sans"/>
                  <a:ea typeface="Quattrocento Sans"/>
                  <a:cs typeface="Quattrocento Sans"/>
                  <a:sym typeface="Quattrocento Sans"/>
                </a:rPr>
                <a:t>3</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9" name="Google Shape;928;p41">
              <a:extLst>
                <a:ext uri="{FF2B5EF4-FFF2-40B4-BE49-F238E27FC236}">
                  <a16:creationId xmlns:a16="http://schemas.microsoft.com/office/drawing/2014/main" id="{9BEB49A1-1E51-CF7A-BF83-E1A2B178A027}"/>
                </a:ext>
              </a:extLst>
            </p:cNvPr>
            <p:cNvSpPr txBox="1"/>
            <p:nvPr/>
          </p:nvSpPr>
          <p:spPr>
            <a:xfrm>
              <a:off x="9953989" y="1623674"/>
              <a:ext cx="318000" cy="462900"/>
            </a:xfrm>
            <a:prstGeom prst="rect">
              <a:avLst/>
            </a:prstGeom>
            <a:noFill/>
            <a:ln>
              <a:noFill/>
            </a:ln>
          </p:spPr>
          <p:txBody>
            <a:bodyPr spcFirstLastPara="1" wrap="square" lIns="91425" tIns="45700" rIns="91425" bIns="45700" anchor="t" anchorCtr="0">
              <a:sp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a:ln>
                    <a:noFill/>
                  </a:ln>
                  <a:solidFill>
                    <a:srgbClr val="000000"/>
                  </a:solidFill>
                  <a:effectLst/>
                  <a:uLnTx/>
                  <a:uFillTx/>
                  <a:latin typeface="Quattrocento Sans"/>
                  <a:ea typeface="Quattrocento Sans"/>
                  <a:cs typeface="Quattrocento Sans"/>
                  <a:sym typeface="Quattrocento Sans"/>
                </a:rPr>
                <a:t>6</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 name="Google Shape;929;p41">
              <a:extLst>
                <a:ext uri="{FF2B5EF4-FFF2-40B4-BE49-F238E27FC236}">
                  <a16:creationId xmlns:a16="http://schemas.microsoft.com/office/drawing/2014/main" id="{6E3BC7E6-786F-5E9E-744E-5BDB1D9EE5E8}"/>
                </a:ext>
              </a:extLst>
            </p:cNvPr>
            <p:cNvSpPr txBox="1"/>
            <p:nvPr/>
          </p:nvSpPr>
          <p:spPr>
            <a:xfrm>
              <a:off x="9570764" y="2287189"/>
              <a:ext cx="318000" cy="462900"/>
            </a:xfrm>
            <a:prstGeom prst="rect">
              <a:avLst/>
            </a:prstGeom>
            <a:noFill/>
            <a:ln>
              <a:noFill/>
            </a:ln>
          </p:spPr>
          <p:txBody>
            <a:bodyPr spcFirstLastPara="1" wrap="square" lIns="91425" tIns="45700" rIns="91425" bIns="45700" anchor="t" anchorCtr="0">
              <a:sp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a:ln>
                    <a:noFill/>
                  </a:ln>
                  <a:solidFill>
                    <a:srgbClr val="000000"/>
                  </a:solidFill>
                  <a:effectLst/>
                  <a:uLnTx/>
                  <a:uFillTx/>
                  <a:latin typeface="Quattrocento Sans"/>
                  <a:ea typeface="Quattrocento Sans"/>
                  <a:cs typeface="Quattrocento Sans"/>
                  <a:sym typeface="Quattrocento Sans"/>
                </a:rPr>
                <a:t>2</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1" name="Google Shape;930;p41">
              <a:extLst>
                <a:ext uri="{FF2B5EF4-FFF2-40B4-BE49-F238E27FC236}">
                  <a16:creationId xmlns:a16="http://schemas.microsoft.com/office/drawing/2014/main" id="{D7E390BF-70DB-02D8-BA9A-1E8272ACA9B0}"/>
                </a:ext>
              </a:extLst>
            </p:cNvPr>
            <p:cNvSpPr txBox="1"/>
            <p:nvPr/>
          </p:nvSpPr>
          <p:spPr>
            <a:xfrm>
              <a:off x="8469136" y="2616904"/>
              <a:ext cx="318000" cy="462900"/>
            </a:xfrm>
            <a:prstGeom prst="rect">
              <a:avLst/>
            </a:prstGeom>
            <a:noFill/>
            <a:ln>
              <a:noFill/>
            </a:ln>
          </p:spPr>
          <p:txBody>
            <a:bodyPr spcFirstLastPara="1" wrap="square" lIns="91425" tIns="45700" rIns="91425" bIns="45700" anchor="t" anchorCtr="0">
              <a:sp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a:ln>
                    <a:noFill/>
                  </a:ln>
                  <a:solidFill>
                    <a:srgbClr val="000000"/>
                  </a:solidFill>
                  <a:effectLst/>
                  <a:uLnTx/>
                  <a:uFillTx/>
                  <a:latin typeface="Quattrocento Sans"/>
                  <a:ea typeface="Quattrocento Sans"/>
                  <a:cs typeface="Quattrocento Sans"/>
                  <a:sym typeface="Quattrocento Sans"/>
                </a:rPr>
                <a:t>1</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 name="Google Shape;931;p41">
              <a:extLst>
                <a:ext uri="{FF2B5EF4-FFF2-40B4-BE49-F238E27FC236}">
                  <a16:creationId xmlns:a16="http://schemas.microsoft.com/office/drawing/2014/main" id="{EB6DFC8D-389F-A40D-886E-4B837D8B4209}"/>
                </a:ext>
              </a:extLst>
            </p:cNvPr>
            <p:cNvSpPr txBox="1"/>
            <p:nvPr/>
          </p:nvSpPr>
          <p:spPr>
            <a:xfrm>
              <a:off x="8222027" y="3557990"/>
              <a:ext cx="318000" cy="462900"/>
            </a:xfrm>
            <a:prstGeom prst="rect">
              <a:avLst/>
            </a:prstGeom>
            <a:noFill/>
            <a:ln>
              <a:noFill/>
            </a:ln>
          </p:spPr>
          <p:txBody>
            <a:bodyPr spcFirstLastPara="1" wrap="square" lIns="91425" tIns="45700" rIns="91425" bIns="45700" anchor="t" anchorCtr="0">
              <a:sp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a:ln>
                    <a:noFill/>
                  </a:ln>
                  <a:solidFill>
                    <a:srgbClr val="000000"/>
                  </a:solidFill>
                  <a:effectLst/>
                  <a:uLnTx/>
                  <a:uFillTx/>
                  <a:latin typeface="Quattrocento Sans"/>
                  <a:ea typeface="Quattrocento Sans"/>
                  <a:cs typeface="Quattrocento Sans"/>
                  <a:sym typeface="Quattrocento Sans"/>
                </a:rPr>
                <a:t>4</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pic>
          <p:nvPicPr>
            <p:cNvPr id="23" name="Google Shape;932;p41" descr="Factory on Microsoft Windows 10 April 2018 Update">
              <a:extLst>
                <a:ext uri="{FF2B5EF4-FFF2-40B4-BE49-F238E27FC236}">
                  <a16:creationId xmlns:a16="http://schemas.microsoft.com/office/drawing/2014/main" id="{AB2B9BF3-105D-2EFB-1EA0-EBE00489BDFF}"/>
                </a:ext>
              </a:extLst>
            </p:cNvPr>
            <p:cNvPicPr preferRelativeResize="0"/>
            <p:nvPr/>
          </p:nvPicPr>
          <p:blipFill rotWithShape="1">
            <a:blip r:embed="rId3">
              <a:alphaModFix/>
            </a:blip>
            <a:srcRect/>
            <a:stretch/>
          </p:blipFill>
          <p:spPr>
            <a:xfrm>
              <a:off x="11239216" y="3867110"/>
              <a:ext cx="237871" cy="237871"/>
            </a:xfrm>
            <a:prstGeom prst="rect">
              <a:avLst/>
            </a:prstGeom>
            <a:noFill/>
            <a:ln>
              <a:noFill/>
            </a:ln>
          </p:spPr>
        </p:pic>
      </p:grpSp>
      <p:sp>
        <p:nvSpPr>
          <p:cNvPr id="24" name="Google Shape;933;p41">
            <a:extLst>
              <a:ext uri="{FF2B5EF4-FFF2-40B4-BE49-F238E27FC236}">
                <a16:creationId xmlns:a16="http://schemas.microsoft.com/office/drawing/2014/main" id="{B5EE3E02-D859-18CB-8439-BBF31EBE794E}"/>
              </a:ext>
            </a:extLst>
          </p:cNvPr>
          <p:cNvSpPr txBox="1"/>
          <p:nvPr/>
        </p:nvSpPr>
        <p:spPr>
          <a:xfrm>
            <a:off x="108725" y="5144361"/>
            <a:ext cx="4756800" cy="1400343"/>
          </a:xfrm>
          <a:prstGeom prst="rect">
            <a:avLst/>
          </a:prstGeom>
          <a:noFill/>
          <a:ln>
            <a:noFill/>
          </a:ln>
        </p:spPr>
        <p:txBody>
          <a:bodyPr spcFirstLastPara="1" wrap="square" lIns="91425" tIns="45700" rIns="91425" bIns="45700" anchor="t" anchorCtr="0">
            <a:spAutoFit/>
          </a:bodyPr>
          <a:lstStyle/>
          <a:p>
            <a:pPr defTabSz="914400">
              <a:buClr>
                <a:srgbClr val="000000"/>
              </a:buClr>
              <a:buFont typeface="Arial"/>
              <a:buNone/>
            </a:pPr>
            <a:r>
              <a:rPr lang="en-US" sz="1700" b="1" u="sng" kern="0" dirty="0">
                <a:solidFill>
                  <a:srgbClr val="000000"/>
                </a:solidFill>
                <a:latin typeface="Quattrocento Sans"/>
                <a:ea typeface="Quattrocento Sans"/>
                <a:cs typeface="Quattrocento Sans"/>
                <a:sym typeface="Quattrocento Sans"/>
              </a:rPr>
              <a:t>Shortest Path Tree</a:t>
            </a:r>
            <a:endParaRPr sz="1300" kern="0" dirty="0">
              <a:solidFill>
                <a:srgbClr val="000000"/>
              </a:solidFill>
              <a:latin typeface="Arial"/>
              <a:cs typeface="Arial"/>
              <a:sym typeface="Arial"/>
            </a:endParaRPr>
          </a:p>
          <a:p>
            <a:pPr marL="457200" indent="-342900" defTabSz="914400">
              <a:buClr>
                <a:srgbClr val="4C3282"/>
              </a:buClr>
              <a:buSzPts val="1800"/>
              <a:buFont typeface="Quattrocento Sans"/>
              <a:buChar char="●"/>
            </a:pPr>
            <a:r>
              <a:rPr lang="en-US" sz="1700" kern="0" dirty="0">
                <a:solidFill>
                  <a:srgbClr val="000000"/>
                </a:solidFill>
                <a:latin typeface="Quattrocento Sans"/>
                <a:ea typeface="Quattrocento Sans"/>
                <a:cs typeface="Quattrocento Sans"/>
                <a:sym typeface="Quattrocento Sans"/>
              </a:rPr>
              <a:t>Goal</a:t>
            </a:r>
            <a:r>
              <a:rPr lang="en-GB" sz="1700" kern="0" dirty="0">
                <a:solidFill>
                  <a:srgbClr val="000000"/>
                </a:solidFill>
                <a:latin typeface="Quattrocento Sans"/>
                <a:ea typeface="Quattrocento Sans"/>
                <a:cs typeface="Quattrocento Sans"/>
                <a:sym typeface="Quattrocento Sans"/>
              </a:rPr>
              <a:t>: minimize distance from a </a:t>
            </a:r>
            <a:r>
              <a:rPr lang="en-US" sz="1700" kern="0" dirty="0">
                <a:solidFill>
                  <a:srgbClr val="000000"/>
                </a:solidFill>
                <a:latin typeface="Quattrocento Sans"/>
                <a:ea typeface="Quattrocento Sans"/>
                <a:cs typeface="Quattrocento Sans"/>
                <a:sym typeface="Quattrocento Sans"/>
              </a:rPr>
              <a:t>specific start node (if you have a different start node,</a:t>
            </a:r>
            <a:r>
              <a:rPr lang="en-US" sz="1300" kern="0" dirty="0">
                <a:solidFill>
                  <a:srgbClr val="000000"/>
                </a:solidFill>
                <a:latin typeface="Arial"/>
                <a:cs typeface="Arial"/>
                <a:sym typeface="Arial"/>
              </a:rPr>
              <a:t> </a:t>
            </a:r>
            <a:r>
              <a:rPr lang="en-US" sz="1700" kern="0" dirty="0">
                <a:solidFill>
                  <a:srgbClr val="000000"/>
                </a:solidFill>
                <a:latin typeface="Quattrocento Sans"/>
                <a:ea typeface="Quattrocento Sans"/>
                <a:cs typeface="Quattrocento Sans"/>
                <a:sym typeface="Quattrocento Sans"/>
              </a:rPr>
              <a:t>that changes the whole SPT)</a:t>
            </a:r>
            <a:endParaRPr sz="1300" kern="0" dirty="0">
              <a:solidFill>
                <a:srgbClr val="000000"/>
              </a:solidFill>
              <a:latin typeface="Arial"/>
              <a:cs typeface="Arial"/>
              <a:sym typeface="Arial"/>
            </a:endParaRPr>
          </a:p>
          <a:p>
            <a:pPr marL="457200" indent="-336550" defTabSz="914400">
              <a:buClr>
                <a:srgbClr val="4C3282"/>
              </a:buClr>
              <a:buSzPts val="1700"/>
              <a:buFont typeface="Quattrocento Sans"/>
              <a:buChar char="●"/>
            </a:pPr>
            <a:r>
              <a:rPr lang="en-US" sz="1700" kern="0" dirty="0">
                <a:solidFill>
                  <a:srgbClr val="000000"/>
                </a:solidFill>
                <a:latin typeface="Quattrocento Sans"/>
                <a:ea typeface="Quattrocento Sans"/>
                <a:cs typeface="Quattrocento Sans"/>
                <a:sym typeface="Quattrocento Sans"/>
              </a:rPr>
              <a:t>Keeps track of total path length</a:t>
            </a:r>
            <a:endParaRPr sz="1300" kern="0" dirty="0">
              <a:solidFill>
                <a:srgbClr val="000000"/>
              </a:solidFill>
              <a:latin typeface="Arial"/>
              <a:cs typeface="Arial"/>
              <a:sym typeface="Arial"/>
            </a:endParaRPr>
          </a:p>
        </p:txBody>
      </p:sp>
      <p:sp>
        <p:nvSpPr>
          <p:cNvPr id="25" name="Google Shape;934;p41">
            <a:extLst>
              <a:ext uri="{FF2B5EF4-FFF2-40B4-BE49-F238E27FC236}">
                <a16:creationId xmlns:a16="http://schemas.microsoft.com/office/drawing/2014/main" id="{4D25A004-478B-57CF-7711-1BA61B9E7497}"/>
              </a:ext>
            </a:extLst>
          </p:cNvPr>
          <p:cNvSpPr txBox="1"/>
          <p:nvPr/>
        </p:nvSpPr>
        <p:spPr>
          <a:xfrm>
            <a:off x="4865525" y="5104629"/>
            <a:ext cx="4169687" cy="1661953"/>
          </a:xfrm>
          <a:prstGeom prst="rect">
            <a:avLst/>
          </a:prstGeom>
          <a:noFill/>
          <a:ln>
            <a:noFill/>
          </a:ln>
        </p:spPr>
        <p:txBody>
          <a:bodyPr spcFirstLastPara="1" wrap="square" lIns="91425" tIns="45700" rIns="91425" bIns="45700" anchor="t" anchorCtr="0">
            <a:spAutoFit/>
          </a:bodyPr>
          <a:lstStyle/>
          <a:p>
            <a:pPr defTabSz="914400">
              <a:buClr>
                <a:srgbClr val="000000"/>
              </a:buClr>
              <a:buFont typeface="Arial"/>
              <a:buNone/>
            </a:pPr>
            <a:r>
              <a:rPr lang="en-US" sz="1700" b="1" u="sng" kern="0" dirty="0">
                <a:solidFill>
                  <a:srgbClr val="000000"/>
                </a:solidFill>
                <a:latin typeface="Quattrocento Sans"/>
                <a:ea typeface="Quattrocento Sans"/>
                <a:cs typeface="Quattrocento Sans"/>
                <a:sym typeface="Quattrocento Sans"/>
              </a:rPr>
              <a:t>Minimum Spanning Tree</a:t>
            </a:r>
            <a:endParaRPr sz="1300" kern="0" dirty="0">
              <a:solidFill>
                <a:srgbClr val="000000"/>
              </a:solidFill>
              <a:latin typeface="Arial"/>
              <a:cs typeface="Arial"/>
              <a:sym typeface="Arial"/>
            </a:endParaRPr>
          </a:p>
          <a:p>
            <a:pPr marL="457200" indent="-336550" defTabSz="914400">
              <a:buClr>
                <a:srgbClr val="4C3282"/>
              </a:buClr>
              <a:buSzPts val="1700"/>
              <a:buFont typeface="Quattrocento Sans"/>
              <a:buChar char="●"/>
            </a:pPr>
            <a:r>
              <a:rPr lang="en-US" sz="1700" kern="0" dirty="0">
                <a:solidFill>
                  <a:srgbClr val="000000"/>
                </a:solidFill>
                <a:latin typeface="Quattrocento Sans"/>
                <a:ea typeface="Quattrocento Sans"/>
                <a:cs typeface="Quattrocento Sans"/>
                <a:sym typeface="Quattrocento Sans"/>
              </a:rPr>
              <a:t>Goal: minimize total sum of edge weights. Only one possible MST (if no equal edge weights)</a:t>
            </a:r>
            <a:endParaRPr sz="1300" kern="0" dirty="0">
              <a:solidFill>
                <a:srgbClr val="000000"/>
              </a:solidFill>
              <a:latin typeface="Arial"/>
              <a:cs typeface="Arial"/>
              <a:sym typeface="Arial"/>
            </a:endParaRPr>
          </a:p>
          <a:p>
            <a:pPr marL="457200" indent="-336550" defTabSz="914400">
              <a:buClr>
                <a:srgbClr val="4C3282"/>
              </a:buClr>
              <a:buSzPts val="1700"/>
              <a:buFont typeface="Quattrocento Sans"/>
              <a:buChar char="●"/>
            </a:pPr>
            <a:r>
              <a:rPr lang="en-US" sz="1700" kern="0" dirty="0">
                <a:solidFill>
                  <a:srgbClr val="000000"/>
                </a:solidFill>
                <a:latin typeface="Quattrocento Sans"/>
                <a:ea typeface="Quattrocento Sans"/>
                <a:cs typeface="Quattrocento Sans"/>
                <a:sym typeface="Quattrocento Sans"/>
              </a:rPr>
              <a:t>Keeps track of cheapest edges that maintain connectivity</a:t>
            </a:r>
            <a:endParaRPr sz="1300" kern="0" dirty="0">
              <a:solidFill>
                <a:srgbClr val="000000"/>
              </a:solidFill>
              <a:latin typeface="Arial"/>
              <a:cs typeface="Arial"/>
              <a:sym typeface="Arial"/>
            </a:endParaRPr>
          </a:p>
        </p:txBody>
      </p:sp>
      <p:sp>
        <p:nvSpPr>
          <p:cNvPr id="26" name="Google Shape;935;p41">
            <a:extLst>
              <a:ext uri="{FF2B5EF4-FFF2-40B4-BE49-F238E27FC236}">
                <a16:creationId xmlns:a16="http://schemas.microsoft.com/office/drawing/2014/main" id="{66D367FD-46E3-BF5C-059F-389EAE03046F}"/>
              </a:ext>
            </a:extLst>
          </p:cNvPr>
          <p:cNvSpPr txBox="1"/>
          <p:nvPr/>
        </p:nvSpPr>
        <p:spPr>
          <a:xfrm>
            <a:off x="3144325" y="3131978"/>
            <a:ext cx="1822200" cy="646500"/>
          </a:xfrm>
          <a:prstGeom prst="rect">
            <a:avLst/>
          </a:prstGeom>
          <a:noFill/>
          <a:ln>
            <a:noFill/>
          </a:ln>
        </p:spPr>
        <p:txBody>
          <a:bodyPr spcFirstLastPara="1" wrap="square" lIns="91425" tIns="45700" rIns="91425" bIns="45700" anchor="t" anchorCtr="0">
            <a:spAutoFit/>
          </a:bodyPr>
          <a:lstStyle/>
          <a:p>
            <a:pPr defTabSz="914400">
              <a:buClr>
                <a:srgbClr val="000000"/>
              </a:buClr>
              <a:buFont typeface="Arial"/>
              <a:buNone/>
            </a:pPr>
            <a:r>
              <a:rPr lang="en-US" kern="0" dirty="0">
                <a:solidFill>
                  <a:srgbClr val="000000"/>
                </a:solidFill>
                <a:latin typeface="Quattrocento Sans"/>
                <a:ea typeface="Quattrocento Sans"/>
                <a:cs typeface="Quattrocento Sans"/>
                <a:sym typeface="Quattrocento Sans"/>
              </a:rPr>
              <a:t>SPT from power plant </a:t>
            </a:r>
            <a:endParaRPr sz="1400" kern="0" dirty="0">
              <a:solidFill>
                <a:srgbClr val="000000"/>
              </a:solidFill>
              <a:latin typeface="Arial"/>
              <a:cs typeface="Arial"/>
              <a:sym typeface="Arial"/>
            </a:endParaRPr>
          </a:p>
        </p:txBody>
      </p:sp>
      <p:sp>
        <p:nvSpPr>
          <p:cNvPr id="27" name="Google Shape;936;p41">
            <a:extLst>
              <a:ext uri="{FF2B5EF4-FFF2-40B4-BE49-F238E27FC236}">
                <a16:creationId xmlns:a16="http://schemas.microsoft.com/office/drawing/2014/main" id="{A3952BB9-C70B-4BD2-3411-C5C026351545}"/>
              </a:ext>
            </a:extLst>
          </p:cNvPr>
          <p:cNvSpPr txBox="1"/>
          <p:nvPr/>
        </p:nvSpPr>
        <p:spPr>
          <a:xfrm>
            <a:off x="7133321" y="3090285"/>
            <a:ext cx="1520941" cy="646290"/>
          </a:xfrm>
          <a:prstGeom prst="rect">
            <a:avLst/>
          </a:prstGeom>
          <a:noFill/>
          <a:ln>
            <a:noFill/>
          </a:ln>
        </p:spPr>
        <p:txBody>
          <a:bodyPr spcFirstLastPara="1" wrap="square" lIns="91425" tIns="45700" rIns="91425" bIns="45700" anchor="t" anchorCtr="0">
            <a:spAutoFit/>
          </a:bodyPr>
          <a:lstStyle/>
          <a:p>
            <a:pPr defTabSz="914400">
              <a:buClr>
                <a:srgbClr val="000000"/>
              </a:buClr>
              <a:buFont typeface="Arial"/>
              <a:buNone/>
            </a:pPr>
            <a:r>
              <a:rPr lang="en-US" kern="0" dirty="0">
                <a:solidFill>
                  <a:srgbClr val="000000"/>
                </a:solidFill>
                <a:latin typeface="Quattrocento Sans"/>
                <a:ea typeface="Quattrocento Sans"/>
                <a:cs typeface="Quattrocento Sans"/>
                <a:sym typeface="Quattrocento Sans"/>
              </a:rPr>
              <a:t>MST of the graph</a:t>
            </a:r>
            <a:endParaRPr sz="1400" kern="0" dirty="0">
              <a:solidFill>
                <a:srgbClr val="000000"/>
              </a:solidFill>
              <a:latin typeface="Arial"/>
              <a:cs typeface="Arial"/>
              <a:sym typeface="Arial"/>
            </a:endParaRPr>
          </a:p>
        </p:txBody>
      </p:sp>
      <p:sp>
        <p:nvSpPr>
          <p:cNvPr id="28" name="Google Shape;937;p41">
            <a:extLst>
              <a:ext uri="{FF2B5EF4-FFF2-40B4-BE49-F238E27FC236}">
                <a16:creationId xmlns:a16="http://schemas.microsoft.com/office/drawing/2014/main" id="{40F12806-895D-F16F-8E4E-70CFCDB229CE}"/>
              </a:ext>
            </a:extLst>
          </p:cNvPr>
          <p:cNvSpPr txBox="1"/>
          <p:nvPr/>
        </p:nvSpPr>
        <p:spPr>
          <a:xfrm>
            <a:off x="228458" y="1984897"/>
            <a:ext cx="4343541" cy="969466"/>
          </a:xfrm>
          <a:prstGeom prst="rect">
            <a:avLst/>
          </a:prstGeom>
          <a:solidFill>
            <a:srgbClr val="A48DD3"/>
          </a:solidFill>
          <a:ln>
            <a:noFill/>
          </a:ln>
        </p:spPr>
        <p:txBody>
          <a:bodyPr spcFirstLastPara="1" wrap="square" lIns="91425" tIns="91425" rIns="91425" bIns="91425" anchor="t" anchorCtr="0">
            <a:spAutoFit/>
          </a:bodyPr>
          <a:lstStyle/>
          <a:p>
            <a:pPr defTabSz="914400">
              <a:buClr>
                <a:srgbClr val="000000"/>
              </a:buClr>
              <a:buFont typeface="Arial"/>
              <a:buNone/>
            </a:pPr>
            <a:r>
              <a:rPr lang="en-US" sz="1700" b="1" kern="0" dirty="0">
                <a:solidFill>
                  <a:srgbClr val="FFFFFF"/>
                </a:solidFill>
                <a:latin typeface="Quattrocento Sans"/>
                <a:ea typeface="Quattrocento Sans"/>
                <a:cs typeface="Quattrocento Sans"/>
                <a:sym typeface="Quattrocento Sans"/>
              </a:rPr>
              <a:t>Given: </a:t>
            </a:r>
            <a:r>
              <a:rPr lang="en-US" sz="1700" kern="0" dirty="0">
                <a:solidFill>
                  <a:srgbClr val="FFFFFF"/>
                </a:solidFill>
                <a:latin typeface="Quattrocento Sans"/>
                <a:ea typeface="Quattrocento Sans"/>
                <a:cs typeface="Quattrocento Sans"/>
                <a:sym typeface="Quattrocento Sans"/>
              </a:rPr>
              <a:t>a directed or undirected graph G and vertices s, t </a:t>
            </a:r>
            <a:endParaRPr sz="1700" kern="0" dirty="0">
              <a:solidFill>
                <a:srgbClr val="000000"/>
              </a:solidFill>
              <a:latin typeface="Arial"/>
              <a:cs typeface="Arial"/>
              <a:sym typeface="Arial"/>
            </a:endParaRPr>
          </a:p>
          <a:p>
            <a:pPr defTabSz="914400">
              <a:buClr>
                <a:srgbClr val="000000"/>
              </a:buClr>
              <a:buFont typeface="Arial"/>
              <a:buNone/>
            </a:pPr>
            <a:r>
              <a:rPr lang="en-US" sz="1700" b="1" kern="0" dirty="0">
                <a:solidFill>
                  <a:srgbClr val="FFFFFF"/>
                </a:solidFill>
                <a:latin typeface="Quattrocento Sans"/>
                <a:ea typeface="Quattrocento Sans"/>
                <a:cs typeface="Quattrocento Sans"/>
                <a:sym typeface="Quattrocento Sans"/>
              </a:rPr>
              <a:t>Find:</a:t>
            </a:r>
            <a:r>
              <a:rPr lang="en-US" sz="1700" kern="0" dirty="0">
                <a:solidFill>
                  <a:srgbClr val="FFFFFF"/>
                </a:solidFill>
                <a:latin typeface="Quattrocento Sans"/>
                <a:ea typeface="Quattrocento Sans"/>
                <a:cs typeface="Quattrocento Sans"/>
                <a:sym typeface="Quattrocento Sans"/>
              </a:rPr>
              <a:t> the shortest path from s to t.</a:t>
            </a:r>
            <a:endParaRPr sz="1400" kern="0" dirty="0">
              <a:solidFill>
                <a:srgbClr val="000000"/>
              </a:solidFill>
              <a:latin typeface="Quattrocento Sans"/>
              <a:ea typeface="Quattrocento Sans"/>
              <a:cs typeface="Quattrocento Sans"/>
              <a:sym typeface="Quattrocento Sans"/>
            </a:endParaRPr>
          </a:p>
        </p:txBody>
      </p:sp>
      <p:sp>
        <p:nvSpPr>
          <p:cNvPr id="29" name="Google Shape;938;p41">
            <a:extLst>
              <a:ext uri="{FF2B5EF4-FFF2-40B4-BE49-F238E27FC236}">
                <a16:creationId xmlns:a16="http://schemas.microsoft.com/office/drawing/2014/main" id="{55718C47-BFF6-6845-7C09-D0B369F58956}"/>
              </a:ext>
            </a:extLst>
          </p:cNvPr>
          <p:cNvSpPr txBox="1"/>
          <p:nvPr/>
        </p:nvSpPr>
        <p:spPr>
          <a:xfrm>
            <a:off x="4878627" y="1984728"/>
            <a:ext cx="4068728" cy="1046410"/>
          </a:xfrm>
          <a:prstGeom prst="rect">
            <a:avLst/>
          </a:prstGeom>
          <a:solidFill>
            <a:srgbClr val="A48DD3"/>
          </a:solidFill>
          <a:ln>
            <a:noFill/>
          </a:ln>
        </p:spPr>
        <p:txBody>
          <a:bodyPr spcFirstLastPara="1" wrap="square" lIns="91425" tIns="91425" rIns="91425" bIns="91425" anchor="t" anchorCtr="0">
            <a:spAutoFit/>
          </a:bodyPr>
          <a:lstStyle/>
          <a:p>
            <a:pPr defTabSz="914400">
              <a:buClr>
                <a:srgbClr val="000000"/>
              </a:buClr>
              <a:buFont typeface="Arial"/>
              <a:buNone/>
            </a:pPr>
            <a:r>
              <a:rPr lang="en-US" sz="1400" b="1" kern="0" dirty="0">
                <a:solidFill>
                  <a:srgbClr val="FFFFFF"/>
                </a:solidFill>
                <a:latin typeface="Quattrocento Sans"/>
                <a:ea typeface="Quattrocento Sans"/>
                <a:cs typeface="Quattrocento Sans"/>
                <a:sym typeface="Quattrocento Sans"/>
              </a:rPr>
              <a:t>Given</a:t>
            </a:r>
            <a:r>
              <a:rPr lang="en-US" sz="1400" kern="0" dirty="0">
                <a:solidFill>
                  <a:srgbClr val="FFFFFF"/>
                </a:solidFill>
                <a:latin typeface="Quattrocento Sans"/>
                <a:ea typeface="Quattrocento Sans"/>
                <a:cs typeface="Quattrocento Sans"/>
                <a:sym typeface="Quattrocento Sans"/>
              </a:rPr>
              <a:t>: an undirected graph G</a:t>
            </a:r>
            <a:endParaRPr sz="1400" kern="0" dirty="0">
              <a:solidFill>
                <a:srgbClr val="000000"/>
              </a:solidFill>
              <a:latin typeface="Arial"/>
              <a:cs typeface="Arial"/>
              <a:sym typeface="Arial"/>
            </a:endParaRPr>
          </a:p>
          <a:p>
            <a:pPr defTabSz="914400">
              <a:buClr>
                <a:srgbClr val="000000"/>
              </a:buClr>
              <a:buFont typeface="Arial"/>
              <a:buNone/>
            </a:pPr>
            <a:r>
              <a:rPr lang="en-US" sz="1400" b="1" kern="0" dirty="0">
                <a:solidFill>
                  <a:srgbClr val="FFFFFF"/>
                </a:solidFill>
                <a:latin typeface="Quattrocento Sans"/>
                <a:ea typeface="Quattrocento Sans"/>
                <a:cs typeface="Quattrocento Sans"/>
                <a:sym typeface="Quattrocento Sans"/>
              </a:rPr>
              <a:t>Find</a:t>
            </a:r>
            <a:r>
              <a:rPr lang="en-US" sz="1400" kern="0" dirty="0">
                <a:solidFill>
                  <a:srgbClr val="FFFFFF"/>
                </a:solidFill>
                <a:latin typeface="Quattrocento Sans"/>
                <a:ea typeface="Quattrocento Sans"/>
                <a:cs typeface="Quattrocento Sans"/>
                <a:sym typeface="Quattrocento Sans"/>
              </a:rPr>
              <a:t>: A set of edges with minimum total sum of weights such that you can get from any vertex of G to any other on only those edges.</a:t>
            </a:r>
            <a:endParaRPr sz="1400" kern="0" dirty="0">
              <a:solidFill>
                <a:srgbClr val="FFFFFF"/>
              </a:solidFill>
              <a:latin typeface="Quattrocento Sans"/>
              <a:ea typeface="Quattrocento Sans"/>
              <a:cs typeface="Quattrocento Sans"/>
              <a:sym typeface="Quattrocento Sans"/>
            </a:endParaRPr>
          </a:p>
        </p:txBody>
      </p:sp>
      <p:grpSp>
        <p:nvGrpSpPr>
          <p:cNvPr id="30" name="Google Shape;939;p41">
            <a:extLst>
              <a:ext uri="{FF2B5EF4-FFF2-40B4-BE49-F238E27FC236}">
                <a16:creationId xmlns:a16="http://schemas.microsoft.com/office/drawing/2014/main" id="{EDEEDEE7-0C2D-918C-3A1F-D80F6EFE5184}"/>
              </a:ext>
            </a:extLst>
          </p:cNvPr>
          <p:cNvGrpSpPr/>
          <p:nvPr/>
        </p:nvGrpSpPr>
        <p:grpSpPr>
          <a:xfrm>
            <a:off x="1220220" y="3119923"/>
            <a:ext cx="2782766" cy="2157636"/>
            <a:chOff x="565702" y="3082690"/>
            <a:chExt cx="2782766" cy="2157636"/>
          </a:xfrm>
        </p:grpSpPr>
        <p:sp>
          <p:nvSpPr>
            <p:cNvPr id="31" name="Google Shape;940;p41">
              <a:extLst>
                <a:ext uri="{FF2B5EF4-FFF2-40B4-BE49-F238E27FC236}">
                  <a16:creationId xmlns:a16="http://schemas.microsoft.com/office/drawing/2014/main" id="{8EC0D3DB-BB4D-E57C-793D-8631AB967C30}"/>
                </a:ext>
              </a:extLst>
            </p:cNvPr>
            <p:cNvSpPr/>
            <p:nvPr/>
          </p:nvSpPr>
          <p:spPr>
            <a:xfrm>
              <a:off x="1710066" y="3082690"/>
              <a:ext cx="192600" cy="188400"/>
            </a:xfrm>
            <a:prstGeom prst="ellipse">
              <a:avLst/>
            </a:prstGeom>
            <a:solidFill>
              <a:srgbClr val="FFFFFF"/>
            </a:solidFill>
            <a:ln w="285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a:ln>
                    <a:noFill/>
                  </a:ln>
                  <a:solidFill>
                    <a:srgbClr val="000000"/>
                  </a:solidFill>
                  <a:effectLst/>
                  <a:uLnTx/>
                  <a:uFillTx/>
                  <a:latin typeface="Quattrocento Sans"/>
                  <a:ea typeface="Quattrocento Sans"/>
                  <a:cs typeface="Quattrocento Sans"/>
                  <a:sym typeface="Quattrocento Sans"/>
                </a:rPr>
                <a:t>B</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2" name="Google Shape;941;p41">
              <a:extLst>
                <a:ext uri="{FF2B5EF4-FFF2-40B4-BE49-F238E27FC236}">
                  <a16:creationId xmlns:a16="http://schemas.microsoft.com/office/drawing/2014/main" id="{7E7D3526-F3C3-7756-1B36-92710900F67D}"/>
                </a:ext>
              </a:extLst>
            </p:cNvPr>
            <p:cNvSpPr/>
            <p:nvPr/>
          </p:nvSpPr>
          <p:spPr>
            <a:xfrm>
              <a:off x="1443734" y="4810000"/>
              <a:ext cx="192600" cy="188400"/>
            </a:xfrm>
            <a:prstGeom prst="ellipse">
              <a:avLst/>
            </a:prstGeom>
            <a:solidFill>
              <a:srgbClr val="FFFFFF"/>
            </a:solidFill>
            <a:ln w="285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a:ln>
                    <a:noFill/>
                  </a:ln>
                  <a:solidFill>
                    <a:srgbClr val="000000"/>
                  </a:solidFill>
                  <a:effectLst/>
                  <a:uLnTx/>
                  <a:uFillTx/>
                  <a:latin typeface="Quattrocento Sans"/>
                  <a:ea typeface="Quattrocento Sans"/>
                  <a:cs typeface="Quattrocento Sans"/>
                  <a:sym typeface="Quattrocento Sans"/>
                </a:rPr>
                <a:t>D</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3" name="Google Shape;942;p41">
              <a:extLst>
                <a:ext uri="{FF2B5EF4-FFF2-40B4-BE49-F238E27FC236}">
                  <a16:creationId xmlns:a16="http://schemas.microsoft.com/office/drawing/2014/main" id="{BFA6F9FF-89E7-D11C-760E-8A110FC6B24C}"/>
                </a:ext>
              </a:extLst>
            </p:cNvPr>
            <p:cNvSpPr/>
            <p:nvPr/>
          </p:nvSpPr>
          <p:spPr>
            <a:xfrm>
              <a:off x="2915665" y="4799984"/>
              <a:ext cx="261900" cy="256200"/>
            </a:xfrm>
            <a:prstGeom prst="ellipse">
              <a:avLst/>
            </a:prstGeom>
            <a:solidFill>
              <a:srgbClr val="FFFFFF"/>
            </a:solidFill>
            <a:ln w="285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Quattrocento Sans"/>
                <a:ea typeface="Quattrocento Sans"/>
                <a:cs typeface="Quattrocento Sans"/>
                <a:sym typeface="Quattrocento Sans"/>
              </a:endParaRPr>
            </a:p>
          </p:txBody>
        </p:sp>
        <p:sp>
          <p:nvSpPr>
            <p:cNvPr id="34" name="Google Shape;943;p41">
              <a:extLst>
                <a:ext uri="{FF2B5EF4-FFF2-40B4-BE49-F238E27FC236}">
                  <a16:creationId xmlns:a16="http://schemas.microsoft.com/office/drawing/2014/main" id="{8ABE1C45-DD0D-2C86-33C9-C3355EE0AA3D}"/>
                </a:ext>
              </a:extLst>
            </p:cNvPr>
            <p:cNvSpPr/>
            <p:nvPr/>
          </p:nvSpPr>
          <p:spPr>
            <a:xfrm>
              <a:off x="3011942" y="3657309"/>
              <a:ext cx="192600" cy="188400"/>
            </a:xfrm>
            <a:prstGeom prst="ellipse">
              <a:avLst/>
            </a:prstGeom>
            <a:solidFill>
              <a:srgbClr val="FFFFFF"/>
            </a:solidFill>
            <a:ln w="285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a:ln>
                    <a:noFill/>
                  </a:ln>
                  <a:solidFill>
                    <a:srgbClr val="000000"/>
                  </a:solidFill>
                  <a:effectLst/>
                  <a:uLnTx/>
                  <a:uFillTx/>
                  <a:latin typeface="Quattrocento Sans"/>
                  <a:ea typeface="Quattrocento Sans"/>
                  <a:cs typeface="Quattrocento Sans"/>
                  <a:sym typeface="Quattrocento Sans"/>
                </a:rPr>
                <a:t>E</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5" name="Google Shape;944;p41">
              <a:extLst>
                <a:ext uri="{FF2B5EF4-FFF2-40B4-BE49-F238E27FC236}">
                  <a16:creationId xmlns:a16="http://schemas.microsoft.com/office/drawing/2014/main" id="{DB6F96A2-9B62-9774-86C1-D3B10B8AC795}"/>
                </a:ext>
              </a:extLst>
            </p:cNvPr>
            <p:cNvSpPr/>
            <p:nvPr/>
          </p:nvSpPr>
          <p:spPr>
            <a:xfrm>
              <a:off x="1517513" y="4078921"/>
              <a:ext cx="192600" cy="188400"/>
            </a:xfrm>
            <a:prstGeom prst="ellipse">
              <a:avLst/>
            </a:prstGeom>
            <a:solidFill>
              <a:srgbClr val="FFFFFF"/>
            </a:solidFill>
            <a:ln w="285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a:ln>
                    <a:noFill/>
                  </a:ln>
                  <a:solidFill>
                    <a:srgbClr val="000000"/>
                  </a:solidFill>
                  <a:effectLst/>
                  <a:uLnTx/>
                  <a:uFillTx/>
                  <a:latin typeface="Quattrocento Sans"/>
                  <a:ea typeface="Quattrocento Sans"/>
                  <a:cs typeface="Quattrocento Sans"/>
                  <a:sym typeface="Quattrocento Sans"/>
                </a:rPr>
                <a:t>C</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cxnSp>
          <p:nvCxnSpPr>
            <p:cNvPr id="36" name="Google Shape;945;p41">
              <a:extLst>
                <a:ext uri="{FF2B5EF4-FFF2-40B4-BE49-F238E27FC236}">
                  <a16:creationId xmlns:a16="http://schemas.microsoft.com/office/drawing/2014/main" id="{5467DBD3-960C-583E-ECA7-FB8513F209F6}"/>
                </a:ext>
              </a:extLst>
            </p:cNvPr>
            <p:cNvCxnSpPr>
              <a:stCxn id="31" idx="2"/>
              <a:endCxn id="57" idx="7"/>
            </p:cNvCxnSpPr>
            <p:nvPr/>
          </p:nvCxnSpPr>
          <p:spPr>
            <a:xfrm flipH="1">
              <a:off x="729966" y="3176890"/>
              <a:ext cx="980100" cy="1051200"/>
            </a:xfrm>
            <a:prstGeom prst="straightConnector1">
              <a:avLst/>
            </a:prstGeom>
            <a:noFill/>
            <a:ln w="28575" cap="flat" cmpd="sng">
              <a:solidFill>
                <a:srgbClr val="00B050"/>
              </a:solidFill>
              <a:prstDash val="solid"/>
              <a:round/>
              <a:headEnd type="none" w="sm" len="sm"/>
              <a:tailEnd type="none" w="sm" len="sm"/>
            </a:ln>
          </p:spPr>
        </p:cxnSp>
        <p:cxnSp>
          <p:nvCxnSpPr>
            <p:cNvPr id="37" name="Google Shape;947;p41">
              <a:extLst>
                <a:ext uri="{FF2B5EF4-FFF2-40B4-BE49-F238E27FC236}">
                  <a16:creationId xmlns:a16="http://schemas.microsoft.com/office/drawing/2014/main" id="{C3475971-8A04-9731-989D-9CFD4ACDC723}"/>
                </a:ext>
              </a:extLst>
            </p:cNvPr>
            <p:cNvCxnSpPr>
              <a:stCxn id="57" idx="5"/>
              <a:endCxn id="32" idx="2"/>
            </p:cNvCxnSpPr>
            <p:nvPr/>
          </p:nvCxnSpPr>
          <p:spPr>
            <a:xfrm>
              <a:off x="730096" y="4361252"/>
              <a:ext cx="713700" cy="543000"/>
            </a:xfrm>
            <a:prstGeom prst="straightConnector1">
              <a:avLst/>
            </a:prstGeom>
            <a:noFill/>
            <a:ln w="28575" cap="flat" cmpd="sng">
              <a:solidFill>
                <a:srgbClr val="000000"/>
              </a:solidFill>
              <a:prstDash val="solid"/>
              <a:round/>
              <a:headEnd type="none" w="sm" len="sm"/>
              <a:tailEnd type="none" w="sm" len="sm"/>
            </a:ln>
          </p:spPr>
        </p:cxnSp>
        <p:cxnSp>
          <p:nvCxnSpPr>
            <p:cNvPr id="38" name="Google Shape;948;p41">
              <a:extLst>
                <a:ext uri="{FF2B5EF4-FFF2-40B4-BE49-F238E27FC236}">
                  <a16:creationId xmlns:a16="http://schemas.microsoft.com/office/drawing/2014/main" id="{C8982A84-DE99-6E56-71F9-F887AFE6ED4C}"/>
                </a:ext>
              </a:extLst>
            </p:cNvPr>
            <p:cNvCxnSpPr>
              <a:stCxn id="32" idx="0"/>
              <a:endCxn id="35" idx="4"/>
            </p:cNvCxnSpPr>
            <p:nvPr/>
          </p:nvCxnSpPr>
          <p:spPr>
            <a:xfrm rot="10800000" flipH="1">
              <a:off x="1540034" y="4267300"/>
              <a:ext cx="73800" cy="542700"/>
            </a:xfrm>
            <a:prstGeom prst="straightConnector1">
              <a:avLst/>
            </a:prstGeom>
            <a:noFill/>
            <a:ln w="28575" cap="flat" cmpd="sng">
              <a:solidFill>
                <a:srgbClr val="000000"/>
              </a:solidFill>
              <a:prstDash val="solid"/>
              <a:round/>
              <a:headEnd type="none" w="sm" len="sm"/>
              <a:tailEnd type="none" w="sm" len="sm"/>
            </a:ln>
          </p:spPr>
        </p:cxnSp>
        <p:cxnSp>
          <p:nvCxnSpPr>
            <p:cNvPr id="39" name="Google Shape;949;p41">
              <a:extLst>
                <a:ext uri="{FF2B5EF4-FFF2-40B4-BE49-F238E27FC236}">
                  <a16:creationId xmlns:a16="http://schemas.microsoft.com/office/drawing/2014/main" id="{619C6CAD-636F-B6EE-7F36-821B0D17FE8E}"/>
                </a:ext>
              </a:extLst>
            </p:cNvPr>
            <p:cNvCxnSpPr>
              <a:stCxn id="35" idx="2"/>
              <a:endCxn id="57" idx="6"/>
            </p:cNvCxnSpPr>
            <p:nvPr/>
          </p:nvCxnSpPr>
          <p:spPr>
            <a:xfrm flipH="1">
              <a:off x="758213" y="4173121"/>
              <a:ext cx="759300" cy="121500"/>
            </a:xfrm>
            <a:prstGeom prst="straightConnector1">
              <a:avLst/>
            </a:prstGeom>
            <a:noFill/>
            <a:ln w="28575" cap="flat" cmpd="sng">
              <a:solidFill>
                <a:srgbClr val="000000"/>
              </a:solidFill>
              <a:prstDash val="solid"/>
              <a:round/>
              <a:headEnd type="none" w="sm" len="sm"/>
              <a:tailEnd type="none" w="sm" len="sm"/>
            </a:ln>
          </p:spPr>
        </p:cxnSp>
        <p:cxnSp>
          <p:nvCxnSpPr>
            <p:cNvPr id="40" name="Google Shape;950;p41">
              <a:extLst>
                <a:ext uri="{FF2B5EF4-FFF2-40B4-BE49-F238E27FC236}">
                  <a16:creationId xmlns:a16="http://schemas.microsoft.com/office/drawing/2014/main" id="{F204089A-6250-80A1-8E16-C86ECB58566B}"/>
                </a:ext>
              </a:extLst>
            </p:cNvPr>
            <p:cNvCxnSpPr>
              <a:stCxn id="35" idx="7"/>
              <a:endCxn id="34" idx="2"/>
            </p:cNvCxnSpPr>
            <p:nvPr/>
          </p:nvCxnSpPr>
          <p:spPr>
            <a:xfrm rot="10800000" flipH="1">
              <a:off x="1681907" y="3751612"/>
              <a:ext cx="1329900" cy="354900"/>
            </a:xfrm>
            <a:prstGeom prst="straightConnector1">
              <a:avLst/>
            </a:prstGeom>
            <a:noFill/>
            <a:ln w="28575" cap="flat" cmpd="sng">
              <a:solidFill>
                <a:srgbClr val="000000"/>
              </a:solidFill>
              <a:prstDash val="solid"/>
              <a:round/>
              <a:headEnd type="none" w="sm" len="sm"/>
              <a:tailEnd type="none" w="sm" len="sm"/>
            </a:ln>
          </p:spPr>
        </p:cxnSp>
        <p:cxnSp>
          <p:nvCxnSpPr>
            <p:cNvPr id="41" name="Google Shape;951;p41">
              <a:extLst>
                <a:ext uri="{FF2B5EF4-FFF2-40B4-BE49-F238E27FC236}">
                  <a16:creationId xmlns:a16="http://schemas.microsoft.com/office/drawing/2014/main" id="{F9201C22-F872-98FF-99D5-833B7D374679}"/>
                </a:ext>
              </a:extLst>
            </p:cNvPr>
            <p:cNvCxnSpPr>
              <a:stCxn id="34" idx="4"/>
              <a:endCxn id="33" idx="0"/>
            </p:cNvCxnSpPr>
            <p:nvPr/>
          </p:nvCxnSpPr>
          <p:spPr>
            <a:xfrm flipH="1">
              <a:off x="3046742" y="3845709"/>
              <a:ext cx="61500" cy="954300"/>
            </a:xfrm>
            <a:prstGeom prst="straightConnector1">
              <a:avLst/>
            </a:prstGeom>
            <a:noFill/>
            <a:ln w="28575" cap="flat" cmpd="sng">
              <a:solidFill>
                <a:srgbClr val="00B050"/>
              </a:solidFill>
              <a:prstDash val="solid"/>
              <a:round/>
              <a:headEnd type="none" w="sm" len="sm"/>
              <a:tailEnd type="none" w="sm" len="sm"/>
            </a:ln>
          </p:spPr>
        </p:cxnSp>
        <p:cxnSp>
          <p:nvCxnSpPr>
            <p:cNvPr id="42" name="Google Shape;952;p41">
              <a:extLst>
                <a:ext uri="{FF2B5EF4-FFF2-40B4-BE49-F238E27FC236}">
                  <a16:creationId xmlns:a16="http://schemas.microsoft.com/office/drawing/2014/main" id="{13D05BE9-D4E3-36CC-16D1-4FFF871D86B4}"/>
                </a:ext>
              </a:extLst>
            </p:cNvPr>
            <p:cNvCxnSpPr>
              <a:stCxn id="33" idx="3"/>
              <a:endCxn id="32" idx="6"/>
            </p:cNvCxnSpPr>
            <p:nvPr/>
          </p:nvCxnSpPr>
          <p:spPr>
            <a:xfrm rot="10800000">
              <a:off x="1636419" y="4904064"/>
              <a:ext cx="1317600" cy="114600"/>
            </a:xfrm>
            <a:prstGeom prst="straightConnector1">
              <a:avLst/>
            </a:prstGeom>
            <a:noFill/>
            <a:ln w="28575" cap="flat" cmpd="sng">
              <a:solidFill>
                <a:srgbClr val="00B050"/>
              </a:solidFill>
              <a:prstDash val="solid"/>
              <a:round/>
              <a:headEnd type="none" w="sm" len="sm"/>
              <a:tailEnd type="none" w="sm" len="sm"/>
            </a:ln>
          </p:spPr>
        </p:cxnSp>
        <p:cxnSp>
          <p:nvCxnSpPr>
            <p:cNvPr id="43" name="Google Shape;953;p41">
              <a:extLst>
                <a:ext uri="{FF2B5EF4-FFF2-40B4-BE49-F238E27FC236}">
                  <a16:creationId xmlns:a16="http://schemas.microsoft.com/office/drawing/2014/main" id="{A26CDBBA-0C15-4E49-AC38-B39B3A2AB73F}"/>
                </a:ext>
              </a:extLst>
            </p:cNvPr>
            <p:cNvCxnSpPr>
              <a:stCxn id="33" idx="1"/>
              <a:endCxn id="31" idx="6"/>
            </p:cNvCxnSpPr>
            <p:nvPr/>
          </p:nvCxnSpPr>
          <p:spPr>
            <a:xfrm rot="10800000">
              <a:off x="1902519" y="3177004"/>
              <a:ext cx="1051500" cy="1660500"/>
            </a:xfrm>
            <a:prstGeom prst="straightConnector1">
              <a:avLst/>
            </a:prstGeom>
            <a:noFill/>
            <a:ln w="28575" cap="flat" cmpd="sng">
              <a:solidFill>
                <a:srgbClr val="00B050"/>
              </a:solidFill>
              <a:prstDash val="solid"/>
              <a:round/>
              <a:headEnd type="none" w="sm" len="sm"/>
              <a:tailEnd type="none" w="sm" len="sm"/>
            </a:ln>
          </p:spPr>
        </p:cxnSp>
        <p:cxnSp>
          <p:nvCxnSpPr>
            <p:cNvPr id="44" name="Google Shape;954;p41">
              <a:extLst>
                <a:ext uri="{FF2B5EF4-FFF2-40B4-BE49-F238E27FC236}">
                  <a16:creationId xmlns:a16="http://schemas.microsoft.com/office/drawing/2014/main" id="{94A15F6C-B2CB-8522-7B4A-876C66B9B0B7}"/>
                </a:ext>
              </a:extLst>
            </p:cNvPr>
            <p:cNvCxnSpPr>
              <a:stCxn id="34" idx="3"/>
              <a:endCxn id="32" idx="7"/>
            </p:cNvCxnSpPr>
            <p:nvPr/>
          </p:nvCxnSpPr>
          <p:spPr>
            <a:xfrm flipH="1">
              <a:off x="1608248" y="3818118"/>
              <a:ext cx="1431900" cy="1019400"/>
            </a:xfrm>
            <a:prstGeom prst="straightConnector1">
              <a:avLst/>
            </a:prstGeom>
            <a:noFill/>
            <a:ln w="28575" cap="flat" cmpd="sng">
              <a:solidFill>
                <a:srgbClr val="000000"/>
              </a:solidFill>
              <a:prstDash val="solid"/>
              <a:round/>
              <a:headEnd type="none" w="sm" len="sm"/>
              <a:tailEnd type="none" w="sm" len="sm"/>
            </a:ln>
          </p:spPr>
        </p:cxnSp>
        <p:cxnSp>
          <p:nvCxnSpPr>
            <p:cNvPr id="45" name="Google Shape;955;p41">
              <a:extLst>
                <a:ext uri="{FF2B5EF4-FFF2-40B4-BE49-F238E27FC236}">
                  <a16:creationId xmlns:a16="http://schemas.microsoft.com/office/drawing/2014/main" id="{66CCAB2A-BE64-D639-A1E6-17AFB6521749}"/>
                </a:ext>
              </a:extLst>
            </p:cNvPr>
            <p:cNvCxnSpPr>
              <a:stCxn id="35" idx="5"/>
              <a:endCxn id="33" idx="2"/>
            </p:cNvCxnSpPr>
            <p:nvPr/>
          </p:nvCxnSpPr>
          <p:spPr>
            <a:xfrm>
              <a:off x="1681907" y="4239730"/>
              <a:ext cx="1233900" cy="688500"/>
            </a:xfrm>
            <a:prstGeom prst="straightConnector1">
              <a:avLst/>
            </a:prstGeom>
            <a:noFill/>
            <a:ln w="28575" cap="flat" cmpd="sng">
              <a:solidFill>
                <a:srgbClr val="00B050"/>
              </a:solidFill>
              <a:prstDash val="solid"/>
              <a:round/>
              <a:headEnd type="none" w="sm" len="sm"/>
              <a:tailEnd type="none" w="sm" len="sm"/>
            </a:ln>
          </p:spPr>
        </p:cxnSp>
        <p:sp>
          <p:nvSpPr>
            <p:cNvPr id="46" name="Google Shape;956;p41">
              <a:extLst>
                <a:ext uri="{FF2B5EF4-FFF2-40B4-BE49-F238E27FC236}">
                  <a16:creationId xmlns:a16="http://schemas.microsoft.com/office/drawing/2014/main" id="{CDDE5C34-BD60-0AD0-E322-2946299E659E}"/>
                </a:ext>
              </a:extLst>
            </p:cNvPr>
            <p:cNvSpPr txBox="1"/>
            <p:nvPr/>
          </p:nvSpPr>
          <p:spPr>
            <a:xfrm>
              <a:off x="923637" y="3502429"/>
              <a:ext cx="214200" cy="307800"/>
            </a:xfrm>
            <a:prstGeom prst="rect">
              <a:avLst/>
            </a:prstGeom>
            <a:noFill/>
            <a:ln>
              <a:noFill/>
            </a:ln>
          </p:spPr>
          <p:txBody>
            <a:bodyPr spcFirstLastPara="1" wrap="square" lIns="91425" tIns="45700" rIns="91425" bIns="45700" anchor="t" anchorCtr="0">
              <a:sp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a:ln>
                    <a:noFill/>
                  </a:ln>
                  <a:solidFill>
                    <a:srgbClr val="000000"/>
                  </a:solidFill>
                  <a:effectLst/>
                  <a:uLnTx/>
                  <a:uFillTx/>
                  <a:latin typeface="Quattrocento Sans"/>
                  <a:ea typeface="Quattrocento Sans"/>
                  <a:cs typeface="Quattrocento Sans"/>
                  <a:sym typeface="Quattrocento Sans"/>
                </a:rPr>
                <a:t>3</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7" name="Google Shape;957;p41">
              <a:extLst>
                <a:ext uri="{FF2B5EF4-FFF2-40B4-BE49-F238E27FC236}">
                  <a16:creationId xmlns:a16="http://schemas.microsoft.com/office/drawing/2014/main" id="{87C5D318-A7BE-9D06-A4E2-DF67CFDCFAE1}"/>
                </a:ext>
              </a:extLst>
            </p:cNvPr>
            <p:cNvSpPr txBox="1"/>
            <p:nvPr/>
          </p:nvSpPr>
          <p:spPr>
            <a:xfrm>
              <a:off x="2100437" y="3329311"/>
              <a:ext cx="214200" cy="307800"/>
            </a:xfrm>
            <a:prstGeom prst="rect">
              <a:avLst/>
            </a:prstGeom>
            <a:noFill/>
            <a:ln>
              <a:noFill/>
            </a:ln>
          </p:spPr>
          <p:txBody>
            <a:bodyPr spcFirstLastPara="1" wrap="square" lIns="91425" tIns="45700" rIns="91425" bIns="45700" anchor="t" anchorCtr="0">
              <a:sp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a:ln>
                    <a:noFill/>
                  </a:ln>
                  <a:solidFill>
                    <a:srgbClr val="000000"/>
                  </a:solidFill>
                  <a:effectLst/>
                  <a:uLnTx/>
                  <a:uFillTx/>
                  <a:latin typeface="Quattrocento Sans"/>
                  <a:ea typeface="Quattrocento Sans"/>
                  <a:cs typeface="Quattrocento Sans"/>
                  <a:sym typeface="Quattrocento Sans"/>
                </a:rPr>
                <a:t>6</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8" name="Google Shape;958;p41">
              <a:extLst>
                <a:ext uri="{FF2B5EF4-FFF2-40B4-BE49-F238E27FC236}">
                  <a16:creationId xmlns:a16="http://schemas.microsoft.com/office/drawing/2014/main" id="{C5B4BA50-8335-DC09-4CDA-B338E4D86CBA}"/>
                </a:ext>
              </a:extLst>
            </p:cNvPr>
            <p:cNvSpPr txBox="1"/>
            <p:nvPr/>
          </p:nvSpPr>
          <p:spPr>
            <a:xfrm>
              <a:off x="1842200" y="3776422"/>
              <a:ext cx="214200" cy="307800"/>
            </a:xfrm>
            <a:prstGeom prst="rect">
              <a:avLst/>
            </a:prstGeom>
            <a:noFill/>
            <a:ln>
              <a:noFill/>
            </a:ln>
          </p:spPr>
          <p:txBody>
            <a:bodyPr spcFirstLastPara="1" wrap="square" lIns="91425" tIns="45700" rIns="91425" bIns="45700" anchor="t" anchorCtr="0">
              <a:sp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a:ln>
                    <a:noFill/>
                  </a:ln>
                  <a:solidFill>
                    <a:srgbClr val="000000"/>
                  </a:solidFill>
                  <a:effectLst/>
                  <a:uLnTx/>
                  <a:uFillTx/>
                  <a:latin typeface="Quattrocento Sans"/>
                  <a:ea typeface="Quattrocento Sans"/>
                  <a:cs typeface="Quattrocento Sans"/>
                  <a:sym typeface="Quattrocento Sans"/>
                </a:rPr>
                <a:t>2</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9" name="Google Shape;959;p41">
              <a:extLst>
                <a:ext uri="{FF2B5EF4-FFF2-40B4-BE49-F238E27FC236}">
                  <a16:creationId xmlns:a16="http://schemas.microsoft.com/office/drawing/2014/main" id="{11D080B6-938A-0BD2-0524-F8944D6CBC40}"/>
                </a:ext>
              </a:extLst>
            </p:cNvPr>
            <p:cNvSpPr txBox="1"/>
            <p:nvPr/>
          </p:nvSpPr>
          <p:spPr>
            <a:xfrm>
              <a:off x="1099865" y="3998601"/>
              <a:ext cx="214200" cy="307800"/>
            </a:xfrm>
            <a:prstGeom prst="rect">
              <a:avLst/>
            </a:prstGeom>
            <a:noFill/>
            <a:ln>
              <a:noFill/>
            </a:ln>
          </p:spPr>
          <p:txBody>
            <a:bodyPr spcFirstLastPara="1" wrap="square" lIns="91425" tIns="45700" rIns="91425" bIns="45700" anchor="t" anchorCtr="0">
              <a:sp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a:ln>
                    <a:noFill/>
                  </a:ln>
                  <a:solidFill>
                    <a:srgbClr val="000000"/>
                  </a:solidFill>
                  <a:effectLst/>
                  <a:uLnTx/>
                  <a:uFillTx/>
                  <a:latin typeface="Quattrocento Sans"/>
                  <a:ea typeface="Quattrocento Sans"/>
                  <a:cs typeface="Quattrocento Sans"/>
                  <a:sym typeface="Quattrocento Sans"/>
                </a:rPr>
                <a:t>1</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0" name="Google Shape;960;p41">
              <a:extLst>
                <a:ext uri="{FF2B5EF4-FFF2-40B4-BE49-F238E27FC236}">
                  <a16:creationId xmlns:a16="http://schemas.microsoft.com/office/drawing/2014/main" id="{F1AC8FCF-D502-E875-CDD3-16216C5F5AB3}"/>
                </a:ext>
              </a:extLst>
            </p:cNvPr>
            <p:cNvSpPr txBox="1"/>
            <p:nvPr/>
          </p:nvSpPr>
          <p:spPr>
            <a:xfrm>
              <a:off x="933350" y="4632755"/>
              <a:ext cx="214200" cy="307800"/>
            </a:xfrm>
            <a:prstGeom prst="rect">
              <a:avLst/>
            </a:prstGeom>
            <a:noFill/>
            <a:ln>
              <a:noFill/>
            </a:ln>
          </p:spPr>
          <p:txBody>
            <a:bodyPr spcFirstLastPara="1" wrap="square" lIns="91425" tIns="45700" rIns="91425" bIns="45700" anchor="t" anchorCtr="0">
              <a:sp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a:ln>
                    <a:noFill/>
                  </a:ln>
                  <a:solidFill>
                    <a:srgbClr val="000000"/>
                  </a:solidFill>
                  <a:effectLst/>
                  <a:uLnTx/>
                  <a:uFillTx/>
                  <a:latin typeface="Quattrocento Sans"/>
                  <a:ea typeface="Quattrocento Sans"/>
                  <a:cs typeface="Quattrocento Sans"/>
                  <a:sym typeface="Quattrocento Sans"/>
                </a:rPr>
                <a:t>4</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1" name="Google Shape;961;p41">
              <a:extLst>
                <a:ext uri="{FF2B5EF4-FFF2-40B4-BE49-F238E27FC236}">
                  <a16:creationId xmlns:a16="http://schemas.microsoft.com/office/drawing/2014/main" id="{C9DED23A-64A5-224D-02FF-85B96E0D9AFD}"/>
                </a:ext>
              </a:extLst>
            </p:cNvPr>
            <p:cNvSpPr txBox="1"/>
            <p:nvPr/>
          </p:nvSpPr>
          <p:spPr>
            <a:xfrm>
              <a:off x="1395997" y="4364257"/>
              <a:ext cx="214200" cy="307800"/>
            </a:xfrm>
            <a:prstGeom prst="rect">
              <a:avLst/>
            </a:prstGeom>
            <a:noFill/>
            <a:ln>
              <a:noFill/>
            </a:ln>
          </p:spPr>
          <p:txBody>
            <a:bodyPr spcFirstLastPara="1" wrap="square" lIns="91425" tIns="45700" rIns="91425" bIns="45700" anchor="t" anchorCtr="0">
              <a:sp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a:ln>
                    <a:noFill/>
                  </a:ln>
                  <a:solidFill>
                    <a:srgbClr val="000000"/>
                  </a:solidFill>
                  <a:effectLst/>
                  <a:uLnTx/>
                  <a:uFillTx/>
                  <a:latin typeface="Quattrocento Sans"/>
                  <a:ea typeface="Quattrocento Sans"/>
                  <a:cs typeface="Quattrocento Sans"/>
                  <a:sym typeface="Quattrocento Sans"/>
                </a:rPr>
                <a:t>5</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2" name="Google Shape;962;p41">
              <a:extLst>
                <a:ext uri="{FF2B5EF4-FFF2-40B4-BE49-F238E27FC236}">
                  <a16:creationId xmlns:a16="http://schemas.microsoft.com/office/drawing/2014/main" id="{953386DA-7A43-7909-1989-8A94D7B0D155}"/>
                </a:ext>
              </a:extLst>
            </p:cNvPr>
            <p:cNvSpPr txBox="1"/>
            <p:nvPr/>
          </p:nvSpPr>
          <p:spPr>
            <a:xfrm>
              <a:off x="2100437" y="4932526"/>
              <a:ext cx="214200" cy="307800"/>
            </a:xfrm>
            <a:prstGeom prst="rect">
              <a:avLst/>
            </a:prstGeom>
            <a:noFill/>
            <a:ln>
              <a:noFill/>
            </a:ln>
          </p:spPr>
          <p:txBody>
            <a:bodyPr spcFirstLastPara="1" wrap="square" lIns="91425" tIns="45700" rIns="91425" bIns="45700" anchor="t" anchorCtr="0">
              <a:sp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a:ln>
                    <a:noFill/>
                  </a:ln>
                  <a:solidFill>
                    <a:srgbClr val="000000"/>
                  </a:solidFill>
                  <a:effectLst/>
                  <a:uLnTx/>
                  <a:uFillTx/>
                  <a:latin typeface="Quattrocento Sans"/>
                  <a:ea typeface="Quattrocento Sans"/>
                  <a:cs typeface="Quattrocento Sans"/>
                  <a:sym typeface="Quattrocento Sans"/>
                </a:rPr>
                <a:t>8</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3" name="Google Shape;963;p41">
              <a:extLst>
                <a:ext uri="{FF2B5EF4-FFF2-40B4-BE49-F238E27FC236}">
                  <a16:creationId xmlns:a16="http://schemas.microsoft.com/office/drawing/2014/main" id="{2AEC862F-9DCD-61E0-2FCF-331DAC2AFAD0}"/>
                </a:ext>
              </a:extLst>
            </p:cNvPr>
            <p:cNvSpPr txBox="1"/>
            <p:nvPr/>
          </p:nvSpPr>
          <p:spPr>
            <a:xfrm>
              <a:off x="3134268" y="4239767"/>
              <a:ext cx="214200" cy="307800"/>
            </a:xfrm>
            <a:prstGeom prst="rect">
              <a:avLst/>
            </a:prstGeom>
            <a:noFill/>
            <a:ln>
              <a:noFill/>
            </a:ln>
          </p:spPr>
          <p:txBody>
            <a:bodyPr spcFirstLastPara="1" wrap="square" lIns="91425" tIns="45700" rIns="91425" bIns="45700" anchor="t" anchorCtr="0">
              <a:sp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a:ln>
                    <a:noFill/>
                  </a:ln>
                  <a:solidFill>
                    <a:srgbClr val="000000"/>
                  </a:solidFill>
                  <a:effectLst/>
                  <a:uLnTx/>
                  <a:uFillTx/>
                  <a:latin typeface="Quattrocento Sans"/>
                  <a:ea typeface="Quattrocento Sans"/>
                  <a:cs typeface="Quattrocento Sans"/>
                  <a:sym typeface="Quattrocento Sans"/>
                </a:rPr>
                <a:t>9</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4" name="Google Shape;964;p41">
              <a:extLst>
                <a:ext uri="{FF2B5EF4-FFF2-40B4-BE49-F238E27FC236}">
                  <a16:creationId xmlns:a16="http://schemas.microsoft.com/office/drawing/2014/main" id="{5F51C19A-E538-EFE2-6B19-6A5F0D8385DC}"/>
                </a:ext>
              </a:extLst>
            </p:cNvPr>
            <p:cNvSpPr txBox="1"/>
            <p:nvPr/>
          </p:nvSpPr>
          <p:spPr>
            <a:xfrm>
              <a:off x="1741424" y="4135242"/>
              <a:ext cx="450600" cy="307800"/>
            </a:xfrm>
            <a:prstGeom prst="rect">
              <a:avLst/>
            </a:prstGeom>
            <a:noFill/>
            <a:ln>
              <a:noFill/>
            </a:ln>
          </p:spPr>
          <p:txBody>
            <a:bodyPr spcFirstLastPara="1" wrap="square" lIns="91425" tIns="45700" rIns="91425" bIns="45700" anchor="t" anchorCtr="0">
              <a:sp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a:ln>
                    <a:noFill/>
                  </a:ln>
                  <a:solidFill>
                    <a:srgbClr val="000000"/>
                  </a:solidFill>
                  <a:effectLst/>
                  <a:uLnTx/>
                  <a:uFillTx/>
                  <a:latin typeface="Quattrocento Sans"/>
                  <a:ea typeface="Quattrocento Sans"/>
                  <a:cs typeface="Quattrocento Sans"/>
                  <a:sym typeface="Quattrocento Sans"/>
                </a:rPr>
                <a:t>10</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5" name="Google Shape;965;p41">
              <a:extLst>
                <a:ext uri="{FF2B5EF4-FFF2-40B4-BE49-F238E27FC236}">
                  <a16:creationId xmlns:a16="http://schemas.microsoft.com/office/drawing/2014/main" id="{BA96086A-321C-FE2B-8B56-AC2CBF5C1C51}"/>
                </a:ext>
              </a:extLst>
            </p:cNvPr>
            <p:cNvSpPr txBox="1"/>
            <p:nvPr/>
          </p:nvSpPr>
          <p:spPr>
            <a:xfrm>
              <a:off x="1652346" y="4501520"/>
              <a:ext cx="214200" cy="307800"/>
            </a:xfrm>
            <a:prstGeom prst="rect">
              <a:avLst/>
            </a:prstGeom>
            <a:noFill/>
            <a:ln>
              <a:noFill/>
            </a:ln>
          </p:spPr>
          <p:txBody>
            <a:bodyPr spcFirstLastPara="1" wrap="square" lIns="91425" tIns="45700" rIns="91425" bIns="45700" anchor="t" anchorCtr="0">
              <a:sp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a:ln>
                    <a:noFill/>
                  </a:ln>
                  <a:solidFill>
                    <a:srgbClr val="000000"/>
                  </a:solidFill>
                  <a:effectLst/>
                  <a:uLnTx/>
                  <a:uFillTx/>
                  <a:latin typeface="Quattrocento Sans"/>
                  <a:ea typeface="Quattrocento Sans"/>
                  <a:cs typeface="Quattrocento Sans"/>
                  <a:sym typeface="Quattrocento Sans"/>
                </a:rPr>
                <a:t>7</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pic>
          <p:nvPicPr>
            <p:cNvPr id="56" name="Google Shape;966;p41" descr="Factory on Microsoft Windows 10 April 2018 Update">
              <a:extLst>
                <a:ext uri="{FF2B5EF4-FFF2-40B4-BE49-F238E27FC236}">
                  <a16:creationId xmlns:a16="http://schemas.microsoft.com/office/drawing/2014/main" id="{BA65DA52-F240-1C4C-8EFA-6852C4F590E2}"/>
                </a:ext>
              </a:extLst>
            </p:cNvPr>
            <p:cNvPicPr preferRelativeResize="0"/>
            <p:nvPr/>
          </p:nvPicPr>
          <p:blipFill rotWithShape="1">
            <a:blip r:embed="rId3">
              <a:alphaModFix/>
            </a:blip>
            <a:srcRect/>
            <a:stretch/>
          </p:blipFill>
          <p:spPr>
            <a:xfrm>
              <a:off x="2966491" y="4841056"/>
              <a:ext cx="160290" cy="160290"/>
            </a:xfrm>
            <a:prstGeom prst="rect">
              <a:avLst/>
            </a:prstGeom>
            <a:noFill/>
            <a:ln>
              <a:noFill/>
            </a:ln>
          </p:spPr>
        </p:pic>
        <p:sp>
          <p:nvSpPr>
            <p:cNvPr id="57" name="Google Shape;946;p41">
              <a:extLst>
                <a:ext uri="{FF2B5EF4-FFF2-40B4-BE49-F238E27FC236}">
                  <a16:creationId xmlns:a16="http://schemas.microsoft.com/office/drawing/2014/main" id="{5BFEF77D-1110-2DA6-B37D-67B7CC13F32E}"/>
                </a:ext>
              </a:extLst>
            </p:cNvPr>
            <p:cNvSpPr/>
            <p:nvPr/>
          </p:nvSpPr>
          <p:spPr>
            <a:xfrm>
              <a:off x="565702" y="4200443"/>
              <a:ext cx="192600" cy="188400"/>
            </a:xfrm>
            <a:prstGeom prst="ellipse">
              <a:avLst/>
            </a:prstGeom>
            <a:solidFill>
              <a:srgbClr val="FFFFFF"/>
            </a:solidFill>
            <a:ln w="285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a:ln>
                    <a:noFill/>
                  </a:ln>
                  <a:solidFill>
                    <a:srgbClr val="000000"/>
                  </a:solidFill>
                  <a:effectLst/>
                  <a:uLnTx/>
                  <a:uFillTx/>
                  <a:latin typeface="Quattrocento Sans"/>
                  <a:ea typeface="Quattrocento Sans"/>
                  <a:cs typeface="Quattrocento Sans"/>
                  <a:sym typeface="Quattrocento Sans"/>
                </a:rPr>
                <a:t>A</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60" name="Content Placeholder 2">
            <a:extLst>
              <a:ext uri="{FF2B5EF4-FFF2-40B4-BE49-F238E27FC236}">
                <a16:creationId xmlns:a16="http://schemas.microsoft.com/office/drawing/2014/main" id="{8A77E942-4AE2-DF91-F0CB-CC86453C4C14}"/>
              </a:ext>
            </a:extLst>
          </p:cNvPr>
          <p:cNvSpPr txBox="1">
            <a:spLocks/>
          </p:cNvSpPr>
          <p:nvPr/>
        </p:nvSpPr>
        <p:spPr>
          <a:xfrm>
            <a:off x="1099200" y="3082163"/>
            <a:ext cx="8229600" cy="452596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Clr>
                <a:schemeClr val="accent6"/>
              </a:buClr>
              <a:buFont typeface="Wingdings" charset="2"/>
              <a:buChar char="§"/>
              <a:defRPr sz="2400" kern="1200">
                <a:solidFill>
                  <a:schemeClr val="tx1"/>
                </a:solidFill>
                <a:latin typeface="Times New Roman"/>
                <a:ea typeface="+mn-ea"/>
                <a:cs typeface="Times New Roman"/>
              </a:defRPr>
            </a:lvl1pPr>
            <a:lvl2pPr marL="742950" indent="-285750" algn="l" defTabSz="457200" rtl="0" eaLnBrk="1" latinLnBrk="0" hangingPunct="1">
              <a:spcBef>
                <a:spcPct val="20000"/>
              </a:spcBef>
              <a:buClr>
                <a:schemeClr val="accent6"/>
              </a:buClr>
              <a:buFont typeface="Wingdings" charset="2"/>
              <a:buChar char="§"/>
              <a:defRPr sz="2000" kern="1200">
                <a:solidFill>
                  <a:schemeClr val="tx1"/>
                </a:solidFill>
                <a:latin typeface="Times New Roman"/>
                <a:ea typeface="+mn-ea"/>
                <a:cs typeface="Times New Roman"/>
              </a:defRPr>
            </a:lvl2pPr>
            <a:lvl3pPr marL="1143000" indent="-228600" algn="l" defTabSz="457200" rtl="0" eaLnBrk="1" latinLnBrk="0" hangingPunct="1">
              <a:spcBef>
                <a:spcPct val="20000"/>
              </a:spcBef>
              <a:buClr>
                <a:schemeClr val="accent6"/>
              </a:buClr>
              <a:buFont typeface="Wingdings" charset="2"/>
              <a:buChar char="§"/>
              <a:defRPr sz="1800" kern="1200">
                <a:solidFill>
                  <a:schemeClr val="tx1"/>
                </a:solidFill>
                <a:latin typeface="Times New Roman"/>
                <a:ea typeface="+mn-ea"/>
                <a:cs typeface="Times New Roman"/>
              </a:defRPr>
            </a:lvl3pPr>
            <a:lvl4pPr marL="16002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4pPr>
            <a:lvl5pPr marL="20574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SE"/>
          </a:p>
        </p:txBody>
      </p:sp>
      <p:sp>
        <p:nvSpPr>
          <p:cNvPr id="62" name="Google Shape;936;p41">
            <a:extLst>
              <a:ext uri="{FF2B5EF4-FFF2-40B4-BE49-F238E27FC236}">
                <a16:creationId xmlns:a16="http://schemas.microsoft.com/office/drawing/2014/main" id="{2BC16B50-BA43-2BAE-8FA6-4815064CDDC5}"/>
              </a:ext>
            </a:extLst>
          </p:cNvPr>
          <p:cNvSpPr txBox="1"/>
          <p:nvPr/>
        </p:nvSpPr>
        <p:spPr>
          <a:xfrm>
            <a:off x="7854031" y="4656246"/>
            <a:ext cx="873789" cy="584735"/>
          </a:xfrm>
          <a:prstGeom prst="rect">
            <a:avLst/>
          </a:prstGeom>
          <a:noFill/>
          <a:ln>
            <a:noFill/>
          </a:ln>
        </p:spPr>
        <p:txBody>
          <a:bodyPr spcFirstLastPara="1" wrap="square" lIns="91425" tIns="45700" rIns="91425" bIns="45700" anchor="t" anchorCtr="0">
            <a:spAutoFit/>
          </a:bodyPr>
          <a:lstStyle/>
          <a:p>
            <a:pPr defTabSz="914400">
              <a:buClr>
                <a:srgbClr val="000000"/>
              </a:buClr>
              <a:buFont typeface="Arial"/>
              <a:buNone/>
            </a:pPr>
            <a:r>
              <a:rPr lang="en-US" sz="1600" kern="0" dirty="0">
                <a:solidFill>
                  <a:srgbClr val="000000"/>
                </a:solidFill>
                <a:latin typeface="Quattrocento Sans"/>
                <a:ea typeface="Quattrocento Sans"/>
                <a:cs typeface="Quattrocento Sans"/>
                <a:sym typeface="Quattrocento Sans"/>
              </a:rPr>
              <a:t>Power plant</a:t>
            </a:r>
            <a:endParaRPr sz="1200" kern="0" dirty="0">
              <a:solidFill>
                <a:srgbClr val="000000"/>
              </a:solidFill>
              <a:latin typeface="Arial"/>
              <a:cs typeface="Arial"/>
              <a:sym typeface="Arial"/>
            </a:endParaRPr>
          </a:p>
        </p:txBody>
      </p:sp>
      <p:sp>
        <p:nvSpPr>
          <p:cNvPr id="63" name="Google Shape;936;p41">
            <a:extLst>
              <a:ext uri="{FF2B5EF4-FFF2-40B4-BE49-F238E27FC236}">
                <a16:creationId xmlns:a16="http://schemas.microsoft.com/office/drawing/2014/main" id="{CC72C9E4-C70B-804C-10E0-71F050F0097D}"/>
              </a:ext>
            </a:extLst>
          </p:cNvPr>
          <p:cNvSpPr txBox="1"/>
          <p:nvPr/>
        </p:nvSpPr>
        <p:spPr>
          <a:xfrm>
            <a:off x="3812880" y="4656246"/>
            <a:ext cx="873789" cy="584735"/>
          </a:xfrm>
          <a:prstGeom prst="rect">
            <a:avLst/>
          </a:prstGeom>
          <a:noFill/>
          <a:ln>
            <a:noFill/>
          </a:ln>
        </p:spPr>
        <p:txBody>
          <a:bodyPr spcFirstLastPara="1" wrap="square" lIns="91425" tIns="45700" rIns="91425" bIns="45700" anchor="t" anchorCtr="0">
            <a:spAutoFit/>
          </a:bodyPr>
          <a:lstStyle/>
          <a:p>
            <a:pPr defTabSz="914400">
              <a:buClr>
                <a:srgbClr val="000000"/>
              </a:buClr>
              <a:buFont typeface="Arial"/>
              <a:buNone/>
            </a:pPr>
            <a:r>
              <a:rPr lang="en-US" sz="1600" kern="0" dirty="0">
                <a:solidFill>
                  <a:srgbClr val="000000"/>
                </a:solidFill>
                <a:latin typeface="Quattrocento Sans"/>
                <a:ea typeface="Quattrocento Sans"/>
                <a:cs typeface="Quattrocento Sans"/>
                <a:sym typeface="Quattrocento Sans"/>
              </a:rPr>
              <a:t>Power plant</a:t>
            </a:r>
            <a:endParaRPr sz="1200" kern="0" dirty="0">
              <a:solidFill>
                <a:srgbClr val="000000"/>
              </a:solidFill>
              <a:latin typeface="Arial"/>
              <a:cs typeface="Arial"/>
              <a:sym typeface="Arial"/>
            </a:endParaRPr>
          </a:p>
        </p:txBody>
      </p:sp>
    </p:spTree>
    <p:extLst>
      <p:ext uri="{BB962C8B-B14F-4D97-AF65-F5344CB8AC3E}">
        <p14:creationId xmlns:p14="http://schemas.microsoft.com/office/powerpoint/2010/main" val="31203561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2D7E5-BFD7-4944-A526-054874904F24}"/>
              </a:ext>
            </a:extLst>
          </p:cNvPr>
          <p:cNvSpPr>
            <a:spLocks noGrp="1"/>
          </p:cNvSpPr>
          <p:nvPr>
            <p:ph type="title"/>
          </p:nvPr>
        </p:nvSpPr>
        <p:spPr>
          <a:xfrm>
            <a:off x="457200" y="157192"/>
            <a:ext cx="8229600" cy="1143000"/>
          </a:xfrm>
        </p:spPr>
        <p:txBody>
          <a:bodyPr/>
          <a:lstStyle/>
          <a:p>
            <a:r>
              <a:rPr lang="en-US" spc="18" dirty="0">
                <a:latin typeface="Arial"/>
                <a:cs typeface="Arial"/>
              </a:rPr>
              <a:t>Minimum </a:t>
            </a:r>
            <a:r>
              <a:rPr lang="en-US" spc="9" dirty="0">
                <a:latin typeface="Arial"/>
                <a:cs typeface="Arial"/>
              </a:rPr>
              <a:t>Spanning</a:t>
            </a:r>
            <a:r>
              <a:rPr lang="en-US" spc="44" dirty="0">
                <a:latin typeface="Arial"/>
                <a:cs typeface="Arial"/>
              </a:rPr>
              <a:t> </a:t>
            </a:r>
            <a:r>
              <a:rPr lang="en-US" altLang="zh-CN" spc="9" dirty="0">
                <a:latin typeface="Arial"/>
                <a:cs typeface="Arial"/>
              </a:rPr>
              <a:t>T</a:t>
            </a:r>
            <a:r>
              <a:rPr lang="en-US" spc="9" dirty="0">
                <a:latin typeface="Arial"/>
                <a:cs typeface="Arial"/>
              </a:rPr>
              <a:t>ree</a:t>
            </a:r>
            <a:r>
              <a:rPr lang="zh-CN" altLang="en-US" spc="9" dirty="0">
                <a:latin typeface="Arial"/>
                <a:cs typeface="Arial"/>
              </a:rPr>
              <a:t> </a:t>
            </a:r>
            <a:r>
              <a:rPr lang="en-US" altLang="zh-CN" spc="9" dirty="0">
                <a:latin typeface="Arial"/>
                <a:cs typeface="Arial"/>
              </a:rPr>
              <a:t>(MST)</a:t>
            </a:r>
            <a:endParaRPr lang="en-US" dirty="0"/>
          </a:p>
        </p:txBody>
      </p:sp>
      <p:sp>
        <p:nvSpPr>
          <p:cNvPr id="4" name="Rectangle 3">
            <a:extLst>
              <a:ext uri="{FF2B5EF4-FFF2-40B4-BE49-F238E27FC236}">
                <a16:creationId xmlns:a16="http://schemas.microsoft.com/office/drawing/2014/main" id="{D2E882DD-1E79-434F-A41E-B456D40BDFD9}"/>
              </a:ext>
            </a:extLst>
          </p:cNvPr>
          <p:cNvSpPr/>
          <p:nvPr/>
        </p:nvSpPr>
        <p:spPr>
          <a:xfrm>
            <a:off x="759203" y="1224691"/>
            <a:ext cx="6245604" cy="338554"/>
          </a:xfrm>
          <a:prstGeom prst="rect">
            <a:avLst/>
          </a:prstGeom>
          <a:solidFill>
            <a:srgbClr val="E6A20E"/>
          </a:solidFill>
        </p:spPr>
        <p:txBody>
          <a:bodyPr wrap="square">
            <a:spAutoFit/>
          </a:bodyPr>
          <a:lstStyle/>
          <a:p>
            <a:r>
              <a:rPr lang="en-US" sz="1600" dirty="0">
                <a:solidFill>
                  <a:schemeClr val="accent1"/>
                </a:solidFill>
                <a:latin typeface="Arial"/>
                <a:cs typeface="Arial"/>
              </a:rPr>
              <a:t>Given. </a:t>
            </a:r>
            <a:r>
              <a:rPr lang="en-US" sz="1600" dirty="0">
                <a:latin typeface="Arial"/>
                <a:cs typeface="Arial"/>
              </a:rPr>
              <a:t>Undirected graph G with positive edge weights (connected). </a:t>
            </a:r>
          </a:p>
        </p:txBody>
      </p:sp>
      <p:sp>
        <p:nvSpPr>
          <p:cNvPr id="5" name="Rectangle 4">
            <a:extLst>
              <a:ext uri="{FF2B5EF4-FFF2-40B4-BE49-F238E27FC236}">
                <a16:creationId xmlns:a16="http://schemas.microsoft.com/office/drawing/2014/main" id="{AD9E823C-887A-8E4D-A348-9BB3F22EB47B}"/>
              </a:ext>
            </a:extLst>
          </p:cNvPr>
          <p:cNvSpPr/>
          <p:nvPr/>
        </p:nvSpPr>
        <p:spPr>
          <a:xfrm>
            <a:off x="761744" y="1720743"/>
            <a:ext cx="7751428" cy="584775"/>
          </a:xfrm>
          <a:prstGeom prst="rect">
            <a:avLst/>
          </a:prstGeom>
          <a:solidFill>
            <a:schemeClr val="accent1"/>
          </a:solidFill>
        </p:spPr>
        <p:txBody>
          <a:bodyPr wrap="square">
            <a:spAutoFit/>
          </a:bodyPr>
          <a:lstStyle/>
          <a:p>
            <a:r>
              <a:rPr lang="en-US" sz="1600" dirty="0">
                <a:solidFill>
                  <a:srgbClr val="FFFF00"/>
                </a:solidFill>
                <a:latin typeface="Arial"/>
                <a:cs typeface="Arial"/>
              </a:rPr>
              <a:t>Def. </a:t>
            </a:r>
            <a:r>
              <a:rPr lang="en-US" sz="1600" dirty="0">
                <a:solidFill>
                  <a:schemeClr val="bg1"/>
                </a:solidFill>
                <a:latin typeface="Arial"/>
                <a:cs typeface="Arial"/>
              </a:rPr>
              <a:t>A </a:t>
            </a:r>
            <a:r>
              <a:rPr lang="en-US" sz="1600" dirty="0">
                <a:solidFill>
                  <a:schemeClr val="accent6"/>
                </a:solidFill>
                <a:latin typeface="Arial"/>
                <a:cs typeface="Arial"/>
              </a:rPr>
              <a:t>spanning tree </a:t>
            </a:r>
            <a:r>
              <a:rPr lang="en-US" sz="1600" dirty="0">
                <a:solidFill>
                  <a:schemeClr val="bg1"/>
                </a:solidFill>
                <a:latin typeface="Arial"/>
                <a:cs typeface="Arial"/>
              </a:rPr>
              <a:t>of G is a subgraph T that is both a </a:t>
            </a:r>
            <a:r>
              <a:rPr lang="en-US" sz="1600" dirty="0">
                <a:highlight>
                  <a:srgbClr val="FFFF00"/>
                </a:highlight>
                <a:latin typeface="Arial"/>
                <a:cs typeface="Arial"/>
              </a:rPr>
              <a:t>tree</a:t>
            </a:r>
            <a:r>
              <a:rPr lang="en-US" sz="1600" dirty="0">
                <a:solidFill>
                  <a:schemeClr val="bg1"/>
                </a:solidFill>
                <a:latin typeface="Arial"/>
                <a:cs typeface="Arial"/>
              </a:rPr>
              <a:t> (connected and acyclic) and </a:t>
            </a:r>
            <a:r>
              <a:rPr lang="en-US" sz="1600" dirty="0">
                <a:highlight>
                  <a:srgbClr val="FFFF00"/>
                </a:highlight>
                <a:latin typeface="Arial"/>
                <a:cs typeface="Arial"/>
              </a:rPr>
              <a:t>spanning</a:t>
            </a:r>
            <a:r>
              <a:rPr lang="en-US" sz="1600" dirty="0">
                <a:solidFill>
                  <a:schemeClr val="bg1"/>
                </a:solidFill>
                <a:latin typeface="Arial"/>
                <a:cs typeface="Arial"/>
              </a:rPr>
              <a:t> (includes all of the vertices). </a:t>
            </a:r>
          </a:p>
        </p:txBody>
      </p:sp>
      <p:sp>
        <p:nvSpPr>
          <p:cNvPr id="6" name="Rectangle 5">
            <a:extLst>
              <a:ext uri="{FF2B5EF4-FFF2-40B4-BE49-F238E27FC236}">
                <a16:creationId xmlns:a16="http://schemas.microsoft.com/office/drawing/2014/main" id="{1599A419-6719-E04C-AC3F-AFDF7C810339}"/>
              </a:ext>
            </a:extLst>
          </p:cNvPr>
          <p:cNvSpPr/>
          <p:nvPr/>
        </p:nvSpPr>
        <p:spPr>
          <a:xfrm>
            <a:off x="759203" y="2454627"/>
            <a:ext cx="4294578" cy="338554"/>
          </a:xfrm>
          <a:prstGeom prst="rect">
            <a:avLst/>
          </a:prstGeom>
          <a:solidFill>
            <a:srgbClr val="1B8E1D"/>
          </a:solidFill>
        </p:spPr>
        <p:txBody>
          <a:bodyPr wrap="square">
            <a:spAutoFit/>
          </a:bodyPr>
          <a:lstStyle/>
          <a:p>
            <a:r>
              <a:rPr lang="en-US" sz="1600" dirty="0">
                <a:solidFill>
                  <a:srgbClr val="FFFF00"/>
                </a:solidFill>
                <a:latin typeface="Arial"/>
                <a:cs typeface="Arial"/>
              </a:rPr>
              <a:t>Goal. </a:t>
            </a:r>
            <a:r>
              <a:rPr lang="en-US" sz="1600" dirty="0">
                <a:solidFill>
                  <a:schemeClr val="bg1"/>
                </a:solidFill>
                <a:latin typeface="Arial"/>
                <a:cs typeface="Arial"/>
              </a:rPr>
              <a:t>Find a min</a:t>
            </a:r>
            <a:r>
              <a:rPr lang="en-US" altLang="zh-CN" sz="1600" dirty="0">
                <a:solidFill>
                  <a:schemeClr val="bg1"/>
                </a:solidFill>
                <a:latin typeface="Arial"/>
                <a:cs typeface="Arial"/>
              </a:rPr>
              <a:t>imum</a:t>
            </a:r>
            <a:r>
              <a:rPr lang="en-US" sz="1600" dirty="0">
                <a:solidFill>
                  <a:schemeClr val="bg1"/>
                </a:solidFill>
                <a:latin typeface="Arial"/>
                <a:cs typeface="Arial"/>
              </a:rPr>
              <a:t> weight spanning tree.</a:t>
            </a:r>
          </a:p>
        </p:txBody>
      </p:sp>
      <p:grpSp>
        <p:nvGrpSpPr>
          <p:cNvPr id="520" name="Group 519">
            <a:extLst>
              <a:ext uri="{FF2B5EF4-FFF2-40B4-BE49-F238E27FC236}">
                <a16:creationId xmlns:a16="http://schemas.microsoft.com/office/drawing/2014/main" id="{55525E1F-1119-F74D-AEC3-EDFC579FE578}"/>
              </a:ext>
            </a:extLst>
          </p:cNvPr>
          <p:cNvGrpSpPr/>
          <p:nvPr/>
        </p:nvGrpSpPr>
        <p:grpSpPr>
          <a:xfrm>
            <a:off x="1196378" y="2959762"/>
            <a:ext cx="2724768" cy="1813492"/>
            <a:chOff x="1196378" y="2959762"/>
            <a:chExt cx="2724768" cy="1813492"/>
          </a:xfrm>
        </p:grpSpPr>
        <p:sp>
          <p:nvSpPr>
            <p:cNvPr id="10" name="Oval 9">
              <a:extLst>
                <a:ext uri="{FF2B5EF4-FFF2-40B4-BE49-F238E27FC236}">
                  <a16:creationId xmlns:a16="http://schemas.microsoft.com/office/drawing/2014/main" id="{925232EE-5FA4-E847-BAC3-D8FC19917443}"/>
                </a:ext>
              </a:extLst>
            </p:cNvPr>
            <p:cNvSpPr/>
            <p:nvPr/>
          </p:nvSpPr>
          <p:spPr>
            <a:xfrm>
              <a:off x="1747000" y="2975354"/>
              <a:ext cx="151002" cy="151002"/>
            </a:xfrm>
            <a:prstGeom prst="ellipse">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 name="Oval 10">
              <a:extLst>
                <a:ext uri="{FF2B5EF4-FFF2-40B4-BE49-F238E27FC236}">
                  <a16:creationId xmlns:a16="http://schemas.microsoft.com/office/drawing/2014/main" id="{451CC7F0-EAF0-8045-B472-73AF6E0FE805}"/>
                </a:ext>
              </a:extLst>
            </p:cNvPr>
            <p:cNvSpPr/>
            <p:nvPr/>
          </p:nvSpPr>
          <p:spPr>
            <a:xfrm>
              <a:off x="3770144" y="2975701"/>
              <a:ext cx="151002" cy="151002"/>
            </a:xfrm>
            <a:prstGeom prst="ellipse">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 name="Oval 11">
              <a:extLst>
                <a:ext uri="{FF2B5EF4-FFF2-40B4-BE49-F238E27FC236}">
                  <a16:creationId xmlns:a16="http://schemas.microsoft.com/office/drawing/2014/main" id="{EEBAD2F8-1018-8C47-9CFE-E1B37B6A52B7}"/>
                </a:ext>
              </a:extLst>
            </p:cNvPr>
            <p:cNvSpPr/>
            <p:nvPr/>
          </p:nvSpPr>
          <p:spPr>
            <a:xfrm>
              <a:off x="3412476" y="3751131"/>
              <a:ext cx="151002" cy="151002"/>
            </a:xfrm>
            <a:prstGeom prst="ellipse">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 name="Oval 12">
              <a:extLst>
                <a:ext uri="{FF2B5EF4-FFF2-40B4-BE49-F238E27FC236}">
                  <a16:creationId xmlns:a16="http://schemas.microsoft.com/office/drawing/2014/main" id="{F9131BB4-CE9F-394C-AFC9-292335AF3E26}"/>
                </a:ext>
              </a:extLst>
            </p:cNvPr>
            <p:cNvSpPr/>
            <p:nvPr/>
          </p:nvSpPr>
          <p:spPr>
            <a:xfrm>
              <a:off x="2515557" y="3824787"/>
              <a:ext cx="151002" cy="151002"/>
            </a:xfrm>
            <a:prstGeom prst="ellipse">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 name="Oval 13">
              <a:extLst>
                <a:ext uri="{FF2B5EF4-FFF2-40B4-BE49-F238E27FC236}">
                  <a16:creationId xmlns:a16="http://schemas.microsoft.com/office/drawing/2014/main" id="{9977D955-D5E6-B44C-A9C0-432776305B8C}"/>
                </a:ext>
              </a:extLst>
            </p:cNvPr>
            <p:cNvSpPr/>
            <p:nvPr/>
          </p:nvSpPr>
          <p:spPr>
            <a:xfrm>
              <a:off x="1899400" y="3509279"/>
              <a:ext cx="151002" cy="151002"/>
            </a:xfrm>
            <a:prstGeom prst="ellipse">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 name="Oval 14">
              <a:extLst>
                <a:ext uri="{FF2B5EF4-FFF2-40B4-BE49-F238E27FC236}">
                  <a16:creationId xmlns:a16="http://schemas.microsoft.com/office/drawing/2014/main" id="{F0068188-8070-4A47-85C6-3AF481A872F2}"/>
                </a:ext>
              </a:extLst>
            </p:cNvPr>
            <p:cNvSpPr/>
            <p:nvPr/>
          </p:nvSpPr>
          <p:spPr>
            <a:xfrm>
              <a:off x="1196378" y="3277100"/>
              <a:ext cx="151002" cy="151002"/>
            </a:xfrm>
            <a:prstGeom prst="ellipse">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 name="Oval 15">
              <a:extLst>
                <a:ext uri="{FF2B5EF4-FFF2-40B4-BE49-F238E27FC236}">
                  <a16:creationId xmlns:a16="http://schemas.microsoft.com/office/drawing/2014/main" id="{5DFEA3BD-A537-624C-B241-22722FB6262A}"/>
                </a:ext>
              </a:extLst>
            </p:cNvPr>
            <p:cNvSpPr/>
            <p:nvPr/>
          </p:nvSpPr>
          <p:spPr>
            <a:xfrm>
              <a:off x="1760213" y="4349962"/>
              <a:ext cx="151002" cy="151002"/>
            </a:xfrm>
            <a:prstGeom prst="ellipse">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 name="Oval 16">
              <a:extLst>
                <a:ext uri="{FF2B5EF4-FFF2-40B4-BE49-F238E27FC236}">
                  <a16:creationId xmlns:a16="http://schemas.microsoft.com/office/drawing/2014/main" id="{1F7847D6-A60D-2A43-829E-43A35EBF3CEE}"/>
                </a:ext>
              </a:extLst>
            </p:cNvPr>
            <p:cNvSpPr/>
            <p:nvPr/>
          </p:nvSpPr>
          <p:spPr>
            <a:xfrm>
              <a:off x="3155465" y="4349962"/>
              <a:ext cx="151002" cy="151002"/>
            </a:xfrm>
            <a:prstGeom prst="ellipse">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E98F236D-55DD-AA49-907B-32D22C1C5BAF}"/>
                </a:ext>
              </a:extLst>
            </p:cNvPr>
            <p:cNvCxnSpPr>
              <a:stCxn id="10" idx="6"/>
              <a:endCxn id="11" idx="2"/>
            </p:cNvCxnSpPr>
            <p:nvPr/>
          </p:nvCxnSpPr>
          <p:spPr>
            <a:xfrm>
              <a:off x="1898002" y="3050855"/>
              <a:ext cx="1872142" cy="347"/>
            </a:xfrm>
            <a:prstGeom prst="line">
              <a:avLst/>
            </a:prstGeom>
            <a:ln w="12700"/>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22EC55CB-DC8B-B844-ADE4-27C83B09D7F2}"/>
                </a:ext>
              </a:extLst>
            </p:cNvPr>
            <p:cNvCxnSpPr>
              <a:cxnSpLocks/>
              <a:stCxn id="10" idx="2"/>
              <a:endCxn id="15" idx="7"/>
            </p:cNvCxnSpPr>
            <p:nvPr/>
          </p:nvCxnSpPr>
          <p:spPr>
            <a:xfrm flipH="1">
              <a:off x="1325266" y="3050855"/>
              <a:ext cx="421734" cy="248359"/>
            </a:xfrm>
            <a:prstGeom prst="line">
              <a:avLst/>
            </a:prstGeom>
            <a:ln w="12700"/>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19A01BF7-E8DE-6A41-B319-814F343D5512}"/>
                </a:ext>
              </a:extLst>
            </p:cNvPr>
            <p:cNvCxnSpPr>
              <a:cxnSpLocks/>
              <a:stCxn id="15" idx="5"/>
              <a:endCxn id="14" idx="2"/>
            </p:cNvCxnSpPr>
            <p:nvPr/>
          </p:nvCxnSpPr>
          <p:spPr>
            <a:xfrm>
              <a:off x="1325266" y="3405988"/>
              <a:ext cx="574134" cy="178792"/>
            </a:xfrm>
            <a:prstGeom prst="line">
              <a:avLst/>
            </a:prstGeom>
            <a:ln w="12700"/>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42BCE3CC-04CF-D74C-A7C1-C322BC9297B8}"/>
                </a:ext>
              </a:extLst>
            </p:cNvPr>
            <p:cNvCxnSpPr>
              <a:cxnSpLocks/>
              <a:stCxn id="14" idx="6"/>
              <a:endCxn id="11" idx="2"/>
            </p:cNvCxnSpPr>
            <p:nvPr/>
          </p:nvCxnSpPr>
          <p:spPr>
            <a:xfrm flipV="1">
              <a:off x="2050402" y="3051202"/>
              <a:ext cx="1719742" cy="533578"/>
            </a:xfrm>
            <a:prstGeom prst="line">
              <a:avLst/>
            </a:prstGeom>
            <a:ln w="12700"/>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B3FF2E4E-4E28-E04A-878F-2E3228E6E2D9}"/>
                </a:ext>
              </a:extLst>
            </p:cNvPr>
            <p:cNvCxnSpPr>
              <a:cxnSpLocks/>
              <a:stCxn id="13" idx="6"/>
              <a:endCxn id="12" idx="2"/>
            </p:cNvCxnSpPr>
            <p:nvPr/>
          </p:nvCxnSpPr>
          <p:spPr>
            <a:xfrm flipV="1">
              <a:off x="2666559" y="3826632"/>
              <a:ext cx="745917" cy="73656"/>
            </a:xfrm>
            <a:prstGeom prst="line">
              <a:avLst/>
            </a:prstGeom>
            <a:ln w="12700"/>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0014ABBB-CFDD-814B-ACDC-239689AFEB1A}"/>
                </a:ext>
              </a:extLst>
            </p:cNvPr>
            <p:cNvCxnSpPr>
              <a:cxnSpLocks/>
              <a:stCxn id="11" idx="4"/>
              <a:endCxn id="12" idx="7"/>
            </p:cNvCxnSpPr>
            <p:nvPr/>
          </p:nvCxnSpPr>
          <p:spPr>
            <a:xfrm flipH="1">
              <a:off x="3541364" y="3126703"/>
              <a:ext cx="304281" cy="646542"/>
            </a:xfrm>
            <a:prstGeom prst="line">
              <a:avLst/>
            </a:prstGeom>
            <a:ln w="12700"/>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A7B6ECB8-06E6-4A4E-9B96-F4766BAC0AF4}"/>
                </a:ext>
              </a:extLst>
            </p:cNvPr>
            <p:cNvCxnSpPr>
              <a:cxnSpLocks/>
              <a:stCxn id="12" idx="4"/>
              <a:endCxn id="17" idx="7"/>
            </p:cNvCxnSpPr>
            <p:nvPr/>
          </p:nvCxnSpPr>
          <p:spPr>
            <a:xfrm flipH="1">
              <a:off x="3284353" y="3902133"/>
              <a:ext cx="203624" cy="469943"/>
            </a:xfrm>
            <a:prstGeom prst="line">
              <a:avLst/>
            </a:prstGeom>
            <a:ln w="12700"/>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DDF9106B-62DA-1447-831D-14DC367EDE70}"/>
                </a:ext>
              </a:extLst>
            </p:cNvPr>
            <p:cNvCxnSpPr>
              <a:cxnSpLocks/>
              <a:stCxn id="13" idx="5"/>
              <a:endCxn id="17" idx="2"/>
            </p:cNvCxnSpPr>
            <p:nvPr/>
          </p:nvCxnSpPr>
          <p:spPr>
            <a:xfrm>
              <a:off x="2644445" y="3953675"/>
              <a:ext cx="511020" cy="471788"/>
            </a:xfrm>
            <a:prstGeom prst="line">
              <a:avLst/>
            </a:prstGeom>
            <a:ln w="12700"/>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0B8893B4-19E5-4740-BEE6-99D5C3A749B4}"/>
                </a:ext>
              </a:extLst>
            </p:cNvPr>
            <p:cNvCxnSpPr>
              <a:cxnSpLocks/>
              <a:stCxn id="16" idx="6"/>
              <a:endCxn id="17" idx="2"/>
            </p:cNvCxnSpPr>
            <p:nvPr/>
          </p:nvCxnSpPr>
          <p:spPr>
            <a:xfrm>
              <a:off x="1911215" y="4425463"/>
              <a:ext cx="1244250"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94F15C4D-8644-BE4F-9AB7-8F4D375DA3F9}"/>
                </a:ext>
              </a:extLst>
            </p:cNvPr>
            <p:cNvCxnSpPr>
              <a:cxnSpLocks/>
              <a:stCxn id="15" idx="4"/>
              <a:endCxn id="16" idx="1"/>
            </p:cNvCxnSpPr>
            <p:nvPr/>
          </p:nvCxnSpPr>
          <p:spPr>
            <a:xfrm>
              <a:off x="1271879" y="3428102"/>
              <a:ext cx="510448" cy="943974"/>
            </a:xfrm>
            <a:prstGeom prst="line">
              <a:avLst/>
            </a:prstGeom>
            <a:ln w="12700"/>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79D53AB8-E8A2-B145-BA6A-AC62414E2DCC}"/>
                </a:ext>
              </a:extLst>
            </p:cNvPr>
            <p:cNvCxnSpPr>
              <a:cxnSpLocks/>
              <a:stCxn id="14" idx="4"/>
              <a:endCxn id="16" idx="0"/>
            </p:cNvCxnSpPr>
            <p:nvPr/>
          </p:nvCxnSpPr>
          <p:spPr>
            <a:xfrm flipH="1">
              <a:off x="1835714" y="3660281"/>
              <a:ext cx="139187" cy="689681"/>
            </a:xfrm>
            <a:prstGeom prst="line">
              <a:avLst/>
            </a:prstGeom>
            <a:ln w="12700"/>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5CA279CF-B1A1-FD44-9D9B-8746C21ECEF7}"/>
                </a:ext>
              </a:extLst>
            </p:cNvPr>
            <p:cNvCxnSpPr>
              <a:cxnSpLocks/>
              <a:stCxn id="14" idx="5"/>
              <a:endCxn id="13" idx="1"/>
            </p:cNvCxnSpPr>
            <p:nvPr/>
          </p:nvCxnSpPr>
          <p:spPr>
            <a:xfrm>
              <a:off x="2028288" y="3638167"/>
              <a:ext cx="509383" cy="208734"/>
            </a:xfrm>
            <a:prstGeom prst="line">
              <a:avLst/>
            </a:prstGeom>
            <a:ln w="12700"/>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AC7B85B7-16D8-A34B-88E3-620F624C31A1}"/>
                </a:ext>
              </a:extLst>
            </p:cNvPr>
            <p:cNvCxnSpPr>
              <a:cxnSpLocks/>
              <a:stCxn id="13" idx="3"/>
              <a:endCxn id="16" idx="7"/>
            </p:cNvCxnSpPr>
            <p:nvPr/>
          </p:nvCxnSpPr>
          <p:spPr>
            <a:xfrm flipH="1">
              <a:off x="1889101" y="3953675"/>
              <a:ext cx="648570" cy="418401"/>
            </a:xfrm>
            <a:prstGeom prst="line">
              <a:avLst/>
            </a:prstGeom>
            <a:ln w="12700"/>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C74F8389-7206-4541-85F3-2B91EF49257D}"/>
                </a:ext>
              </a:extLst>
            </p:cNvPr>
            <p:cNvCxnSpPr>
              <a:cxnSpLocks/>
              <a:stCxn id="11" idx="3"/>
              <a:endCxn id="13" idx="7"/>
            </p:cNvCxnSpPr>
            <p:nvPr/>
          </p:nvCxnSpPr>
          <p:spPr>
            <a:xfrm flipH="1">
              <a:off x="2644445" y="3104589"/>
              <a:ext cx="1147813" cy="742312"/>
            </a:xfrm>
            <a:prstGeom prst="line">
              <a:avLst/>
            </a:prstGeom>
            <a:ln w="12700"/>
          </p:spPr>
          <p:style>
            <a:lnRef idx="1">
              <a:schemeClr val="dk1"/>
            </a:lnRef>
            <a:fillRef idx="0">
              <a:schemeClr val="dk1"/>
            </a:fillRef>
            <a:effectRef idx="0">
              <a:schemeClr val="dk1"/>
            </a:effectRef>
            <a:fontRef idx="minor">
              <a:schemeClr val="tx1"/>
            </a:fontRef>
          </p:style>
        </p:cxnSp>
        <p:sp>
          <p:nvSpPr>
            <p:cNvPr id="88" name="TextBox 87">
              <a:extLst>
                <a:ext uri="{FF2B5EF4-FFF2-40B4-BE49-F238E27FC236}">
                  <a16:creationId xmlns:a16="http://schemas.microsoft.com/office/drawing/2014/main" id="{DA8883C8-64B1-034F-9E0C-E3B2E218C0AB}"/>
                </a:ext>
              </a:extLst>
            </p:cNvPr>
            <p:cNvSpPr txBox="1"/>
            <p:nvPr/>
          </p:nvSpPr>
          <p:spPr>
            <a:xfrm>
              <a:off x="2685098" y="2959762"/>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24</a:t>
              </a:r>
              <a:endParaRPr lang="en-US" sz="1050" dirty="0">
                <a:latin typeface="Arial" panose="020B0604020202020204" pitchFamily="34" charset="0"/>
                <a:cs typeface="Arial" panose="020B0604020202020204" pitchFamily="34" charset="0"/>
              </a:endParaRPr>
            </a:p>
          </p:txBody>
        </p:sp>
        <p:sp>
          <p:nvSpPr>
            <p:cNvPr id="99" name="TextBox 98">
              <a:extLst>
                <a:ext uri="{FF2B5EF4-FFF2-40B4-BE49-F238E27FC236}">
                  <a16:creationId xmlns:a16="http://schemas.microsoft.com/office/drawing/2014/main" id="{B6D2F0AE-4CC4-B047-BAE9-005FC3CDC40C}"/>
                </a:ext>
              </a:extLst>
            </p:cNvPr>
            <p:cNvSpPr txBox="1"/>
            <p:nvPr/>
          </p:nvSpPr>
          <p:spPr>
            <a:xfrm>
              <a:off x="2713061" y="3264422"/>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23</a:t>
              </a:r>
              <a:endParaRPr lang="en-US" sz="1050" dirty="0">
                <a:latin typeface="Arial" panose="020B0604020202020204" pitchFamily="34" charset="0"/>
                <a:cs typeface="Arial" panose="020B0604020202020204" pitchFamily="34" charset="0"/>
              </a:endParaRPr>
            </a:p>
          </p:txBody>
        </p:sp>
        <p:sp>
          <p:nvSpPr>
            <p:cNvPr id="100" name="TextBox 99">
              <a:extLst>
                <a:ext uri="{FF2B5EF4-FFF2-40B4-BE49-F238E27FC236}">
                  <a16:creationId xmlns:a16="http://schemas.microsoft.com/office/drawing/2014/main" id="{FFAD7C69-DDBC-B74F-9BD5-FBEB1AE08412}"/>
                </a:ext>
              </a:extLst>
            </p:cNvPr>
            <p:cNvSpPr txBox="1"/>
            <p:nvPr/>
          </p:nvSpPr>
          <p:spPr>
            <a:xfrm>
              <a:off x="3584234" y="3393636"/>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9</a:t>
              </a:r>
              <a:endParaRPr lang="en-US" sz="1050" dirty="0">
                <a:latin typeface="Arial" panose="020B0604020202020204" pitchFamily="34" charset="0"/>
                <a:cs typeface="Arial" panose="020B0604020202020204" pitchFamily="34" charset="0"/>
              </a:endParaRPr>
            </a:p>
          </p:txBody>
        </p:sp>
        <p:sp>
          <p:nvSpPr>
            <p:cNvPr id="101" name="TextBox 100">
              <a:extLst>
                <a:ext uri="{FF2B5EF4-FFF2-40B4-BE49-F238E27FC236}">
                  <a16:creationId xmlns:a16="http://schemas.microsoft.com/office/drawing/2014/main" id="{167784F3-7BAE-9B4E-BFC4-7A600B2FF7CD}"/>
                </a:ext>
              </a:extLst>
            </p:cNvPr>
            <p:cNvSpPr txBox="1"/>
            <p:nvPr/>
          </p:nvSpPr>
          <p:spPr>
            <a:xfrm>
              <a:off x="3284353" y="4084097"/>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7</a:t>
              </a:r>
              <a:endParaRPr lang="en-US" sz="1050" dirty="0">
                <a:latin typeface="Arial" panose="020B0604020202020204" pitchFamily="34" charset="0"/>
                <a:cs typeface="Arial" panose="020B0604020202020204" pitchFamily="34" charset="0"/>
              </a:endParaRPr>
            </a:p>
          </p:txBody>
        </p:sp>
        <p:sp>
          <p:nvSpPr>
            <p:cNvPr id="102" name="TextBox 101">
              <a:extLst>
                <a:ext uri="{FF2B5EF4-FFF2-40B4-BE49-F238E27FC236}">
                  <a16:creationId xmlns:a16="http://schemas.microsoft.com/office/drawing/2014/main" id="{F701AE8A-2006-3246-93E4-4C0B00FDD4B1}"/>
                </a:ext>
              </a:extLst>
            </p:cNvPr>
            <p:cNvSpPr txBox="1"/>
            <p:nvPr/>
          </p:nvSpPr>
          <p:spPr>
            <a:xfrm>
              <a:off x="2773966" y="4079824"/>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14</a:t>
              </a:r>
              <a:endParaRPr lang="en-US" sz="1050" dirty="0">
                <a:latin typeface="Arial" panose="020B0604020202020204" pitchFamily="34" charset="0"/>
                <a:cs typeface="Arial" panose="020B0604020202020204" pitchFamily="34" charset="0"/>
              </a:endParaRPr>
            </a:p>
          </p:txBody>
        </p:sp>
        <p:sp>
          <p:nvSpPr>
            <p:cNvPr id="103" name="TextBox 102">
              <a:extLst>
                <a:ext uri="{FF2B5EF4-FFF2-40B4-BE49-F238E27FC236}">
                  <a16:creationId xmlns:a16="http://schemas.microsoft.com/office/drawing/2014/main" id="{79E5A53A-700D-8F41-ADE4-29C75F9017C5}"/>
                </a:ext>
              </a:extLst>
            </p:cNvPr>
            <p:cNvSpPr txBox="1"/>
            <p:nvPr/>
          </p:nvSpPr>
          <p:spPr>
            <a:xfrm>
              <a:off x="2434583" y="4351955"/>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21</a:t>
              </a:r>
              <a:endParaRPr lang="en-US" sz="1050" dirty="0">
                <a:latin typeface="Arial" panose="020B0604020202020204" pitchFamily="34" charset="0"/>
                <a:cs typeface="Arial" panose="020B0604020202020204" pitchFamily="34" charset="0"/>
              </a:endParaRPr>
            </a:p>
          </p:txBody>
        </p:sp>
        <p:sp>
          <p:nvSpPr>
            <p:cNvPr id="104" name="TextBox 103">
              <a:extLst>
                <a:ext uri="{FF2B5EF4-FFF2-40B4-BE49-F238E27FC236}">
                  <a16:creationId xmlns:a16="http://schemas.microsoft.com/office/drawing/2014/main" id="{2EA8F8B8-022D-8B4B-96D6-3042E81BA478}"/>
                </a:ext>
              </a:extLst>
            </p:cNvPr>
            <p:cNvSpPr txBox="1"/>
            <p:nvPr/>
          </p:nvSpPr>
          <p:spPr>
            <a:xfrm>
              <a:off x="1541216" y="3408217"/>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6</a:t>
              </a:r>
              <a:endParaRPr lang="en-US" sz="1050" dirty="0">
                <a:latin typeface="Arial" panose="020B0604020202020204" pitchFamily="34" charset="0"/>
                <a:cs typeface="Arial" panose="020B0604020202020204" pitchFamily="34" charset="0"/>
              </a:endParaRPr>
            </a:p>
          </p:txBody>
        </p:sp>
        <p:sp>
          <p:nvSpPr>
            <p:cNvPr id="105" name="TextBox 104">
              <a:extLst>
                <a:ext uri="{FF2B5EF4-FFF2-40B4-BE49-F238E27FC236}">
                  <a16:creationId xmlns:a16="http://schemas.microsoft.com/office/drawing/2014/main" id="{A6FF8CDB-A966-8948-965F-3A813F177832}"/>
                </a:ext>
              </a:extLst>
            </p:cNvPr>
            <p:cNvSpPr txBox="1"/>
            <p:nvPr/>
          </p:nvSpPr>
          <p:spPr>
            <a:xfrm>
              <a:off x="1441361" y="3072008"/>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4</a:t>
              </a:r>
              <a:endParaRPr lang="en-US" sz="1050" dirty="0">
                <a:latin typeface="Arial" panose="020B0604020202020204" pitchFamily="34" charset="0"/>
                <a:cs typeface="Arial" panose="020B0604020202020204" pitchFamily="34" charset="0"/>
              </a:endParaRPr>
            </a:p>
          </p:txBody>
        </p:sp>
        <p:sp>
          <p:nvSpPr>
            <p:cNvPr id="106" name="TextBox 105">
              <a:extLst>
                <a:ext uri="{FF2B5EF4-FFF2-40B4-BE49-F238E27FC236}">
                  <a16:creationId xmlns:a16="http://schemas.microsoft.com/office/drawing/2014/main" id="{48EEFC93-7BB6-4341-917E-0295A800277F}"/>
                </a:ext>
              </a:extLst>
            </p:cNvPr>
            <p:cNvSpPr txBox="1"/>
            <p:nvPr/>
          </p:nvSpPr>
          <p:spPr>
            <a:xfrm>
              <a:off x="1437063" y="3804231"/>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16</a:t>
              </a:r>
              <a:endParaRPr lang="en-US" sz="1050" dirty="0">
                <a:latin typeface="Arial" panose="020B0604020202020204" pitchFamily="34" charset="0"/>
                <a:cs typeface="Arial" panose="020B0604020202020204" pitchFamily="34" charset="0"/>
              </a:endParaRPr>
            </a:p>
          </p:txBody>
        </p:sp>
        <p:sp>
          <p:nvSpPr>
            <p:cNvPr id="107" name="TextBox 106">
              <a:extLst>
                <a:ext uri="{FF2B5EF4-FFF2-40B4-BE49-F238E27FC236}">
                  <a16:creationId xmlns:a16="http://schemas.microsoft.com/office/drawing/2014/main" id="{9AC5FCD3-149C-3848-9C5F-FCC2D83B6744}"/>
                </a:ext>
              </a:extLst>
            </p:cNvPr>
            <p:cNvSpPr txBox="1"/>
            <p:nvPr/>
          </p:nvSpPr>
          <p:spPr>
            <a:xfrm>
              <a:off x="2205760" y="3659691"/>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5</a:t>
              </a:r>
              <a:endParaRPr lang="en-US" sz="1050" dirty="0">
                <a:latin typeface="Arial" panose="020B0604020202020204" pitchFamily="34" charset="0"/>
                <a:cs typeface="Arial" panose="020B0604020202020204" pitchFamily="34" charset="0"/>
              </a:endParaRPr>
            </a:p>
          </p:txBody>
        </p:sp>
        <p:sp>
          <p:nvSpPr>
            <p:cNvPr id="108" name="TextBox 107">
              <a:extLst>
                <a:ext uri="{FF2B5EF4-FFF2-40B4-BE49-F238E27FC236}">
                  <a16:creationId xmlns:a16="http://schemas.microsoft.com/office/drawing/2014/main" id="{C746ECBA-BB3D-E74D-B054-3410AF7DC423}"/>
                </a:ext>
              </a:extLst>
            </p:cNvPr>
            <p:cNvSpPr txBox="1"/>
            <p:nvPr/>
          </p:nvSpPr>
          <p:spPr>
            <a:xfrm>
              <a:off x="2098453" y="4064317"/>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10</a:t>
              </a:r>
              <a:endParaRPr lang="en-US" sz="1050" dirty="0">
                <a:latin typeface="Arial" panose="020B0604020202020204" pitchFamily="34" charset="0"/>
                <a:cs typeface="Arial" panose="020B0604020202020204" pitchFamily="34" charset="0"/>
              </a:endParaRPr>
            </a:p>
          </p:txBody>
        </p:sp>
        <p:sp>
          <p:nvSpPr>
            <p:cNvPr id="109" name="TextBox 108">
              <a:extLst>
                <a:ext uri="{FF2B5EF4-FFF2-40B4-BE49-F238E27FC236}">
                  <a16:creationId xmlns:a16="http://schemas.microsoft.com/office/drawing/2014/main" id="{A64991AF-3706-8543-B44B-DFD4FEDF355A}"/>
                </a:ext>
              </a:extLst>
            </p:cNvPr>
            <p:cNvSpPr txBox="1"/>
            <p:nvPr/>
          </p:nvSpPr>
          <p:spPr>
            <a:xfrm>
              <a:off x="2956846" y="3778811"/>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11</a:t>
              </a:r>
              <a:endParaRPr lang="en-US" sz="1050" dirty="0">
                <a:latin typeface="Arial" panose="020B0604020202020204" pitchFamily="34" charset="0"/>
                <a:cs typeface="Arial" panose="020B0604020202020204" pitchFamily="34" charset="0"/>
              </a:endParaRPr>
            </a:p>
          </p:txBody>
        </p:sp>
        <p:sp>
          <p:nvSpPr>
            <p:cNvPr id="110" name="TextBox 109">
              <a:extLst>
                <a:ext uri="{FF2B5EF4-FFF2-40B4-BE49-F238E27FC236}">
                  <a16:creationId xmlns:a16="http://schemas.microsoft.com/office/drawing/2014/main" id="{4C3C6487-4E8B-4648-9B83-8847FD0DD670}"/>
                </a:ext>
              </a:extLst>
            </p:cNvPr>
            <p:cNvSpPr txBox="1"/>
            <p:nvPr/>
          </p:nvSpPr>
          <p:spPr>
            <a:xfrm>
              <a:off x="3043091" y="3416660"/>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18</a:t>
              </a:r>
              <a:endParaRPr lang="en-US" sz="1050" dirty="0">
                <a:latin typeface="Arial" panose="020B0604020202020204" pitchFamily="34" charset="0"/>
                <a:cs typeface="Arial" panose="020B0604020202020204" pitchFamily="34" charset="0"/>
              </a:endParaRPr>
            </a:p>
          </p:txBody>
        </p:sp>
        <p:sp>
          <p:nvSpPr>
            <p:cNvPr id="303" name="TextBox 302">
              <a:extLst>
                <a:ext uri="{FF2B5EF4-FFF2-40B4-BE49-F238E27FC236}">
                  <a16:creationId xmlns:a16="http://schemas.microsoft.com/office/drawing/2014/main" id="{8F67726A-30D4-E24F-8CCB-BB7C40578C2D}"/>
                </a:ext>
              </a:extLst>
            </p:cNvPr>
            <p:cNvSpPr txBox="1"/>
            <p:nvPr/>
          </p:nvSpPr>
          <p:spPr>
            <a:xfrm>
              <a:off x="2079564" y="4496255"/>
              <a:ext cx="739305" cy="276999"/>
            </a:xfrm>
            <a:prstGeom prst="rect">
              <a:avLst/>
            </a:prstGeom>
            <a:noFill/>
          </p:spPr>
          <p:txBody>
            <a:bodyPr wrap="none" rtlCol="0">
              <a:spAutoFit/>
            </a:bodyPr>
            <a:lstStyle/>
            <a:p>
              <a:r>
                <a:rPr lang="en-US" altLang="zh-CN" sz="1200" dirty="0">
                  <a:solidFill>
                    <a:schemeClr val="accent2"/>
                  </a:solidFill>
                  <a:latin typeface="Arial" panose="020B0604020202020204" pitchFamily="34" charset="0"/>
                  <a:cs typeface="Arial" panose="020B0604020202020204" pitchFamily="34" charset="0"/>
                </a:rPr>
                <a:t>graph</a:t>
              </a:r>
              <a:r>
                <a:rPr lang="zh-CN" altLang="en-US" sz="1200" dirty="0">
                  <a:solidFill>
                    <a:schemeClr val="accent2"/>
                  </a:solidFill>
                  <a:latin typeface="Arial" panose="020B0604020202020204" pitchFamily="34" charset="0"/>
                  <a:cs typeface="Arial" panose="020B0604020202020204" pitchFamily="34" charset="0"/>
                </a:rPr>
                <a:t> </a:t>
              </a:r>
              <a:r>
                <a:rPr lang="en-US" altLang="zh-CN" sz="1200" dirty="0">
                  <a:solidFill>
                    <a:schemeClr val="accent2"/>
                  </a:solidFill>
                  <a:latin typeface="Arial" panose="020B0604020202020204" pitchFamily="34" charset="0"/>
                  <a:cs typeface="Arial" panose="020B0604020202020204" pitchFamily="34" charset="0"/>
                </a:rPr>
                <a:t>G</a:t>
              </a:r>
              <a:endParaRPr lang="en-US" sz="1200" dirty="0">
                <a:solidFill>
                  <a:schemeClr val="accent2"/>
                </a:solidFill>
                <a:latin typeface="Arial" panose="020B0604020202020204" pitchFamily="34" charset="0"/>
                <a:cs typeface="Arial" panose="020B0604020202020204" pitchFamily="34" charset="0"/>
              </a:endParaRPr>
            </a:p>
          </p:txBody>
        </p:sp>
        <p:sp>
          <p:nvSpPr>
            <p:cNvPr id="368" name="TextBox 367">
              <a:extLst>
                <a:ext uri="{FF2B5EF4-FFF2-40B4-BE49-F238E27FC236}">
                  <a16:creationId xmlns:a16="http://schemas.microsoft.com/office/drawing/2014/main" id="{7551EB17-2527-2D45-9316-987A4846B668}"/>
                </a:ext>
              </a:extLst>
            </p:cNvPr>
            <p:cNvSpPr txBox="1"/>
            <p:nvPr/>
          </p:nvSpPr>
          <p:spPr>
            <a:xfrm>
              <a:off x="1821252" y="3890391"/>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8</a:t>
              </a:r>
              <a:endParaRPr lang="en-US" sz="1050" dirty="0">
                <a:latin typeface="Arial" panose="020B0604020202020204" pitchFamily="34" charset="0"/>
                <a:cs typeface="Arial" panose="020B0604020202020204" pitchFamily="34" charset="0"/>
              </a:endParaRPr>
            </a:p>
          </p:txBody>
        </p:sp>
      </p:grpSp>
      <p:grpSp>
        <p:nvGrpSpPr>
          <p:cNvPr id="522" name="Group 521">
            <a:extLst>
              <a:ext uri="{FF2B5EF4-FFF2-40B4-BE49-F238E27FC236}">
                <a16:creationId xmlns:a16="http://schemas.microsoft.com/office/drawing/2014/main" id="{F4DD8B45-4CE9-FA4E-8240-32A0A18EE671}"/>
              </a:ext>
            </a:extLst>
          </p:cNvPr>
          <p:cNvGrpSpPr/>
          <p:nvPr/>
        </p:nvGrpSpPr>
        <p:grpSpPr>
          <a:xfrm>
            <a:off x="1193348" y="4902117"/>
            <a:ext cx="2724768" cy="1868918"/>
            <a:chOff x="1193348" y="4902117"/>
            <a:chExt cx="2724768" cy="1868918"/>
          </a:xfrm>
        </p:grpSpPr>
        <p:sp>
          <p:nvSpPr>
            <p:cNvPr id="406" name="Oval 405">
              <a:extLst>
                <a:ext uri="{FF2B5EF4-FFF2-40B4-BE49-F238E27FC236}">
                  <a16:creationId xmlns:a16="http://schemas.microsoft.com/office/drawing/2014/main" id="{3E73C9D2-2E5F-DA44-AAFD-C9CE8F0F547A}"/>
                </a:ext>
              </a:extLst>
            </p:cNvPr>
            <p:cNvSpPr/>
            <p:nvPr/>
          </p:nvSpPr>
          <p:spPr>
            <a:xfrm>
              <a:off x="1743970" y="4917709"/>
              <a:ext cx="151002" cy="151002"/>
            </a:xfrm>
            <a:prstGeom prst="ellipse">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07" name="Oval 406">
              <a:extLst>
                <a:ext uri="{FF2B5EF4-FFF2-40B4-BE49-F238E27FC236}">
                  <a16:creationId xmlns:a16="http://schemas.microsoft.com/office/drawing/2014/main" id="{8FD806A0-0C7D-6944-975F-34FDE8EA8506}"/>
                </a:ext>
              </a:extLst>
            </p:cNvPr>
            <p:cNvSpPr/>
            <p:nvPr/>
          </p:nvSpPr>
          <p:spPr>
            <a:xfrm>
              <a:off x="3767114" y="4918056"/>
              <a:ext cx="151002" cy="151002"/>
            </a:xfrm>
            <a:prstGeom prst="ellipse">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08" name="Oval 407">
              <a:extLst>
                <a:ext uri="{FF2B5EF4-FFF2-40B4-BE49-F238E27FC236}">
                  <a16:creationId xmlns:a16="http://schemas.microsoft.com/office/drawing/2014/main" id="{E8377D9A-C366-234B-B347-357B61988B40}"/>
                </a:ext>
              </a:extLst>
            </p:cNvPr>
            <p:cNvSpPr/>
            <p:nvPr/>
          </p:nvSpPr>
          <p:spPr>
            <a:xfrm>
              <a:off x="3409446" y="5693486"/>
              <a:ext cx="151002" cy="151002"/>
            </a:xfrm>
            <a:prstGeom prst="ellipse">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09" name="Oval 408">
              <a:extLst>
                <a:ext uri="{FF2B5EF4-FFF2-40B4-BE49-F238E27FC236}">
                  <a16:creationId xmlns:a16="http://schemas.microsoft.com/office/drawing/2014/main" id="{EC2B11AB-1F5E-484A-940B-35CFCCB2E33C}"/>
                </a:ext>
              </a:extLst>
            </p:cNvPr>
            <p:cNvSpPr/>
            <p:nvPr/>
          </p:nvSpPr>
          <p:spPr>
            <a:xfrm>
              <a:off x="2512527" y="5767142"/>
              <a:ext cx="151002" cy="151002"/>
            </a:xfrm>
            <a:prstGeom prst="ellipse">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10" name="Oval 409">
              <a:extLst>
                <a:ext uri="{FF2B5EF4-FFF2-40B4-BE49-F238E27FC236}">
                  <a16:creationId xmlns:a16="http://schemas.microsoft.com/office/drawing/2014/main" id="{C1A391C0-0E6B-8445-9C6C-B15BBBC6AF23}"/>
                </a:ext>
              </a:extLst>
            </p:cNvPr>
            <p:cNvSpPr/>
            <p:nvPr/>
          </p:nvSpPr>
          <p:spPr>
            <a:xfrm>
              <a:off x="1896370" y="5451634"/>
              <a:ext cx="151002" cy="151002"/>
            </a:xfrm>
            <a:prstGeom prst="ellipse">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11" name="Oval 410">
              <a:extLst>
                <a:ext uri="{FF2B5EF4-FFF2-40B4-BE49-F238E27FC236}">
                  <a16:creationId xmlns:a16="http://schemas.microsoft.com/office/drawing/2014/main" id="{5FAF16AC-CAFF-464B-BBC5-936A4F1B4FD3}"/>
                </a:ext>
              </a:extLst>
            </p:cNvPr>
            <p:cNvSpPr/>
            <p:nvPr/>
          </p:nvSpPr>
          <p:spPr>
            <a:xfrm>
              <a:off x="1193348" y="5219455"/>
              <a:ext cx="151002" cy="151002"/>
            </a:xfrm>
            <a:prstGeom prst="ellipse">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12" name="Oval 411">
              <a:extLst>
                <a:ext uri="{FF2B5EF4-FFF2-40B4-BE49-F238E27FC236}">
                  <a16:creationId xmlns:a16="http://schemas.microsoft.com/office/drawing/2014/main" id="{8263ADF7-1774-404E-9C52-9FD2FCCA92B5}"/>
                </a:ext>
              </a:extLst>
            </p:cNvPr>
            <p:cNvSpPr/>
            <p:nvPr/>
          </p:nvSpPr>
          <p:spPr>
            <a:xfrm>
              <a:off x="1757183" y="6292317"/>
              <a:ext cx="151002" cy="151002"/>
            </a:xfrm>
            <a:prstGeom prst="ellipse">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13" name="Oval 412">
              <a:extLst>
                <a:ext uri="{FF2B5EF4-FFF2-40B4-BE49-F238E27FC236}">
                  <a16:creationId xmlns:a16="http://schemas.microsoft.com/office/drawing/2014/main" id="{5CF5AF67-D0F3-ED48-8168-E88A63C704B0}"/>
                </a:ext>
              </a:extLst>
            </p:cNvPr>
            <p:cNvSpPr/>
            <p:nvPr/>
          </p:nvSpPr>
          <p:spPr>
            <a:xfrm>
              <a:off x="3152435" y="6292317"/>
              <a:ext cx="151002" cy="151002"/>
            </a:xfrm>
            <a:prstGeom prst="ellipse">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414" name="Straight Connector 413">
              <a:extLst>
                <a:ext uri="{FF2B5EF4-FFF2-40B4-BE49-F238E27FC236}">
                  <a16:creationId xmlns:a16="http://schemas.microsoft.com/office/drawing/2014/main" id="{39AEBB6D-9BDA-5B42-BB94-357AEACF93F6}"/>
                </a:ext>
              </a:extLst>
            </p:cNvPr>
            <p:cNvCxnSpPr>
              <a:stCxn id="406" idx="6"/>
              <a:endCxn id="407" idx="2"/>
            </p:cNvCxnSpPr>
            <p:nvPr/>
          </p:nvCxnSpPr>
          <p:spPr>
            <a:xfrm>
              <a:off x="1894972" y="4993210"/>
              <a:ext cx="1872142" cy="347"/>
            </a:xfrm>
            <a:prstGeom prst="line">
              <a:avLst/>
            </a:prstGeom>
            <a:ln w="38100">
              <a:solidFill>
                <a:srgbClr val="2000EA"/>
              </a:solidFill>
            </a:ln>
          </p:spPr>
          <p:style>
            <a:lnRef idx="1">
              <a:schemeClr val="dk1"/>
            </a:lnRef>
            <a:fillRef idx="0">
              <a:schemeClr val="dk1"/>
            </a:fillRef>
            <a:effectRef idx="0">
              <a:schemeClr val="dk1"/>
            </a:effectRef>
            <a:fontRef idx="minor">
              <a:schemeClr val="tx1"/>
            </a:fontRef>
          </p:style>
        </p:cxnSp>
        <p:cxnSp>
          <p:nvCxnSpPr>
            <p:cNvPr id="415" name="Straight Connector 414">
              <a:extLst>
                <a:ext uri="{FF2B5EF4-FFF2-40B4-BE49-F238E27FC236}">
                  <a16:creationId xmlns:a16="http://schemas.microsoft.com/office/drawing/2014/main" id="{EED87AF1-07A5-BD4E-8953-63469B806CE3}"/>
                </a:ext>
              </a:extLst>
            </p:cNvPr>
            <p:cNvCxnSpPr>
              <a:cxnSpLocks/>
              <a:stCxn id="406" idx="2"/>
              <a:endCxn id="411" idx="7"/>
            </p:cNvCxnSpPr>
            <p:nvPr/>
          </p:nvCxnSpPr>
          <p:spPr>
            <a:xfrm flipH="1">
              <a:off x="1322236" y="4993210"/>
              <a:ext cx="421734" cy="248359"/>
            </a:xfrm>
            <a:prstGeom prst="line">
              <a:avLst/>
            </a:prstGeom>
            <a:ln w="38100">
              <a:solidFill>
                <a:srgbClr val="2000EA"/>
              </a:solidFill>
            </a:ln>
          </p:spPr>
          <p:style>
            <a:lnRef idx="1">
              <a:schemeClr val="dk1"/>
            </a:lnRef>
            <a:fillRef idx="0">
              <a:schemeClr val="dk1"/>
            </a:fillRef>
            <a:effectRef idx="0">
              <a:schemeClr val="dk1"/>
            </a:effectRef>
            <a:fontRef idx="minor">
              <a:schemeClr val="tx1"/>
            </a:fontRef>
          </p:style>
        </p:cxnSp>
        <p:cxnSp>
          <p:nvCxnSpPr>
            <p:cNvPr id="416" name="Straight Connector 415">
              <a:extLst>
                <a:ext uri="{FF2B5EF4-FFF2-40B4-BE49-F238E27FC236}">
                  <a16:creationId xmlns:a16="http://schemas.microsoft.com/office/drawing/2014/main" id="{9F055BCE-C294-9542-A389-1E3974DB4D52}"/>
                </a:ext>
              </a:extLst>
            </p:cNvPr>
            <p:cNvCxnSpPr>
              <a:cxnSpLocks/>
              <a:stCxn id="411" idx="5"/>
              <a:endCxn id="410" idx="2"/>
            </p:cNvCxnSpPr>
            <p:nvPr/>
          </p:nvCxnSpPr>
          <p:spPr>
            <a:xfrm>
              <a:off x="1322236" y="5348343"/>
              <a:ext cx="574134" cy="178792"/>
            </a:xfrm>
            <a:prstGeom prst="line">
              <a:avLst/>
            </a:prstGeom>
            <a:ln w="38100">
              <a:solidFill>
                <a:srgbClr val="2000EA"/>
              </a:solidFill>
            </a:ln>
          </p:spPr>
          <p:style>
            <a:lnRef idx="1">
              <a:schemeClr val="dk1"/>
            </a:lnRef>
            <a:fillRef idx="0">
              <a:schemeClr val="dk1"/>
            </a:fillRef>
            <a:effectRef idx="0">
              <a:schemeClr val="dk1"/>
            </a:effectRef>
            <a:fontRef idx="minor">
              <a:schemeClr val="tx1"/>
            </a:fontRef>
          </p:style>
        </p:cxnSp>
        <p:cxnSp>
          <p:nvCxnSpPr>
            <p:cNvPr id="417" name="Straight Connector 416">
              <a:extLst>
                <a:ext uri="{FF2B5EF4-FFF2-40B4-BE49-F238E27FC236}">
                  <a16:creationId xmlns:a16="http://schemas.microsoft.com/office/drawing/2014/main" id="{0CE2251E-8A4D-5D4C-87FA-67FF3D1671C0}"/>
                </a:ext>
              </a:extLst>
            </p:cNvPr>
            <p:cNvCxnSpPr>
              <a:cxnSpLocks/>
              <a:stCxn id="410" idx="6"/>
              <a:endCxn id="407" idx="2"/>
            </p:cNvCxnSpPr>
            <p:nvPr/>
          </p:nvCxnSpPr>
          <p:spPr>
            <a:xfrm flipV="1">
              <a:off x="2047372" y="4993557"/>
              <a:ext cx="1719742" cy="533578"/>
            </a:xfrm>
            <a:prstGeom prst="line">
              <a:avLst/>
            </a:prstGeom>
            <a:ln w="12700"/>
          </p:spPr>
          <p:style>
            <a:lnRef idx="1">
              <a:schemeClr val="dk1"/>
            </a:lnRef>
            <a:fillRef idx="0">
              <a:schemeClr val="dk1"/>
            </a:fillRef>
            <a:effectRef idx="0">
              <a:schemeClr val="dk1"/>
            </a:effectRef>
            <a:fontRef idx="minor">
              <a:schemeClr val="tx1"/>
            </a:fontRef>
          </p:style>
        </p:cxnSp>
        <p:cxnSp>
          <p:nvCxnSpPr>
            <p:cNvPr id="418" name="Straight Connector 417">
              <a:extLst>
                <a:ext uri="{FF2B5EF4-FFF2-40B4-BE49-F238E27FC236}">
                  <a16:creationId xmlns:a16="http://schemas.microsoft.com/office/drawing/2014/main" id="{803BB696-146F-4A41-B313-17135F9CC291}"/>
                </a:ext>
              </a:extLst>
            </p:cNvPr>
            <p:cNvCxnSpPr>
              <a:cxnSpLocks/>
              <a:stCxn id="409" idx="6"/>
              <a:endCxn id="408" idx="2"/>
            </p:cNvCxnSpPr>
            <p:nvPr/>
          </p:nvCxnSpPr>
          <p:spPr>
            <a:xfrm flipV="1">
              <a:off x="2663529" y="5768987"/>
              <a:ext cx="745917" cy="73656"/>
            </a:xfrm>
            <a:prstGeom prst="line">
              <a:avLst/>
            </a:prstGeom>
            <a:ln w="38100">
              <a:solidFill>
                <a:srgbClr val="2000EA"/>
              </a:solidFill>
            </a:ln>
          </p:spPr>
          <p:style>
            <a:lnRef idx="1">
              <a:schemeClr val="dk1"/>
            </a:lnRef>
            <a:fillRef idx="0">
              <a:schemeClr val="dk1"/>
            </a:fillRef>
            <a:effectRef idx="0">
              <a:schemeClr val="dk1"/>
            </a:effectRef>
            <a:fontRef idx="minor">
              <a:schemeClr val="tx1"/>
            </a:fontRef>
          </p:style>
        </p:cxnSp>
        <p:cxnSp>
          <p:nvCxnSpPr>
            <p:cNvPr id="419" name="Straight Connector 418">
              <a:extLst>
                <a:ext uri="{FF2B5EF4-FFF2-40B4-BE49-F238E27FC236}">
                  <a16:creationId xmlns:a16="http://schemas.microsoft.com/office/drawing/2014/main" id="{48C47591-D37F-9148-9545-EC602B75A268}"/>
                </a:ext>
              </a:extLst>
            </p:cNvPr>
            <p:cNvCxnSpPr>
              <a:cxnSpLocks/>
              <a:stCxn id="407" idx="4"/>
              <a:endCxn id="408" idx="7"/>
            </p:cNvCxnSpPr>
            <p:nvPr/>
          </p:nvCxnSpPr>
          <p:spPr>
            <a:xfrm flipH="1">
              <a:off x="3538334" y="5069058"/>
              <a:ext cx="304281" cy="646542"/>
            </a:xfrm>
            <a:prstGeom prst="line">
              <a:avLst/>
            </a:prstGeom>
            <a:ln w="38100">
              <a:solidFill>
                <a:srgbClr val="2000EA"/>
              </a:solidFill>
            </a:ln>
          </p:spPr>
          <p:style>
            <a:lnRef idx="1">
              <a:schemeClr val="dk1"/>
            </a:lnRef>
            <a:fillRef idx="0">
              <a:schemeClr val="dk1"/>
            </a:fillRef>
            <a:effectRef idx="0">
              <a:schemeClr val="dk1"/>
            </a:effectRef>
            <a:fontRef idx="minor">
              <a:schemeClr val="tx1"/>
            </a:fontRef>
          </p:style>
        </p:cxnSp>
        <p:cxnSp>
          <p:nvCxnSpPr>
            <p:cNvPr id="420" name="Straight Connector 419">
              <a:extLst>
                <a:ext uri="{FF2B5EF4-FFF2-40B4-BE49-F238E27FC236}">
                  <a16:creationId xmlns:a16="http://schemas.microsoft.com/office/drawing/2014/main" id="{382AFAF5-1116-D54F-AE8E-2B2BEBA62AA2}"/>
                </a:ext>
              </a:extLst>
            </p:cNvPr>
            <p:cNvCxnSpPr>
              <a:cxnSpLocks/>
              <a:stCxn id="408" idx="4"/>
              <a:endCxn id="413" idx="7"/>
            </p:cNvCxnSpPr>
            <p:nvPr/>
          </p:nvCxnSpPr>
          <p:spPr>
            <a:xfrm flipH="1">
              <a:off x="3281323" y="5844488"/>
              <a:ext cx="203624" cy="469943"/>
            </a:xfrm>
            <a:prstGeom prst="line">
              <a:avLst/>
            </a:prstGeom>
            <a:ln w="38100">
              <a:solidFill>
                <a:srgbClr val="2000EA"/>
              </a:solidFill>
            </a:ln>
          </p:spPr>
          <p:style>
            <a:lnRef idx="1">
              <a:schemeClr val="dk1"/>
            </a:lnRef>
            <a:fillRef idx="0">
              <a:schemeClr val="dk1"/>
            </a:fillRef>
            <a:effectRef idx="0">
              <a:schemeClr val="dk1"/>
            </a:effectRef>
            <a:fontRef idx="minor">
              <a:schemeClr val="tx1"/>
            </a:fontRef>
          </p:style>
        </p:cxnSp>
        <p:cxnSp>
          <p:nvCxnSpPr>
            <p:cNvPr id="421" name="Straight Connector 420">
              <a:extLst>
                <a:ext uri="{FF2B5EF4-FFF2-40B4-BE49-F238E27FC236}">
                  <a16:creationId xmlns:a16="http://schemas.microsoft.com/office/drawing/2014/main" id="{099BEB24-5DF0-CA45-96AB-995E3FCEEDBC}"/>
                </a:ext>
              </a:extLst>
            </p:cNvPr>
            <p:cNvCxnSpPr>
              <a:cxnSpLocks/>
              <a:stCxn id="409" idx="5"/>
              <a:endCxn id="413" idx="2"/>
            </p:cNvCxnSpPr>
            <p:nvPr/>
          </p:nvCxnSpPr>
          <p:spPr>
            <a:xfrm>
              <a:off x="2641415" y="5896030"/>
              <a:ext cx="511020" cy="471788"/>
            </a:xfrm>
            <a:prstGeom prst="line">
              <a:avLst/>
            </a:prstGeom>
            <a:ln w="12700"/>
          </p:spPr>
          <p:style>
            <a:lnRef idx="1">
              <a:schemeClr val="dk1"/>
            </a:lnRef>
            <a:fillRef idx="0">
              <a:schemeClr val="dk1"/>
            </a:fillRef>
            <a:effectRef idx="0">
              <a:schemeClr val="dk1"/>
            </a:effectRef>
            <a:fontRef idx="minor">
              <a:schemeClr val="tx1"/>
            </a:fontRef>
          </p:style>
        </p:cxnSp>
        <p:cxnSp>
          <p:nvCxnSpPr>
            <p:cNvPr id="422" name="Straight Connector 421">
              <a:extLst>
                <a:ext uri="{FF2B5EF4-FFF2-40B4-BE49-F238E27FC236}">
                  <a16:creationId xmlns:a16="http://schemas.microsoft.com/office/drawing/2014/main" id="{8C056519-2585-8E4C-8F2A-3DBC265AA104}"/>
                </a:ext>
              </a:extLst>
            </p:cNvPr>
            <p:cNvCxnSpPr>
              <a:cxnSpLocks/>
              <a:stCxn id="412" idx="6"/>
              <a:endCxn id="413" idx="2"/>
            </p:cNvCxnSpPr>
            <p:nvPr/>
          </p:nvCxnSpPr>
          <p:spPr>
            <a:xfrm>
              <a:off x="1908185" y="6367818"/>
              <a:ext cx="1244250"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423" name="Straight Connector 422">
              <a:extLst>
                <a:ext uri="{FF2B5EF4-FFF2-40B4-BE49-F238E27FC236}">
                  <a16:creationId xmlns:a16="http://schemas.microsoft.com/office/drawing/2014/main" id="{FA470558-F172-E44A-BF91-DBBE096FE3C0}"/>
                </a:ext>
              </a:extLst>
            </p:cNvPr>
            <p:cNvCxnSpPr>
              <a:cxnSpLocks/>
              <a:stCxn id="411" idx="4"/>
              <a:endCxn id="412" idx="1"/>
            </p:cNvCxnSpPr>
            <p:nvPr/>
          </p:nvCxnSpPr>
          <p:spPr>
            <a:xfrm>
              <a:off x="1268849" y="5370457"/>
              <a:ext cx="510448" cy="943974"/>
            </a:xfrm>
            <a:prstGeom prst="line">
              <a:avLst/>
            </a:prstGeom>
            <a:ln w="12700"/>
          </p:spPr>
          <p:style>
            <a:lnRef idx="1">
              <a:schemeClr val="dk1"/>
            </a:lnRef>
            <a:fillRef idx="0">
              <a:schemeClr val="dk1"/>
            </a:fillRef>
            <a:effectRef idx="0">
              <a:schemeClr val="dk1"/>
            </a:effectRef>
            <a:fontRef idx="minor">
              <a:schemeClr val="tx1"/>
            </a:fontRef>
          </p:style>
        </p:cxnSp>
        <p:cxnSp>
          <p:nvCxnSpPr>
            <p:cNvPr id="424" name="Straight Connector 423">
              <a:extLst>
                <a:ext uri="{FF2B5EF4-FFF2-40B4-BE49-F238E27FC236}">
                  <a16:creationId xmlns:a16="http://schemas.microsoft.com/office/drawing/2014/main" id="{A8A61AC0-FD93-024E-ACDD-E5FEABA8B350}"/>
                </a:ext>
              </a:extLst>
            </p:cNvPr>
            <p:cNvCxnSpPr>
              <a:cxnSpLocks/>
              <a:stCxn id="410" idx="4"/>
              <a:endCxn id="412" idx="0"/>
            </p:cNvCxnSpPr>
            <p:nvPr/>
          </p:nvCxnSpPr>
          <p:spPr>
            <a:xfrm flipH="1">
              <a:off x="1832684" y="5602636"/>
              <a:ext cx="139187" cy="689681"/>
            </a:xfrm>
            <a:prstGeom prst="line">
              <a:avLst/>
            </a:prstGeom>
            <a:ln w="38100">
              <a:solidFill>
                <a:srgbClr val="2000EA"/>
              </a:solidFill>
            </a:ln>
          </p:spPr>
          <p:style>
            <a:lnRef idx="1">
              <a:schemeClr val="dk1"/>
            </a:lnRef>
            <a:fillRef idx="0">
              <a:schemeClr val="dk1"/>
            </a:fillRef>
            <a:effectRef idx="0">
              <a:schemeClr val="dk1"/>
            </a:effectRef>
            <a:fontRef idx="minor">
              <a:schemeClr val="tx1"/>
            </a:fontRef>
          </p:style>
        </p:cxnSp>
        <p:cxnSp>
          <p:nvCxnSpPr>
            <p:cNvPr id="425" name="Straight Connector 424">
              <a:extLst>
                <a:ext uri="{FF2B5EF4-FFF2-40B4-BE49-F238E27FC236}">
                  <a16:creationId xmlns:a16="http://schemas.microsoft.com/office/drawing/2014/main" id="{1E2B1369-899A-3740-B4BF-C641156AC831}"/>
                </a:ext>
              </a:extLst>
            </p:cNvPr>
            <p:cNvCxnSpPr>
              <a:cxnSpLocks/>
              <a:stCxn id="410" idx="5"/>
              <a:endCxn id="409" idx="1"/>
            </p:cNvCxnSpPr>
            <p:nvPr/>
          </p:nvCxnSpPr>
          <p:spPr>
            <a:xfrm>
              <a:off x="2025258" y="5580522"/>
              <a:ext cx="509383" cy="208734"/>
            </a:xfrm>
            <a:prstGeom prst="line">
              <a:avLst/>
            </a:prstGeom>
            <a:ln w="38100">
              <a:solidFill>
                <a:srgbClr val="2000EA"/>
              </a:solidFill>
            </a:ln>
          </p:spPr>
          <p:style>
            <a:lnRef idx="1">
              <a:schemeClr val="dk1"/>
            </a:lnRef>
            <a:fillRef idx="0">
              <a:schemeClr val="dk1"/>
            </a:fillRef>
            <a:effectRef idx="0">
              <a:schemeClr val="dk1"/>
            </a:effectRef>
            <a:fontRef idx="minor">
              <a:schemeClr val="tx1"/>
            </a:fontRef>
          </p:style>
        </p:cxnSp>
        <p:cxnSp>
          <p:nvCxnSpPr>
            <p:cNvPr id="426" name="Straight Connector 425">
              <a:extLst>
                <a:ext uri="{FF2B5EF4-FFF2-40B4-BE49-F238E27FC236}">
                  <a16:creationId xmlns:a16="http://schemas.microsoft.com/office/drawing/2014/main" id="{F948E80E-873D-CF4F-ADE6-A35AE8893C0F}"/>
                </a:ext>
              </a:extLst>
            </p:cNvPr>
            <p:cNvCxnSpPr>
              <a:cxnSpLocks/>
              <a:stCxn id="409" idx="3"/>
              <a:endCxn id="412" idx="7"/>
            </p:cNvCxnSpPr>
            <p:nvPr/>
          </p:nvCxnSpPr>
          <p:spPr>
            <a:xfrm flipH="1">
              <a:off x="1886071" y="5896030"/>
              <a:ext cx="648570" cy="418401"/>
            </a:xfrm>
            <a:prstGeom prst="line">
              <a:avLst/>
            </a:prstGeom>
            <a:ln w="12700"/>
          </p:spPr>
          <p:style>
            <a:lnRef idx="1">
              <a:schemeClr val="dk1"/>
            </a:lnRef>
            <a:fillRef idx="0">
              <a:schemeClr val="dk1"/>
            </a:fillRef>
            <a:effectRef idx="0">
              <a:schemeClr val="dk1"/>
            </a:effectRef>
            <a:fontRef idx="minor">
              <a:schemeClr val="tx1"/>
            </a:fontRef>
          </p:style>
        </p:cxnSp>
        <p:cxnSp>
          <p:nvCxnSpPr>
            <p:cNvPr id="427" name="Straight Connector 426">
              <a:extLst>
                <a:ext uri="{FF2B5EF4-FFF2-40B4-BE49-F238E27FC236}">
                  <a16:creationId xmlns:a16="http://schemas.microsoft.com/office/drawing/2014/main" id="{E3D22D1A-AA1E-EC41-BDF3-97E6AF2CFE26}"/>
                </a:ext>
              </a:extLst>
            </p:cNvPr>
            <p:cNvCxnSpPr>
              <a:cxnSpLocks/>
              <a:stCxn id="407" idx="3"/>
              <a:endCxn id="409" idx="7"/>
            </p:cNvCxnSpPr>
            <p:nvPr/>
          </p:nvCxnSpPr>
          <p:spPr>
            <a:xfrm flipH="1">
              <a:off x="2641415" y="5046944"/>
              <a:ext cx="1147813" cy="742312"/>
            </a:xfrm>
            <a:prstGeom prst="line">
              <a:avLst/>
            </a:prstGeom>
            <a:ln w="12700"/>
          </p:spPr>
          <p:style>
            <a:lnRef idx="1">
              <a:schemeClr val="dk1"/>
            </a:lnRef>
            <a:fillRef idx="0">
              <a:schemeClr val="dk1"/>
            </a:fillRef>
            <a:effectRef idx="0">
              <a:schemeClr val="dk1"/>
            </a:effectRef>
            <a:fontRef idx="minor">
              <a:schemeClr val="tx1"/>
            </a:fontRef>
          </p:style>
        </p:cxnSp>
        <p:sp>
          <p:nvSpPr>
            <p:cNvPr id="428" name="TextBox 427">
              <a:extLst>
                <a:ext uri="{FF2B5EF4-FFF2-40B4-BE49-F238E27FC236}">
                  <a16:creationId xmlns:a16="http://schemas.microsoft.com/office/drawing/2014/main" id="{D5518119-F0FF-AB40-91A2-2F9D354766BE}"/>
                </a:ext>
              </a:extLst>
            </p:cNvPr>
            <p:cNvSpPr txBox="1"/>
            <p:nvPr/>
          </p:nvSpPr>
          <p:spPr>
            <a:xfrm>
              <a:off x="2682068" y="4902117"/>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24</a:t>
              </a:r>
              <a:endParaRPr lang="en-US" sz="1050" dirty="0">
                <a:latin typeface="Arial" panose="020B0604020202020204" pitchFamily="34" charset="0"/>
                <a:cs typeface="Arial" panose="020B0604020202020204" pitchFamily="34" charset="0"/>
              </a:endParaRPr>
            </a:p>
          </p:txBody>
        </p:sp>
        <p:sp>
          <p:nvSpPr>
            <p:cNvPr id="429" name="TextBox 428">
              <a:extLst>
                <a:ext uri="{FF2B5EF4-FFF2-40B4-BE49-F238E27FC236}">
                  <a16:creationId xmlns:a16="http://schemas.microsoft.com/office/drawing/2014/main" id="{51484EF5-BB84-094D-839C-2733CC3A372C}"/>
                </a:ext>
              </a:extLst>
            </p:cNvPr>
            <p:cNvSpPr txBox="1"/>
            <p:nvPr/>
          </p:nvSpPr>
          <p:spPr>
            <a:xfrm>
              <a:off x="2710031" y="5206777"/>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23</a:t>
              </a:r>
              <a:endParaRPr lang="en-US" sz="1050" dirty="0">
                <a:latin typeface="Arial" panose="020B0604020202020204" pitchFamily="34" charset="0"/>
                <a:cs typeface="Arial" panose="020B0604020202020204" pitchFamily="34" charset="0"/>
              </a:endParaRPr>
            </a:p>
          </p:txBody>
        </p:sp>
        <p:sp>
          <p:nvSpPr>
            <p:cNvPr id="430" name="TextBox 429">
              <a:extLst>
                <a:ext uri="{FF2B5EF4-FFF2-40B4-BE49-F238E27FC236}">
                  <a16:creationId xmlns:a16="http://schemas.microsoft.com/office/drawing/2014/main" id="{78ECF39C-B857-0C47-9FD6-F80FF4CCFCAF}"/>
                </a:ext>
              </a:extLst>
            </p:cNvPr>
            <p:cNvSpPr txBox="1"/>
            <p:nvPr/>
          </p:nvSpPr>
          <p:spPr>
            <a:xfrm>
              <a:off x="3581204" y="5335991"/>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9</a:t>
              </a:r>
              <a:endParaRPr lang="en-US" sz="1050" dirty="0">
                <a:latin typeface="Arial" panose="020B0604020202020204" pitchFamily="34" charset="0"/>
                <a:cs typeface="Arial" panose="020B0604020202020204" pitchFamily="34" charset="0"/>
              </a:endParaRPr>
            </a:p>
          </p:txBody>
        </p:sp>
        <p:sp>
          <p:nvSpPr>
            <p:cNvPr id="431" name="TextBox 430">
              <a:extLst>
                <a:ext uri="{FF2B5EF4-FFF2-40B4-BE49-F238E27FC236}">
                  <a16:creationId xmlns:a16="http://schemas.microsoft.com/office/drawing/2014/main" id="{63CA362E-5A15-B740-96B5-32EB8F0CCA0D}"/>
                </a:ext>
              </a:extLst>
            </p:cNvPr>
            <p:cNvSpPr txBox="1"/>
            <p:nvPr/>
          </p:nvSpPr>
          <p:spPr>
            <a:xfrm>
              <a:off x="3281323" y="6026452"/>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7</a:t>
              </a:r>
              <a:endParaRPr lang="en-US" sz="1050" dirty="0">
                <a:latin typeface="Arial" panose="020B0604020202020204" pitchFamily="34" charset="0"/>
                <a:cs typeface="Arial" panose="020B0604020202020204" pitchFamily="34" charset="0"/>
              </a:endParaRPr>
            </a:p>
          </p:txBody>
        </p:sp>
        <p:sp>
          <p:nvSpPr>
            <p:cNvPr id="432" name="TextBox 431">
              <a:extLst>
                <a:ext uri="{FF2B5EF4-FFF2-40B4-BE49-F238E27FC236}">
                  <a16:creationId xmlns:a16="http://schemas.microsoft.com/office/drawing/2014/main" id="{0DABD21E-E60E-A14B-834F-95AA630756F0}"/>
                </a:ext>
              </a:extLst>
            </p:cNvPr>
            <p:cNvSpPr txBox="1"/>
            <p:nvPr/>
          </p:nvSpPr>
          <p:spPr>
            <a:xfrm>
              <a:off x="2770936" y="6022179"/>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14</a:t>
              </a:r>
              <a:endParaRPr lang="en-US" sz="1050" dirty="0">
                <a:latin typeface="Arial" panose="020B0604020202020204" pitchFamily="34" charset="0"/>
                <a:cs typeface="Arial" panose="020B0604020202020204" pitchFamily="34" charset="0"/>
              </a:endParaRPr>
            </a:p>
          </p:txBody>
        </p:sp>
        <p:sp>
          <p:nvSpPr>
            <p:cNvPr id="433" name="TextBox 432">
              <a:extLst>
                <a:ext uri="{FF2B5EF4-FFF2-40B4-BE49-F238E27FC236}">
                  <a16:creationId xmlns:a16="http://schemas.microsoft.com/office/drawing/2014/main" id="{850B6A87-3654-EA45-B622-22FE90D04FCE}"/>
                </a:ext>
              </a:extLst>
            </p:cNvPr>
            <p:cNvSpPr txBox="1"/>
            <p:nvPr/>
          </p:nvSpPr>
          <p:spPr>
            <a:xfrm>
              <a:off x="2438870" y="6285606"/>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21</a:t>
              </a:r>
              <a:endParaRPr lang="en-US" sz="1050" dirty="0">
                <a:latin typeface="Arial" panose="020B0604020202020204" pitchFamily="34" charset="0"/>
                <a:cs typeface="Arial" panose="020B0604020202020204" pitchFamily="34" charset="0"/>
              </a:endParaRPr>
            </a:p>
          </p:txBody>
        </p:sp>
        <p:sp>
          <p:nvSpPr>
            <p:cNvPr id="434" name="TextBox 433">
              <a:extLst>
                <a:ext uri="{FF2B5EF4-FFF2-40B4-BE49-F238E27FC236}">
                  <a16:creationId xmlns:a16="http://schemas.microsoft.com/office/drawing/2014/main" id="{677C1506-ED7C-074A-8EA7-8B13BF543085}"/>
                </a:ext>
              </a:extLst>
            </p:cNvPr>
            <p:cNvSpPr txBox="1"/>
            <p:nvPr/>
          </p:nvSpPr>
          <p:spPr>
            <a:xfrm>
              <a:off x="1538186" y="5350572"/>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6</a:t>
              </a:r>
              <a:endParaRPr lang="en-US" sz="1050" dirty="0">
                <a:latin typeface="Arial" panose="020B0604020202020204" pitchFamily="34" charset="0"/>
                <a:cs typeface="Arial" panose="020B0604020202020204" pitchFamily="34" charset="0"/>
              </a:endParaRPr>
            </a:p>
          </p:txBody>
        </p:sp>
        <p:sp>
          <p:nvSpPr>
            <p:cNvPr id="435" name="TextBox 434">
              <a:extLst>
                <a:ext uri="{FF2B5EF4-FFF2-40B4-BE49-F238E27FC236}">
                  <a16:creationId xmlns:a16="http://schemas.microsoft.com/office/drawing/2014/main" id="{DB382F18-EAA8-5D45-A1FD-40966FF48483}"/>
                </a:ext>
              </a:extLst>
            </p:cNvPr>
            <p:cNvSpPr txBox="1"/>
            <p:nvPr/>
          </p:nvSpPr>
          <p:spPr>
            <a:xfrm>
              <a:off x="1438331" y="5014363"/>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4</a:t>
              </a:r>
              <a:endParaRPr lang="en-US" sz="1050" dirty="0">
                <a:latin typeface="Arial" panose="020B0604020202020204" pitchFamily="34" charset="0"/>
                <a:cs typeface="Arial" panose="020B0604020202020204" pitchFamily="34" charset="0"/>
              </a:endParaRPr>
            </a:p>
          </p:txBody>
        </p:sp>
        <p:sp>
          <p:nvSpPr>
            <p:cNvPr id="436" name="TextBox 435">
              <a:extLst>
                <a:ext uri="{FF2B5EF4-FFF2-40B4-BE49-F238E27FC236}">
                  <a16:creationId xmlns:a16="http://schemas.microsoft.com/office/drawing/2014/main" id="{15397B75-F533-2E49-BFE5-5F7CF4F18D12}"/>
                </a:ext>
              </a:extLst>
            </p:cNvPr>
            <p:cNvSpPr txBox="1"/>
            <p:nvPr/>
          </p:nvSpPr>
          <p:spPr>
            <a:xfrm>
              <a:off x="1434033" y="5746586"/>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16</a:t>
              </a:r>
              <a:endParaRPr lang="en-US" sz="1050" dirty="0">
                <a:latin typeface="Arial" panose="020B0604020202020204" pitchFamily="34" charset="0"/>
                <a:cs typeface="Arial" panose="020B0604020202020204" pitchFamily="34" charset="0"/>
              </a:endParaRPr>
            </a:p>
          </p:txBody>
        </p:sp>
        <p:sp>
          <p:nvSpPr>
            <p:cNvPr id="437" name="TextBox 436">
              <a:extLst>
                <a:ext uri="{FF2B5EF4-FFF2-40B4-BE49-F238E27FC236}">
                  <a16:creationId xmlns:a16="http://schemas.microsoft.com/office/drawing/2014/main" id="{D0432BD9-6C41-8E4A-B52D-A62AEA4196B5}"/>
                </a:ext>
              </a:extLst>
            </p:cNvPr>
            <p:cNvSpPr txBox="1"/>
            <p:nvPr/>
          </p:nvSpPr>
          <p:spPr>
            <a:xfrm>
              <a:off x="2202730" y="5602046"/>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5</a:t>
              </a:r>
              <a:endParaRPr lang="en-US" sz="1050" dirty="0">
                <a:latin typeface="Arial" panose="020B0604020202020204" pitchFamily="34" charset="0"/>
                <a:cs typeface="Arial" panose="020B0604020202020204" pitchFamily="34" charset="0"/>
              </a:endParaRPr>
            </a:p>
          </p:txBody>
        </p:sp>
        <p:sp>
          <p:nvSpPr>
            <p:cNvPr id="438" name="TextBox 437">
              <a:extLst>
                <a:ext uri="{FF2B5EF4-FFF2-40B4-BE49-F238E27FC236}">
                  <a16:creationId xmlns:a16="http://schemas.microsoft.com/office/drawing/2014/main" id="{67CF5777-AF27-C44C-880B-53D79183275A}"/>
                </a:ext>
              </a:extLst>
            </p:cNvPr>
            <p:cNvSpPr txBox="1"/>
            <p:nvPr/>
          </p:nvSpPr>
          <p:spPr>
            <a:xfrm>
              <a:off x="2095423" y="6006672"/>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10</a:t>
              </a:r>
              <a:endParaRPr lang="en-US" sz="1050" dirty="0">
                <a:latin typeface="Arial" panose="020B0604020202020204" pitchFamily="34" charset="0"/>
                <a:cs typeface="Arial" panose="020B0604020202020204" pitchFamily="34" charset="0"/>
              </a:endParaRPr>
            </a:p>
          </p:txBody>
        </p:sp>
        <p:sp>
          <p:nvSpPr>
            <p:cNvPr id="439" name="TextBox 438">
              <a:extLst>
                <a:ext uri="{FF2B5EF4-FFF2-40B4-BE49-F238E27FC236}">
                  <a16:creationId xmlns:a16="http://schemas.microsoft.com/office/drawing/2014/main" id="{627C1E5C-9E52-C34F-A883-14F56F2080EB}"/>
                </a:ext>
              </a:extLst>
            </p:cNvPr>
            <p:cNvSpPr txBox="1"/>
            <p:nvPr/>
          </p:nvSpPr>
          <p:spPr>
            <a:xfrm>
              <a:off x="2953816" y="5721166"/>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11</a:t>
              </a:r>
              <a:endParaRPr lang="en-US" sz="1050" dirty="0">
                <a:latin typeface="Arial" panose="020B0604020202020204" pitchFamily="34" charset="0"/>
                <a:cs typeface="Arial" panose="020B0604020202020204" pitchFamily="34" charset="0"/>
              </a:endParaRPr>
            </a:p>
          </p:txBody>
        </p:sp>
        <p:sp>
          <p:nvSpPr>
            <p:cNvPr id="440" name="TextBox 439">
              <a:extLst>
                <a:ext uri="{FF2B5EF4-FFF2-40B4-BE49-F238E27FC236}">
                  <a16:creationId xmlns:a16="http://schemas.microsoft.com/office/drawing/2014/main" id="{2FB57776-4F71-0B4D-ADD9-CF489A84634B}"/>
                </a:ext>
              </a:extLst>
            </p:cNvPr>
            <p:cNvSpPr txBox="1"/>
            <p:nvPr/>
          </p:nvSpPr>
          <p:spPr>
            <a:xfrm>
              <a:off x="3040061" y="5359015"/>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18</a:t>
              </a:r>
              <a:endParaRPr lang="en-US" sz="1050" dirty="0">
                <a:latin typeface="Arial" panose="020B0604020202020204" pitchFamily="34" charset="0"/>
                <a:cs typeface="Arial" panose="020B0604020202020204" pitchFamily="34" charset="0"/>
              </a:endParaRPr>
            </a:p>
          </p:txBody>
        </p:sp>
        <p:sp>
          <p:nvSpPr>
            <p:cNvPr id="441" name="TextBox 440">
              <a:extLst>
                <a:ext uri="{FF2B5EF4-FFF2-40B4-BE49-F238E27FC236}">
                  <a16:creationId xmlns:a16="http://schemas.microsoft.com/office/drawing/2014/main" id="{194791B5-C480-BD44-874D-43470AF768DC}"/>
                </a:ext>
              </a:extLst>
            </p:cNvPr>
            <p:cNvSpPr txBox="1"/>
            <p:nvPr/>
          </p:nvSpPr>
          <p:spPr>
            <a:xfrm>
              <a:off x="2095423" y="6494036"/>
              <a:ext cx="901209" cy="276999"/>
            </a:xfrm>
            <a:prstGeom prst="rect">
              <a:avLst/>
            </a:prstGeom>
            <a:noFill/>
          </p:spPr>
          <p:txBody>
            <a:bodyPr wrap="none" rtlCol="0">
              <a:spAutoFit/>
            </a:bodyPr>
            <a:lstStyle/>
            <a:p>
              <a:r>
                <a:rPr lang="en-US" altLang="zh-CN" sz="1200" dirty="0">
                  <a:solidFill>
                    <a:schemeClr val="accent2"/>
                  </a:solidFill>
                  <a:latin typeface="Arial" panose="020B0604020202020204" pitchFamily="34" charset="0"/>
                  <a:cs typeface="Arial" panose="020B0604020202020204" pitchFamily="34" charset="0"/>
                </a:rPr>
                <a:t>not</a:t>
              </a:r>
              <a:r>
                <a:rPr lang="zh-CN" altLang="en-US" sz="1200" dirty="0">
                  <a:solidFill>
                    <a:schemeClr val="accent2"/>
                  </a:solidFill>
                  <a:latin typeface="Arial" panose="020B0604020202020204" pitchFamily="34" charset="0"/>
                  <a:cs typeface="Arial" panose="020B0604020202020204" pitchFamily="34" charset="0"/>
                </a:rPr>
                <a:t> </a:t>
              </a:r>
              <a:r>
                <a:rPr lang="en-US" altLang="zh-CN" sz="1200" dirty="0">
                  <a:solidFill>
                    <a:schemeClr val="accent2"/>
                  </a:solidFill>
                  <a:latin typeface="Arial" panose="020B0604020202020204" pitchFamily="34" charset="0"/>
                  <a:cs typeface="Arial" panose="020B0604020202020204" pitchFamily="34" charset="0"/>
                </a:rPr>
                <a:t>acyclic</a:t>
              </a:r>
              <a:endParaRPr lang="en-US" sz="1200" dirty="0">
                <a:solidFill>
                  <a:schemeClr val="accent2"/>
                </a:solidFill>
                <a:latin typeface="Arial" panose="020B0604020202020204" pitchFamily="34" charset="0"/>
                <a:cs typeface="Arial" panose="020B0604020202020204" pitchFamily="34" charset="0"/>
              </a:endParaRPr>
            </a:p>
          </p:txBody>
        </p:sp>
        <p:sp>
          <p:nvSpPr>
            <p:cNvPr id="442" name="TextBox 441">
              <a:extLst>
                <a:ext uri="{FF2B5EF4-FFF2-40B4-BE49-F238E27FC236}">
                  <a16:creationId xmlns:a16="http://schemas.microsoft.com/office/drawing/2014/main" id="{59CE39CF-2F8E-AF46-99E7-05F5220ED107}"/>
                </a:ext>
              </a:extLst>
            </p:cNvPr>
            <p:cNvSpPr txBox="1"/>
            <p:nvPr/>
          </p:nvSpPr>
          <p:spPr>
            <a:xfrm>
              <a:off x="1818222" y="5832746"/>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8</a:t>
              </a:r>
              <a:endParaRPr lang="en-US" sz="1050" dirty="0">
                <a:latin typeface="Arial" panose="020B0604020202020204" pitchFamily="34" charset="0"/>
                <a:cs typeface="Arial" panose="020B0604020202020204" pitchFamily="34" charset="0"/>
              </a:endParaRPr>
            </a:p>
          </p:txBody>
        </p:sp>
      </p:grpSp>
      <p:grpSp>
        <p:nvGrpSpPr>
          <p:cNvPr id="521" name="Group 520">
            <a:extLst>
              <a:ext uri="{FF2B5EF4-FFF2-40B4-BE49-F238E27FC236}">
                <a16:creationId xmlns:a16="http://schemas.microsoft.com/office/drawing/2014/main" id="{5A59F2D5-7EDC-4342-90F4-39E0415CDED3}"/>
              </a:ext>
            </a:extLst>
          </p:cNvPr>
          <p:cNvGrpSpPr/>
          <p:nvPr/>
        </p:nvGrpSpPr>
        <p:grpSpPr>
          <a:xfrm>
            <a:off x="5227111" y="2957090"/>
            <a:ext cx="2724768" cy="1820004"/>
            <a:chOff x="5227111" y="2957090"/>
            <a:chExt cx="2724768" cy="1820004"/>
          </a:xfrm>
        </p:grpSpPr>
        <p:sp>
          <p:nvSpPr>
            <p:cNvPr id="444" name="Oval 443">
              <a:extLst>
                <a:ext uri="{FF2B5EF4-FFF2-40B4-BE49-F238E27FC236}">
                  <a16:creationId xmlns:a16="http://schemas.microsoft.com/office/drawing/2014/main" id="{3BBFF312-6EB9-F64E-9575-1128E6B7D812}"/>
                </a:ext>
              </a:extLst>
            </p:cNvPr>
            <p:cNvSpPr/>
            <p:nvPr/>
          </p:nvSpPr>
          <p:spPr>
            <a:xfrm>
              <a:off x="5777733" y="2972682"/>
              <a:ext cx="151002" cy="151002"/>
            </a:xfrm>
            <a:prstGeom prst="ellipse">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45" name="Oval 444">
              <a:extLst>
                <a:ext uri="{FF2B5EF4-FFF2-40B4-BE49-F238E27FC236}">
                  <a16:creationId xmlns:a16="http://schemas.microsoft.com/office/drawing/2014/main" id="{78871932-4832-0049-8EE7-57D1335498AF}"/>
                </a:ext>
              </a:extLst>
            </p:cNvPr>
            <p:cNvSpPr/>
            <p:nvPr/>
          </p:nvSpPr>
          <p:spPr>
            <a:xfrm>
              <a:off x="7800877" y="2973029"/>
              <a:ext cx="151002" cy="151002"/>
            </a:xfrm>
            <a:prstGeom prst="ellipse">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46" name="Oval 445">
              <a:extLst>
                <a:ext uri="{FF2B5EF4-FFF2-40B4-BE49-F238E27FC236}">
                  <a16:creationId xmlns:a16="http://schemas.microsoft.com/office/drawing/2014/main" id="{871682B4-BBA1-3C44-AE12-1099BCD8DA73}"/>
                </a:ext>
              </a:extLst>
            </p:cNvPr>
            <p:cNvSpPr/>
            <p:nvPr/>
          </p:nvSpPr>
          <p:spPr>
            <a:xfrm>
              <a:off x="7443209" y="3748459"/>
              <a:ext cx="151002" cy="151002"/>
            </a:xfrm>
            <a:prstGeom prst="ellipse">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47" name="Oval 446">
              <a:extLst>
                <a:ext uri="{FF2B5EF4-FFF2-40B4-BE49-F238E27FC236}">
                  <a16:creationId xmlns:a16="http://schemas.microsoft.com/office/drawing/2014/main" id="{29D1BF24-7D3A-5D40-8AC7-2DB25DA000B7}"/>
                </a:ext>
              </a:extLst>
            </p:cNvPr>
            <p:cNvSpPr/>
            <p:nvPr/>
          </p:nvSpPr>
          <p:spPr>
            <a:xfrm>
              <a:off x="6546290" y="3822115"/>
              <a:ext cx="151002" cy="151002"/>
            </a:xfrm>
            <a:prstGeom prst="ellipse">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48" name="Oval 447">
              <a:extLst>
                <a:ext uri="{FF2B5EF4-FFF2-40B4-BE49-F238E27FC236}">
                  <a16:creationId xmlns:a16="http://schemas.microsoft.com/office/drawing/2014/main" id="{6E30F50C-2902-6B4F-864A-91419221CA9E}"/>
                </a:ext>
              </a:extLst>
            </p:cNvPr>
            <p:cNvSpPr/>
            <p:nvPr/>
          </p:nvSpPr>
          <p:spPr>
            <a:xfrm>
              <a:off x="5930133" y="3506607"/>
              <a:ext cx="151002" cy="151002"/>
            </a:xfrm>
            <a:prstGeom prst="ellipse">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49" name="Oval 448">
              <a:extLst>
                <a:ext uri="{FF2B5EF4-FFF2-40B4-BE49-F238E27FC236}">
                  <a16:creationId xmlns:a16="http://schemas.microsoft.com/office/drawing/2014/main" id="{C46258AB-D1C8-C342-A40A-162BC6C8F009}"/>
                </a:ext>
              </a:extLst>
            </p:cNvPr>
            <p:cNvSpPr/>
            <p:nvPr/>
          </p:nvSpPr>
          <p:spPr>
            <a:xfrm>
              <a:off x="5227111" y="3274428"/>
              <a:ext cx="151002" cy="151002"/>
            </a:xfrm>
            <a:prstGeom prst="ellipse">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50" name="Oval 449">
              <a:extLst>
                <a:ext uri="{FF2B5EF4-FFF2-40B4-BE49-F238E27FC236}">
                  <a16:creationId xmlns:a16="http://schemas.microsoft.com/office/drawing/2014/main" id="{D4DFEA8D-D1A2-2749-B85A-A3A6AA17E575}"/>
                </a:ext>
              </a:extLst>
            </p:cNvPr>
            <p:cNvSpPr/>
            <p:nvPr/>
          </p:nvSpPr>
          <p:spPr>
            <a:xfrm>
              <a:off x="5790946" y="4347290"/>
              <a:ext cx="151002" cy="151002"/>
            </a:xfrm>
            <a:prstGeom prst="ellipse">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51" name="Oval 450">
              <a:extLst>
                <a:ext uri="{FF2B5EF4-FFF2-40B4-BE49-F238E27FC236}">
                  <a16:creationId xmlns:a16="http://schemas.microsoft.com/office/drawing/2014/main" id="{40268792-BC5F-D047-888E-422A4AE5C7FE}"/>
                </a:ext>
              </a:extLst>
            </p:cNvPr>
            <p:cNvSpPr/>
            <p:nvPr/>
          </p:nvSpPr>
          <p:spPr>
            <a:xfrm>
              <a:off x="7186198" y="4347290"/>
              <a:ext cx="151002" cy="151002"/>
            </a:xfrm>
            <a:prstGeom prst="ellipse">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452" name="Straight Connector 451">
              <a:extLst>
                <a:ext uri="{FF2B5EF4-FFF2-40B4-BE49-F238E27FC236}">
                  <a16:creationId xmlns:a16="http://schemas.microsoft.com/office/drawing/2014/main" id="{ED2E4A05-B8D2-B340-9746-A8830F477B21}"/>
                </a:ext>
              </a:extLst>
            </p:cNvPr>
            <p:cNvCxnSpPr>
              <a:stCxn id="444" idx="6"/>
              <a:endCxn id="445" idx="2"/>
            </p:cNvCxnSpPr>
            <p:nvPr/>
          </p:nvCxnSpPr>
          <p:spPr>
            <a:xfrm>
              <a:off x="5928735" y="3048183"/>
              <a:ext cx="1872142" cy="347"/>
            </a:xfrm>
            <a:prstGeom prst="line">
              <a:avLst/>
            </a:prstGeom>
            <a:ln w="12700"/>
          </p:spPr>
          <p:style>
            <a:lnRef idx="1">
              <a:schemeClr val="dk1"/>
            </a:lnRef>
            <a:fillRef idx="0">
              <a:schemeClr val="dk1"/>
            </a:fillRef>
            <a:effectRef idx="0">
              <a:schemeClr val="dk1"/>
            </a:effectRef>
            <a:fontRef idx="minor">
              <a:schemeClr val="tx1"/>
            </a:fontRef>
          </p:style>
        </p:cxnSp>
        <p:cxnSp>
          <p:nvCxnSpPr>
            <p:cNvPr id="453" name="Straight Connector 452">
              <a:extLst>
                <a:ext uri="{FF2B5EF4-FFF2-40B4-BE49-F238E27FC236}">
                  <a16:creationId xmlns:a16="http://schemas.microsoft.com/office/drawing/2014/main" id="{6DF20356-2BA7-E445-B79D-1734B40912C3}"/>
                </a:ext>
              </a:extLst>
            </p:cNvPr>
            <p:cNvCxnSpPr>
              <a:cxnSpLocks/>
              <a:stCxn id="444" idx="2"/>
              <a:endCxn id="449" idx="7"/>
            </p:cNvCxnSpPr>
            <p:nvPr/>
          </p:nvCxnSpPr>
          <p:spPr>
            <a:xfrm flipH="1">
              <a:off x="5355999" y="3048183"/>
              <a:ext cx="421734" cy="248359"/>
            </a:xfrm>
            <a:prstGeom prst="line">
              <a:avLst/>
            </a:prstGeom>
            <a:ln w="38100">
              <a:solidFill>
                <a:srgbClr val="2000EA"/>
              </a:solidFill>
            </a:ln>
          </p:spPr>
          <p:style>
            <a:lnRef idx="1">
              <a:schemeClr val="dk1"/>
            </a:lnRef>
            <a:fillRef idx="0">
              <a:schemeClr val="dk1"/>
            </a:fillRef>
            <a:effectRef idx="0">
              <a:schemeClr val="dk1"/>
            </a:effectRef>
            <a:fontRef idx="minor">
              <a:schemeClr val="tx1"/>
            </a:fontRef>
          </p:style>
        </p:cxnSp>
        <p:cxnSp>
          <p:nvCxnSpPr>
            <p:cNvPr id="454" name="Straight Connector 453">
              <a:extLst>
                <a:ext uri="{FF2B5EF4-FFF2-40B4-BE49-F238E27FC236}">
                  <a16:creationId xmlns:a16="http://schemas.microsoft.com/office/drawing/2014/main" id="{9CA39B15-D771-FD40-8D6E-EAD46D000C10}"/>
                </a:ext>
              </a:extLst>
            </p:cNvPr>
            <p:cNvCxnSpPr>
              <a:cxnSpLocks/>
              <a:stCxn id="449" idx="5"/>
              <a:endCxn id="448" idx="2"/>
            </p:cNvCxnSpPr>
            <p:nvPr/>
          </p:nvCxnSpPr>
          <p:spPr>
            <a:xfrm>
              <a:off x="5355999" y="3403316"/>
              <a:ext cx="574134" cy="178792"/>
            </a:xfrm>
            <a:prstGeom prst="line">
              <a:avLst/>
            </a:prstGeom>
            <a:ln w="38100">
              <a:solidFill>
                <a:srgbClr val="2000EA"/>
              </a:solidFill>
            </a:ln>
          </p:spPr>
          <p:style>
            <a:lnRef idx="1">
              <a:schemeClr val="dk1"/>
            </a:lnRef>
            <a:fillRef idx="0">
              <a:schemeClr val="dk1"/>
            </a:fillRef>
            <a:effectRef idx="0">
              <a:schemeClr val="dk1"/>
            </a:effectRef>
            <a:fontRef idx="minor">
              <a:schemeClr val="tx1"/>
            </a:fontRef>
          </p:style>
        </p:cxnSp>
        <p:cxnSp>
          <p:nvCxnSpPr>
            <p:cNvPr id="455" name="Straight Connector 454">
              <a:extLst>
                <a:ext uri="{FF2B5EF4-FFF2-40B4-BE49-F238E27FC236}">
                  <a16:creationId xmlns:a16="http://schemas.microsoft.com/office/drawing/2014/main" id="{74D7EE91-46C5-DE42-9223-3B772753FA4A}"/>
                </a:ext>
              </a:extLst>
            </p:cNvPr>
            <p:cNvCxnSpPr>
              <a:cxnSpLocks/>
              <a:stCxn id="448" idx="6"/>
              <a:endCxn id="445" idx="2"/>
            </p:cNvCxnSpPr>
            <p:nvPr/>
          </p:nvCxnSpPr>
          <p:spPr>
            <a:xfrm flipV="1">
              <a:off x="6081135" y="3048530"/>
              <a:ext cx="1719742" cy="533578"/>
            </a:xfrm>
            <a:prstGeom prst="line">
              <a:avLst/>
            </a:prstGeom>
            <a:ln w="12700"/>
          </p:spPr>
          <p:style>
            <a:lnRef idx="1">
              <a:schemeClr val="dk1"/>
            </a:lnRef>
            <a:fillRef idx="0">
              <a:schemeClr val="dk1"/>
            </a:fillRef>
            <a:effectRef idx="0">
              <a:schemeClr val="dk1"/>
            </a:effectRef>
            <a:fontRef idx="minor">
              <a:schemeClr val="tx1"/>
            </a:fontRef>
          </p:style>
        </p:cxnSp>
        <p:cxnSp>
          <p:nvCxnSpPr>
            <p:cNvPr id="456" name="Straight Connector 455">
              <a:extLst>
                <a:ext uri="{FF2B5EF4-FFF2-40B4-BE49-F238E27FC236}">
                  <a16:creationId xmlns:a16="http://schemas.microsoft.com/office/drawing/2014/main" id="{54CD9C89-889F-F04C-B6D5-262C61F28149}"/>
                </a:ext>
              </a:extLst>
            </p:cNvPr>
            <p:cNvCxnSpPr>
              <a:cxnSpLocks/>
              <a:stCxn id="447" idx="6"/>
              <a:endCxn id="446" idx="2"/>
            </p:cNvCxnSpPr>
            <p:nvPr/>
          </p:nvCxnSpPr>
          <p:spPr>
            <a:xfrm flipV="1">
              <a:off x="6697292" y="3823960"/>
              <a:ext cx="745917" cy="73656"/>
            </a:xfrm>
            <a:prstGeom prst="line">
              <a:avLst/>
            </a:prstGeom>
            <a:ln w="38100">
              <a:solidFill>
                <a:srgbClr val="2000EA"/>
              </a:solidFill>
            </a:ln>
          </p:spPr>
          <p:style>
            <a:lnRef idx="1">
              <a:schemeClr val="dk1"/>
            </a:lnRef>
            <a:fillRef idx="0">
              <a:schemeClr val="dk1"/>
            </a:fillRef>
            <a:effectRef idx="0">
              <a:schemeClr val="dk1"/>
            </a:effectRef>
            <a:fontRef idx="minor">
              <a:schemeClr val="tx1"/>
            </a:fontRef>
          </p:style>
        </p:cxnSp>
        <p:cxnSp>
          <p:nvCxnSpPr>
            <p:cNvPr id="457" name="Straight Connector 456">
              <a:extLst>
                <a:ext uri="{FF2B5EF4-FFF2-40B4-BE49-F238E27FC236}">
                  <a16:creationId xmlns:a16="http://schemas.microsoft.com/office/drawing/2014/main" id="{B1C8F9FD-2B8D-A640-98CF-30C3D4FCD1D5}"/>
                </a:ext>
              </a:extLst>
            </p:cNvPr>
            <p:cNvCxnSpPr>
              <a:cxnSpLocks/>
              <a:stCxn id="445" idx="4"/>
              <a:endCxn id="446" idx="7"/>
            </p:cNvCxnSpPr>
            <p:nvPr/>
          </p:nvCxnSpPr>
          <p:spPr>
            <a:xfrm flipH="1">
              <a:off x="7572097" y="3124031"/>
              <a:ext cx="304281" cy="646542"/>
            </a:xfrm>
            <a:prstGeom prst="line">
              <a:avLst/>
            </a:prstGeom>
            <a:ln w="38100">
              <a:solidFill>
                <a:srgbClr val="2000EA"/>
              </a:solidFill>
            </a:ln>
          </p:spPr>
          <p:style>
            <a:lnRef idx="1">
              <a:schemeClr val="dk1"/>
            </a:lnRef>
            <a:fillRef idx="0">
              <a:schemeClr val="dk1"/>
            </a:fillRef>
            <a:effectRef idx="0">
              <a:schemeClr val="dk1"/>
            </a:effectRef>
            <a:fontRef idx="minor">
              <a:schemeClr val="tx1"/>
            </a:fontRef>
          </p:style>
        </p:cxnSp>
        <p:cxnSp>
          <p:nvCxnSpPr>
            <p:cNvPr id="458" name="Straight Connector 457">
              <a:extLst>
                <a:ext uri="{FF2B5EF4-FFF2-40B4-BE49-F238E27FC236}">
                  <a16:creationId xmlns:a16="http://schemas.microsoft.com/office/drawing/2014/main" id="{F9A5C194-AA6E-7F43-B6E8-EFCA6AE98315}"/>
                </a:ext>
              </a:extLst>
            </p:cNvPr>
            <p:cNvCxnSpPr>
              <a:cxnSpLocks/>
              <a:stCxn id="446" idx="4"/>
              <a:endCxn id="451" idx="7"/>
            </p:cNvCxnSpPr>
            <p:nvPr/>
          </p:nvCxnSpPr>
          <p:spPr>
            <a:xfrm flipH="1">
              <a:off x="7315086" y="3899461"/>
              <a:ext cx="203624" cy="469943"/>
            </a:xfrm>
            <a:prstGeom prst="line">
              <a:avLst/>
            </a:prstGeom>
            <a:ln w="38100">
              <a:solidFill>
                <a:srgbClr val="2000EA"/>
              </a:solidFill>
            </a:ln>
          </p:spPr>
          <p:style>
            <a:lnRef idx="1">
              <a:schemeClr val="dk1"/>
            </a:lnRef>
            <a:fillRef idx="0">
              <a:schemeClr val="dk1"/>
            </a:fillRef>
            <a:effectRef idx="0">
              <a:schemeClr val="dk1"/>
            </a:effectRef>
            <a:fontRef idx="minor">
              <a:schemeClr val="tx1"/>
            </a:fontRef>
          </p:style>
        </p:cxnSp>
        <p:cxnSp>
          <p:nvCxnSpPr>
            <p:cNvPr id="459" name="Straight Connector 458">
              <a:extLst>
                <a:ext uri="{FF2B5EF4-FFF2-40B4-BE49-F238E27FC236}">
                  <a16:creationId xmlns:a16="http://schemas.microsoft.com/office/drawing/2014/main" id="{703BBFDE-914D-3C47-8D25-25612FEF1863}"/>
                </a:ext>
              </a:extLst>
            </p:cNvPr>
            <p:cNvCxnSpPr>
              <a:cxnSpLocks/>
              <a:stCxn id="447" idx="5"/>
              <a:endCxn id="451" idx="2"/>
            </p:cNvCxnSpPr>
            <p:nvPr/>
          </p:nvCxnSpPr>
          <p:spPr>
            <a:xfrm>
              <a:off x="6675178" y="3951003"/>
              <a:ext cx="511020" cy="471788"/>
            </a:xfrm>
            <a:prstGeom prst="line">
              <a:avLst/>
            </a:prstGeom>
            <a:ln w="12700"/>
          </p:spPr>
          <p:style>
            <a:lnRef idx="1">
              <a:schemeClr val="dk1"/>
            </a:lnRef>
            <a:fillRef idx="0">
              <a:schemeClr val="dk1"/>
            </a:fillRef>
            <a:effectRef idx="0">
              <a:schemeClr val="dk1"/>
            </a:effectRef>
            <a:fontRef idx="minor">
              <a:schemeClr val="tx1"/>
            </a:fontRef>
          </p:style>
        </p:cxnSp>
        <p:cxnSp>
          <p:nvCxnSpPr>
            <p:cNvPr id="460" name="Straight Connector 459">
              <a:extLst>
                <a:ext uri="{FF2B5EF4-FFF2-40B4-BE49-F238E27FC236}">
                  <a16:creationId xmlns:a16="http://schemas.microsoft.com/office/drawing/2014/main" id="{CE01D12B-9606-294F-98C1-F641AAA2AF22}"/>
                </a:ext>
              </a:extLst>
            </p:cNvPr>
            <p:cNvCxnSpPr>
              <a:cxnSpLocks/>
              <a:stCxn id="450" idx="6"/>
              <a:endCxn id="451" idx="2"/>
            </p:cNvCxnSpPr>
            <p:nvPr/>
          </p:nvCxnSpPr>
          <p:spPr>
            <a:xfrm>
              <a:off x="5941948" y="4422791"/>
              <a:ext cx="1244250"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461" name="Straight Connector 460">
              <a:extLst>
                <a:ext uri="{FF2B5EF4-FFF2-40B4-BE49-F238E27FC236}">
                  <a16:creationId xmlns:a16="http://schemas.microsoft.com/office/drawing/2014/main" id="{BF9B9E42-8DE2-744F-9907-BC34A15A4F43}"/>
                </a:ext>
              </a:extLst>
            </p:cNvPr>
            <p:cNvCxnSpPr>
              <a:cxnSpLocks/>
              <a:stCxn id="449" idx="4"/>
              <a:endCxn id="450" idx="1"/>
            </p:cNvCxnSpPr>
            <p:nvPr/>
          </p:nvCxnSpPr>
          <p:spPr>
            <a:xfrm>
              <a:off x="5302612" y="3425430"/>
              <a:ext cx="510448" cy="943974"/>
            </a:xfrm>
            <a:prstGeom prst="line">
              <a:avLst/>
            </a:prstGeom>
            <a:ln w="12700"/>
          </p:spPr>
          <p:style>
            <a:lnRef idx="1">
              <a:schemeClr val="dk1"/>
            </a:lnRef>
            <a:fillRef idx="0">
              <a:schemeClr val="dk1"/>
            </a:fillRef>
            <a:effectRef idx="0">
              <a:schemeClr val="dk1"/>
            </a:effectRef>
            <a:fontRef idx="minor">
              <a:schemeClr val="tx1"/>
            </a:fontRef>
          </p:style>
        </p:cxnSp>
        <p:cxnSp>
          <p:nvCxnSpPr>
            <p:cNvPr id="462" name="Straight Connector 461">
              <a:extLst>
                <a:ext uri="{FF2B5EF4-FFF2-40B4-BE49-F238E27FC236}">
                  <a16:creationId xmlns:a16="http://schemas.microsoft.com/office/drawing/2014/main" id="{19AF001E-5E7E-B640-8178-D281FAF269D7}"/>
                </a:ext>
              </a:extLst>
            </p:cNvPr>
            <p:cNvCxnSpPr>
              <a:cxnSpLocks/>
              <a:stCxn id="448" idx="4"/>
              <a:endCxn id="450" idx="0"/>
            </p:cNvCxnSpPr>
            <p:nvPr/>
          </p:nvCxnSpPr>
          <p:spPr>
            <a:xfrm flipH="1">
              <a:off x="5866447" y="3657609"/>
              <a:ext cx="139187" cy="689681"/>
            </a:xfrm>
            <a:prstGeom prst="line">
              <a:avLst/>
            </a:prstGeom>
            <a:ln w="38100">
              <a:solidFill>
                <a:srgbClr val="2000EA"/>
              </a:solidFill>
            </a:ln>
          </p:spPr>
          <p:style>
            <a:lnRef idx="1">
              <a:schemeClr val="dk1"/>
            </a:lnRef>
            <a:fillRef idx="0">
              <a:schemeClr val="dk1"/>
            </a:fillRef>
            <a:effectRef idx="0">
              <a:schemeClr val="dk1"/>
            </a:effectRef>
            <a:fontRef idx="minor">
              <a:schemeClr val="tx1"/>
            </a:fontRef>
          </p:style>
        </p:cxnSp>
        <p:cxnSp>
          <p:nvCxnSpPr>
            <p:cNvPr id="463" name="Straight Connector 462">
              <a:extLst>
                <a:ext uri="{FF2B5EF4-FFF2-40B4-BE49-F238E27FC236}">
                  <a16:creationId xmlns:a16="http://schemas.microsoft.com/office/drawing/2014/main" id="{85CFFD9A-1C35-254A-BE18-92222E5526D6}"/>
                </a:ext>
              </a:extLst>
            </p:cNvPr>
            <p:cNvCxnSpPr>
              <a:cxnSpLocks/>
              <a:stCxn id="448" idx="5"/>
              <a:endCxn id="447" idx="1"/>
            </p:cNvCxnSpPr>
            <p:nvPr/>
          </p:nvCxnSpPr>
          <p:spPr>
            <a:xfrm>
              <a:off x="6059021" y="3635495"/>
              <a:ext cx="509383" cy="208734"/>
            </a:xfrm>
            <a:prstGeom prst="line">
              <a:avLst/>
            </a:prstGeom>
            <a:ln w="12700"/>
          </p:spPr>
          <p:style>
            <a:lnRef idx="1">
              <a:schemeClr val="dk1"/>
            </a:lnRef>
            <a:fillRef idx="0">
              <a:schemeClr val="dk1"/>
            </a:fillRef>
            <a:effectRef idx="0">
              <a:schemeClr val="dk1"/>
            </a:effectRef>
            <a:fontRef idx="minor">
              <a:schemeClr val="tx1"/>
            </a:fontRef>
          </p:style>
        </p:cxnSp>
        <p:cxnSp>
          <p:nvCxnSpPr>
            <p:cNvPr id="464" name="Straight Connector 463">
              <a:extLst>
                <a:ext uri="{FF2B5EF4-FFF2-40B4-BE49-F238E27FC236}">
                  <a16:creationId xmlns:a16="http://schemas.microsoft.com/office/drawing/2014/main" id="{D041417E-FEC9-4749-A030-F5B9640D13D1}"/>
                </a:ext>
              </a:extLst>
            </p:cNvPr>
            <p:cNvCxnSpPr>
              <a:cxnSpLocks/>
              <a:stCxn id="447" idx="3"/>
              <a:endCxn id="450" idx="7"/>
            </p:cNvCxnSpPr>
            <p:nvPr/>
          </p:nvCxnSpPr>
          <p:spPr>
            <a:xfrm flipH="1">
              <a:off x="5919834" y="3951003"/>
              <a:ext cx="648570" cy="418401"/>
            </a:xfrm>
            <a:prstGeom prst="line">
              <a:avLst/>
            </a:prstGeom>
            <a:ln w="12700"/>
          </p:spPr>
          <p:style>
            <a:lnRef idx="1">
              <a:schemeClr val="dk1"/>
            </a:lnRef>
            <a:fillRef idx="0">
              <a:schemeClr val="dk1"/>
            </a:fillRef>
            <a:effectRef idx="0">
              <a:schemeClr val="dk1"/>
            </a:effectRef>
            <a:fontRef idx="minor">
              <a:schemeClr val="tx1"/>
            </a:fontRef>
          </p:style>
        </p:cxnSp>
        <p:cxnSp>
          <p:nvCxnSpPr>
            <p:cNvPr id="465" name="Straight Connector 464">
              <a:extLst>
                <a:ext uri="{FF2B5EF4-FFF2-40B4-BE49-F238E27FC236}">
                  <a16:creationId xmlns:a16="http://schemas.microsoft.com/office/drawing/2014/main" id="{5A1F4EDC-970E-7C4C-BC36-DCE4C3DA6018}"/>
                </a:ext>
              </a:extLst>
            </p:cNvPr>
            <p:cNvCxnSpPr>
              <a:cxnSpLocks/>
              <a:stCxn id="445" idx="3"/>
              <a:endCxn id="447" idx="7"/>
            </p:cNvCxnSpPr>
            <p:nvPr/>
          </p:nvCxnSpPr>
          <p:spPr>
            <a:xfrm flipH="1">
              <a:off x="6675178" y="3101917"/>
              <a:ext cx="1147813" cy="742312"/>
            </a:xfrm>
            <a:prstGeom prst="line">
              <a:avLst/>
            </a:prstGeom>
            <a:ln w="12700"/>
          </p:spPr>
          <p:style>
            <a:lnRef idx="1">
              <a:schemeClr val="dk1"/>
            </a:lnRef>
            <a:fillRef idx="0">
              <a:schemeClr val="dk1"/>
            </a:fillRef>
            <a:effectRef idx="0">
              <a:schemeClr val="dk1"/>
            </a:effectRef>
            <a:fontRef idx="minor">
              <a:schemeClr val="tx1"/>
            </a:fontRef>
          </p:style>
        </p:cxnSp>
        <p:sp>
          <p:nvSpPr>
            <p:cNvPr id="466" name="TextBox 465">
              <a:extLst>
                <a:ext uri="{FF2B5EF4-FFF2-40B4-BE49-F238E27FC236}">
                  <a16:creationId xmlns:a16="http://schemas.microsoft.com/office/drawing/2014/main" id="{4E7674A9-3AEC-1447-94D6-2C1F5BF2E663}"/>
                </a:ext>
              </a:extLst>
            </p:cNvPr>
            <p:cNvSpPr txBox="1"/>
            <p:nvPr/>
          </p:nvSpPr>
          <p:spPr>
            <a:xfrm>
              <a:off x="6715831" y="2957090"/>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24</a:t>
              </a:r>
              <a:endParaRPr lang="en-US" sz="1050" dirty="0">
                <a:latin typeface="Arial" panose="020B0604020202020204" pitchFamily="34" charset="0"/>
                <a:cs typeface="Arial" panose="020B0604020202020204" pitchFamily="34" charset="0"/>
              </a:endParaRPr>
            </a:p>
          </p:txBody>
        </p:sp>
        <p:sp>
          <p:nvSpPr>
            <p:cNvPr id="467" name="TextBox 466">
              <a:extLst>
                <a:ext uri="{FF2B5EF4-FFF2-40B4-BE49-F238E27FC236}">
                  <a16:creationId xmlns:a16="http://schemas.microsoft.com/office/drawing/2014/main" id="{93A0490F-CAA2-214A-A9F5-9C93E32BECCB}"/>
                </a:ext>
              </a:extLst>
            </p:cNvPr>
            <p:cNvSpPr txBox="1"/>
            <p:nvPr/>
          </p:nvSpPr>
          <p:spPr>
            <a:xfrm>
              <a:off x="6743794" y="3261750"/>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23</a:t>
              </a:r>
              <a:endParaRPr lang="en-US" sz="1050" dirty="0">
                <a:latin typeface="Arial" panose="020B0604020202020204" pitchFamily="34" charset="0"/>
                <a:cs typeface="Arial" panose="020B0604020202020204" pitchFamily="34" charset="0"/>
              </a:endParaRPr>
            </a:p>
          </p:txBody>
        </p:sp>
        <p:sp>
          <p:nvSpPr>
            <p:cNvPr id="468" name="TextBox 467">
              <a:extLst>
                <a:ext uri="{FF2B5EF4-FFF2-40B4-BE49-F238E27FC236}">
                  <a16:creationId xmlns:a16="http://schemas.microsoft.com/office/drawing/2014/main" id="{C9242DE5-6FEB-6846-BD9F-4B93A73D86A6}"/>
                </a:ext>
              </a:extLst>
            </p:cNvPr>
            <p:cNvSpPr txBox="1"/>
            <p:nvPr/>
          </p:nvSpPr>
          <p:spPr>
            <a:xfrm>
              <a:off x="7614967" y="3390964"/>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9</a:t>
              </a:r>
              <a:endParaRPr lang="en-US" sz="1050" dirty="0">
                <a:latin typeface="Arial" panose="020B0604020202020204" pitchFamily="34" charset="0"/>
                <a:cs typeface="Arial" panose="020B0604020202020204" pitchFamily="34" charset="0"/>
              </a:endParaRPr>
            </a:p>
          </p:txBody>
        </p:sp>
        <p:sp>
          <p:nvSpPr>
            <p:cNvPr id="469" name="TextBox 468">
              <a:extLst>
                <a:ext uri="{FF2B5EF4-FFF2-40B4-BE49-F238E27FC236}">
                  <a16:creationId xmlns:a16="http://schemas.microsoft.com/office/drawing/2014/main" id="{DA2298DF-FEAA-1B42-9493-AA4FF720CCC5}"/>
                </a:ext>
              </a:extLst>
            </p:cNvPr>
            <p:cNvSpPr txBox="1"/>
            <p:nvPr/>
          </p:nvSpPr>
          <p:spPr>
            <a:xfrm>
              <a:off x="7315086" y="4081425"/>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7</a:t>
              </a:r>
              <a:endParaRPr lang="en-US" sz="1050" dirty="0">
                <a:latin typeface="Arial" panose="020B0604020202020204" pitchFamily="34" charset="0"/>
                <a:cs typeface="Arial" panose="020B0604020202020204" pitchFamily="34" charset="0"/>
              </a:endParaRPr>
            </a:p>
          </p:txBody>
        </p:sp>
        <p:sp>
          <p:nvSpPr>
            <p:cNvPr id="470" name="TextBox 469">
              <a:extLst>
                <a:ext uri="{FF2B5EF4-FFF2-40B4-BE49-F238E27FC236}">
                  <a16:creationId xmlns:a16="http://schemas.microsoft.com/office/drawing/2014/main" id="{59DB2070-55AD-4540-BD32-4F8BD905CCDF}"/>
                </a:ext>
              </a:extLst>
            </p:cNvPr>
            <p:cNvSpPr txBox="1"/>
            <p:nvPr/>
          </p:nvSpPr>
          <p:spPr>
            <a:xfrm>
              <a:off x="6804699" y="4077152"/>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14</a:t>
              </a:r>
              <a:endParaRPr lang="en-US" sz="1050" dirty="0">
                <a:latin typeface="Arial" panose="020B0604020202020204" pitchFamily="34" charset="0"/>
                <a:cs typeface="Arial" panose="020B0604020202020204" pitchFamily="34" charset="0"/>
              </a:endParaRPr>
            </a:p>
          </p:txBody>
        </p:sp>
        <p:sp>
          <p:nvSpPr>
            <p:cNvPr id="471" name="TextBox 470">
              <a:extLst>
                <a:ext uri="{FF2B5EF4-FFF2-40B4-BE49-F238E27FC236}">
                  <a16:creationId xmlns:a16="http://schemas.microsoft.com/office/drawing/2014/main" id="{1176B803-1C7B-DC4E-8AF4-F9477A603EC1}"/>
                </a:ext>
              </a:extLst>
            </p:cNvPr>
            <p:cNvSpPr txBox="1"/>
            <p:nvPr/>
          </p:nvSpPr>
          <p:spPr>
            <a:xfrm>
              <a:off x="5571949" y="3405545"/>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6</a:t>
              </a:r>
              <a:endParaRPr lang="en-US" sz="1050" dirty="0">
                <a:latin typeface="Arial" panose="020B0604020202020204" pitchFamily="34" charset="0"/>
                <a:cs typeface="Arial" panose="020B0604020202020204" pitchFamily="34" charset="0"/>
              </a:endParaRPr>
            </a:p>
          </p:txBody>
        </p:sp>
        <p:sp>
          <p:nvSpPr>
            <p:cNvPr id="472" name="TextBox 471">
              <a:extLst>
                <a:ext uri="{FF2B5EF4-FFF2-40B4-BE49-F238E27FC236}">
                  <a16:creationId xmlns:a16="http://schemas.microsoft.com/office/drawing/2014/main" id="{960C2831-29E8-2341-952C-57783FD54EA4}"/>
                </a:ext>
              </a:extLst>
            </p:cNvPr>
            <p:cNvSpPr txBox="1"/>
            <p:nvPr/>
          </p:nvSpPr>
          <p:spPr>
            <a:xfrm>
              <a:off x="5472094" y="3069336"/>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4</a:t>
              </a:r>
              <a:endParaRPr lang="en-US" sz="1050" dirty="0">
                <a:latin typeface="Arial" panose="020B0604020202020204" pitchFamily="34" charset="0"/>
                <a:cs typeface="Arial" panose="020B0604020202020204" pitchFamily="34" charset="0"/>
              </a:endParaRPr>
            </a:p>
          </p:txBody>
        </p:sp>
        <p:sp>
          <p:nvSpPr>
            <p:cNvPr id="473" name="TextBox 472">
              <a:extLst>
                <a:ext uri="{FF2B5EF4-FFF2-40B4-BE49-F238E27FC236}">
                  <a16:creationId xmlns:a16="http://schemas.microsoft.com/office/drawing/2014/main" id="{DF95F288-9A28-354A-AD69-6DF808A25EFC}"/>
                </a:ext>
              </a:extLst>
            </p:cNvPr>
            <p:cNvSpPr txBox="1"/>
            <p:nvPr/>
          </p:nvSpPr>
          <p:spPr>
            <a:xfrm>
              <a:off x="5467796" y="3801559"/>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16</a:t>
              </a:r>
              <a:endParaRPr lang="en-US" sz="1050" dirty="0">
                <a:latin typeface="Arial" panose="020B0604020202020204" pitchFamily="34" charset="0"/>
                <a:cs typeface="Arial" panose="020B0604020202020204" pitchFamily="34" charset="0"/>
              </a:endParaRPr>
            </a:p>
          </p:txBody>
        </p:sp>
        <p:sp>
          <p:nvSpPr>
            <p:cNvPr id="474" name="TextBox 473">
              <a:extLst>
                <a:ext uri="{FF2B5EF4-FFF2-40B4-BE49-F238E27FC236}">
                  <a16:creationId xmlns:a16="http://schemas.microsoft.com/office/drawing/2014/main" id="{A83A138A-7FC6-9241-A56A-8483DEFE3625}"/>
                </a:ext>
              </a:extLst>
            </p:cNvPr>
            <p:cNvSpPr txBox="1"/>
            <p:nvPr/>
          </p:nvSpPr>
          <p:spPr>
            <a:xfrm>
              <a:off x="6236493" y="3657019"/>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5</a:t>
              </a:r>
              <a:endParaRPr lang="en-US" sz="1050" dirty="0">
                <a:latin typeface="Arial" panose="020B0604020202020204" pitchFamily="34" charset="0"/>
                <a:cs typeface="Arial" panose="020B0604020202020204" pitchFamily="34" charset="0"/>
              </a:endParaRPr>
            </a:p>
          </p:txBody>
        </p:sp>
        <p:sp>
          <p:nvSpPr>
            <p:cNvPr id="475" name="TextBox 474">
              <a:extLst>
                <a:ext uri="{FF2B5EF4-FFF2-40B4-BE49-F238E27FC236}">
                  <a16:creationId xmlns:a16="http://schemas.microsoft.com/office/drawing/2014/main" id="{720D0A48-E7A6-B247-A610-D00B8FC9621B}"/>
                </a:ext>
              </a:extLst>
            </p:cNvPr>
            <p:cNvSpPr txBox="1"/>
            <p:nvPr/>
          </p:nvSpPr>
          <p:spPr>
            <a:xfrm>
              <a:off x="6129186" y="4061645"/>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10</a:t>
              </a:r>
              <a:endParaRPr lang="en-US" sz="1050" dirty="0">
                <a:latin typeface="Arial" panose="020B0604020202020204" pitchFamily="34" charset="0"/>
                <a:cs typeface="Arial" panose="020B0604020202020204" pitchFamily="34" charset="0"/>
              </a:endParaRPr>
            </a:p>
          </p:txBody>
        </p:sp>
        <p:sp>
          <p:nvSpPr>
            <p:cNvPr id="476" name="TextBox 475">
              <a:extLst>
                <a:ext uri="{FF2B5EF4-FFF2-40B4-BE49-F238E27FC236}">
                  <a16:creationId xmlns:a16="http://schemas.microsoft.com/office/drawing/2014/main" id="{18196FF2-8A1D-E445-A68D-5709CFBC8DA3}"/>
                </a:ext>
              </a:extLst>
            </p:cNvPr>
            <p:cNvSpPr txBox="1"/>
            <p:nvPr/>
          </p:nvSpPr>
          <p:spPr>
            <a:xfrm>
              <a:off x="6987579" y="3776139"/>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11</a:t>
              </a:r>
              <a:endParaRPr lang="en-US" sz="1050" dirty="0">
                <a:latin typeface="Arial" panose="020B0604020202020204" pitchFamily="34" charset="0"/>
                <a:cs typeface="Arial" panose="020B0604020202020204" pitchFamily="34" charset="0"/>
              </a:endParaRPr>
            </a:p>
          </p:txBody>
        </p:sp>
        <p:sp>
          <p:nvSpPr>
            <p:cNvPr id="477" name="TextBox 476">
              <a:extLst>
                <a:ext uri="{FF2B5EF4-FFF2-40B4-BE49-F238E27FC236}">
                  <a16:creationId xmlns:a16="http://schemas.microsoft.com/office/drawing/2014/main" id="{25374AD7-3ECE-1843-B72C-3A0F365534C5}"/>
                </a:ext>
              </a:extLst>
            </p:cNvPr>
            <p:cNvSpPr txBox="1"/>
            <p:nvPr/>
          </p:nvSpPr>
          <p:spPr>
            <a:xfrm>
              <a:off x="7073824" y="3413988"/>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18</a:t>
              </a:r>
              <a:endParaRPr lang="en-US" sz="1050" dirty="0">
                <a:latin typeface="Arial" panose="020B0604020202020204" pitchFamily="34" charset="0"/>
                <a:cs typeface="Arial" panose="020B0604020202020204" pitchFamily="34" charset="0"/>
              </a:endParaRPr>
            </a:p>
          </p:txBody>
        </p:sp>
        <p:sp>
          <p:nvSpPr>
            <p:cNvPr id="478" name="TextBox 477">
              <a:extLst>
                <a:ext uri="{FF2B5EF4-FFF2-40B4-BE49-F238E27FC236}">
                  <a16:creationId xmlns:a16="http://schemas.microsoft.com/office/drawing/2014/main" id="{C555CACD-7A2F-0243-9A31-7BA43E7374DD}"/>
                </a:ext>
              </a:extLst>
            </p:cNvPr>
            <p:cNvSpPr txBox="1"/>
            <p:nvPr/>
          </p:nvSpPr>
          <p:spPr>
            <a:xfrm>
              <a:off x="6034865" y="4500095"/>
              <a:ext cx="1148071" cy="276999"/>
            </a:xfrm>
            <a:prstGeom prst="rect">
              <a:avLst/>
            </a:prstGeom>
            <a:noFill/>
          </p:spPr>
          <p:txBody>
            <a:bodyPr wrap="none" rtlCol="0">
              <a:spAutoFit/>
            </a:bodyPr>
            <a:lstStyle/>
            <a:p>
              <a:r>
                <a:rPr lang="en-US" altLang="zh-CN" sz="1200" dirty="0">
                  <a:solidFill>
                    <a:schemeClr val="accent2"/>
                  </a:solidFill>
                  <a:latin typeface="Arial" panose="020B0604020202020204" pitchFamily="34" charset="0"/>
                  <a:cs typeface="Arial" panose="020B0604020202020204" pitchFamily="34" charset="0"/>
                </a:rPr>
                <a:t>not</a:t>
              </a:r>
              <a:r>
                <a:rPr lang="zh-CN" altLang="en-US" sz="1200" dirty="0">
                  <a:solidFill>
                    <a:schemeClr val="accent2"/>
                  </a:solidFill>
                  <a:latin typeface="Arial" panose="020B0604020202020204" pitchFamily="34" charset="0"/>
                  <a:cs typeface="Arial" panose="020B0604020202020204" pitchFamily="34" charset="0"/>
                </a:rPr>
                <a:t> </a:t>
              </a:r>
              <a:r>
                <a:rPr lang="en-US" altLang="zh-CN" sz="1200" dirty="0">
                  <a:solidFill>
                    <a:schemeClr val="accent2"/>
                  </a:solidFill>
                  <a:latin typeface="Arial" panose="020B0604020202020204" pitchFamily="34" charset="0"/>
                  <a:cs typeface="Arial" panose="020B0604020202020204" pitchFamily="34" charset="0"/>
                </a:rPr>
                <a:t>connected</a:t>
              </a:r>
              <a:endParaRPr lang="en-US" sz="1200" dirty="0">
                <a:solidFill>
                  <a:schemeClr val="accent2"/>
                </a:solidFill>
                <a:latin typeface="Arial" panose="020B0604020202020204" pitchFamily="34" charset="0"/>
                <a:cs typeface="Arial" panose="020B0604020202020204" pitchFamily="34" charset="0"/>
              </a:endParaRPr>
            </a:p>
          </p:txBody>
        </p:sp>
        <p:sp>
          <p:nvSpPr>
            <p:cNvPr id="479" name="TextBox 478">
              <a:extLst>
                <a:ext uri="{FF2B5EF4-FFF2-40B4-BE49-F238E27FC236}">
                  <a16:creationId xmlns:a16="http://schemas.microsoft.com/office/drawing/2014/main" id="{8E5E58B3-2B93-D144-AF90-20775B6E8BF5}"/>
                </a:ext>
              </a:extLst>
            </p:cNvPr>
            <p:cNvSpPr txBox="1"/>
            <p:nvPr/>
          </p:nvSpPr>
          <p:spPr>
            <a:xfrm>
              <a:off x="5851985" y="3887719"/>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8</a:t>
              </a:r>
              <a:endParaRPr lang="en-US" sz="1050" dirty="0">
                <a:latin typeface="Arial" panose="020B0604020202020204" pitchFamily="34" charset="0"/>
                <a:cs typeface="Arial" panose="020B0604020202020204" pitchFamily="34" charset="0"/>
              </a:endParaRPr>
            </a:p>
          </p:txBody>
        </p:sp>
        <p:sp>
          <p:nvSpPr>
            <p:cNvPr id="516" name="TextBox 515">
              <a:extLst>
                <a:ext uri="{FF2B5EF4-FFF2-40B4-BE49-F238E27FC236}">
                  <a16:creationId xmlns:a16="http://schemas.microsoft.com/office/drawing/2014/main" id="{9EA70675-9E59-4947-95CF-6E56EC9ECE79}"/>
                </a:ext>
              </a:extLst>
            </p:cNvPr>
            <p:cNvSpPr txBox="1"/>
            <p:nvPr/>
          </p:nvSpPr>
          <p:spPr>
            <a:xfrm>
              <a:off x="6492298" y="4343901"/>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21</a:t>
              </a:r>
              <a:endParaRPr lang="en-US" sz="1050" dirty="0">
                <a:latin typeface="Arial" panose="020B0604020202020204" pitchFamily="34" charset="0"/>
                <a:cs typeface="Arial" panose="020B0604020202020204" pitchFamily="34" charset="0"/>
              </a:endParaRPr>
            </a:p>
          </p:txBody>
        </p:sp>
      </p:grpSp>
      <p:grpSp>
        <p:nvGrpSpPr>
          <p:cNvPr id="523" name="Group 522">
            <a:extLst>
              <a:ext uri="{FF2B5EF4-FFF2-40B4-BE49-F238E27FC236}">
                <a16:creationId xmlns:a16="http://schemas.microsoft.com/office/drawing/2014/main" id="{177AED14-DF5F-8E43-B202-A59823412EC3}"/>
              </a:ext>
            </a:extLst>
          </p:cNvPr>
          <p:cNvGrpSpPr/>
          <p:nvPr/>
        </p:nvGrpSpPr>
        <p:grpSpPr>
          <a:xfrm>
            <a:off x="4922997" y="4899445"/>
            <a:ext cx="3763403" cy="1875871"/>
            <a:chOff x="4922997" y="4899445"/>
            <a:chExt cx="3763403" cy="1875871"/>
          </a:xfrm>
        </p:grpSpPr>
        <p:sp>
          <p:nvSpPr>
            <p:cNvPr id="480" name="Oval 479">
              <a:extLst>
                <a:ext uri="{FF2B5EF4-FFF2-40B4-BE49-F238E27FC236}">
                  <a16:creationId xmlns:a16="http://schemas.microsoft.com/office/drawing/2014/main" id="{AF176F6C-207E-E94E-8EEE-F2D180EC0B1F}"/>
                </a:ext>
              </a:extLst>
            </p:cNvPr>
            <p:cNvSpPr/>
            <p:nvPr/>
          </p:nvSpPr>
          <p:spPr>
            <a:xfrm>
              <a:off x="5776477" y="4915037"/>
              <a:ext cx="151002" cy="151002"/>
            </a:xfrm>
            <a:prstGeom prst="ellipse">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81" name="Oval 480">
              <a:extLst>
                <a:ext uri="{FF2B5EF4-FFF2-40B4-BE49-F238E27FC236}">
                  <a16:creationId xmlns:a16="http://schemas.microsoft.com/office/drawing/2014/main" id="{ABD2B70C-D92A-0643-A284-0D68870857B0}"/>
                </a:ext>
              </a:extLst>
            </p:cNvPr>
            <p:cNvSpPr/>
            <p:nvPr/>
          </p:nvSpPr>
          <p:spPr>
            <a:xfrm>
              <a:off x="7799621" y="4915384"/>
              <a:ext cx="151002" cy="151002"/>
            </a:xfrm>
            <a:prstGeom prst="ellipse">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82" name="Oval 481">
              <a:extLst>
                <a:ext uri="{FF2B5EF4-FFF2-40B4-BE49-F238E27FC236}">
                  <a16:creationId xmlns:a16="http://schemas.microsoft.com/office/drawing/2014/main" id="{CC3C9521-F879-5B4B-AA70-6967E710103C}"/>
                </a:ext>
              </a:extLst>
            </p:cNvPr>
            <p:cNvSpPr/>
            <p:nvPr/>
          </p:nvSpPr>
          <p:spPr>
            <a:xfrm>
              <a:off x="7441953" y="5690814"/>
              <a:ext cx="151002" cy="151002"/>
            </a:xfrm>
            <a:prstGeom prst="ellipse">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83" name="Oval 482">
              <a:extLst>
                <a:ext uri="{FF2B5EF4-FFF2-40B4-BE49-F238E27FC236}">
                  <a16:creationId xmlns:a16="http://schemas.microsoft.com/office/drawing/2014/main" id="{3A63DE6C-26B5-D047-AB35-37732C9D27D3}"/>
                </a:ext>
              </a:extLst>
            </p:cNvPr>
            <p:cNvSpPr/>
            <p:nvPr/>
          </p:nvSpPr>
          <p:spPr>
            <a:xfrm>
              <a:off x="6545034" y="5764470"/>
              <a:ext cx="151002" cy="151002"/>
            </a:xfrm>
            <a:prstGeom prst="ellipse">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84" name="Oval 483">
              <a:extLst>
                <a:ext uri="{FF2B5EF4-FFF2-40B4-BE49-F238E27FC236}">
                  <a16:creationId xmlns:a16="http://schemas.microsoft.com/office/drawing/2014/main" id="{9CDADE78-0720-F542-9C06-9BCA71E3D707}"/>
                </a:ext>
              </a:extLst>
            </p:cNvPr>
            <p:cNvSpPr/>
            <p:nvPr/>
          </p:nvSpPr>
          <p:spPr>
            <a:xfrm>
              <a:off x="5928877" y="5448962"/>
              <a:ext cx="151002" cy="151002"/>
            </a:xfrm>
            <a:prstGeom prst="ellipse">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85" name="Oval 484">
              <a:extLst>
                <a:ext uri="{FF2B5EF4-FFF2-40B4-BE49-F238E27FC236}">
                  <a16:creationId xmlns:a16="http://schemas.microsoft.com/office/drawing/2014/main" id="{D88A47B5-6855-1F45-9DA8-2F33184517E3}"/>
                </a:ext>
              </a:extLst>
            </p:cNvPr>
            <p:cNvSpPr/>
            <p:nvPr/>
          </p:nvSpPr>
          <p:spPr>
            <a:xfrm>
              <a:off x="5225855" y="5216783"/>
              <a:ext cx="151002" cy="151002"/>
            </a:xfrm>
            <a:prstGeom prst="ellipse">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86" name="Oval 485">
              <a:extLst>
                <a:ext uri="{FF2B5EF4-FFF2-40B4-BE49-F238E27FC236}">
                  <a16:creationId xmlns:a16="http://schemas.microsoft.com/office/drawing/2014/main" id="{B309EDCF-EDDB-6047-8895-A824DF06F283}"/>
                </a:ext>
              </a:extLst>
            </p:cNvPr>
            <p:cNvSpPr/>
            <p:nvPr/>
          </p:nvSpPr>
          <p:spPr>
            <a:xfrm>
              <a:off x="5789690" y="6289645"/>
              <a:ext cx="151002" cy="151002"/>
            </a:xfrm>
            <a:prstGeom prst="ellipse">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87" name="Oval 486">
              <a:extLst>
                <a:ext uri="{FF2B5EF4-FFF2-40B4-BE49-F238E27FC236}">
                  <a16:creationId xmlns:a16="http://schemas.microsoft.com/office/drawing/2014/main" id="{8549DD15-C68F-B846-B446-D70309A046A0}"/>
                </a:ext>
              </a:extLst>
            </p:cNvPr>
            <p:cNvSpPr/>
            <p:nvPr/>
          </p:nvSpPr>
          <p:spPr>
            <a:xfrm>
              <a:off x="7184942" y="6289645"/>
              <a:ext cx="151002" cy="151002"/>
            </a:xfrm>
            <a:prstGeom prst="ellipse">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488" name="Straight Connector 487">
              <a:extLst>
                <a:ext uri="{FF2B5EF4-FFF2-40B4-BE49-F238E27FC236}">
                  <a16:creationId xmlns:a16="http://schemas.microsoft.com/office/drawing/2014/main" id="{F07B00B0-67B5-1047-99CE-F86C87C7A4DC}"/>
                </a:ext>
              </a:extLst>
            </p:cNvPr>
            <p:cNvCxnSpPr>
              <a:stCxn id="480" idx="6"/>
              <a:endCxn id="481" idx="2"/>
            </p:cNvCxnSpPr>
            <p:nvPr/>
          </p:nvCxnSpPr>
          <p:spPr>
            <a:xfrm>
              <a:off x="5927479" y="4990538"/>
              <a:ext cx="1872142" cy="347"/>
            </a:xfrm>
            <a:prstGeom prst="line">
              <a:avLst/>
            </a:prstGeom>
            <a:ln w="12700"/>
          </p:spPr>
          <p:style>
            <a:lnRef idx="1">
              <a:schemeClr val="dk1"/>
            </a:lnRef>
            <a:fillRef idx="0">
              <a:schemeClr val="dk1"/>
            </a:fillRef>
            <a:effectRef idx="0">
              <a:schemeClr val="dk1"/>
            </a:effectRef>
            <a:fontRef idx="minor">
              <a:schemeClr val="tx1"/>
            </a:fontRef>
          </p:style>
        </p:cxnSp>
        <p:cxnSp>
          <p:nvCxnSpPr>
            <p:cNvPr id="489" name="Straight Connector 488">
              <a:extLst>
                <a:ext uri="{FF2B5EF4-FFF2-40B4-BE49-F238E27FC236}">
                  <a16:creationId xmlns:a16="http://schemas.microsoft.com/office/drawing/2014/main" id="{D2E13FAD-8939-FD4D-A9CB-FA8435DE27E1}"/>
                </a:ext>
              </a:extLst>
            </p:cNvPr>
            <p:cNvCxnSpPr>
              <a:cxnSpLocks/>
              <a:stCxn id="480" idx="2"/>
              <a:endCxn id="485" idx="7"/>
            </p:cNvCxnSpPr>
            <p:nvPr/>
          </p:nvCxnSpPr>
          <p:spPr>
            <a:xfrm flipH="1">
              <a:off x="5354743" y="4990538"/>
              <a:ext cx="421734" cy="248359"/>
            </a:xfrm>
            <a:prstGeom prst="line">
              <a:avLst/>
            </a:prstGeom>
            <a:ln w="38100">
              <a:solidFill>
                <a:srgbClr val="2000EA"/>
              </a:solidFill>
            </a:ln>
          </p:spPr>
          <p:style>
            <a:lnRef idx="1">
              <a:schemeClr val="dk1"/>
            </a:lnRef>
            <a:fillRef idx="0">
              <a:schemeClr val="dk1"/>
            </a:fillRef>
            <a:effectRef idx="0">
              <a:schemeClr val="dk1"/>
            </a:effectRef>
            <a:fontRef idx="minor">
              <a:schemeClr val="tx1"/>
            </a:fontRef>
          </p:style>
        </p:cxnSp>
        <p:cxnSp>
          <p:nvCxnSpPr>
            <p:cNvPr id="490" name="Straight Connector 489">
              <a:extLst>
                <a:ext uri="{FF2B5EF4-FFF2-40B4-BE49-F238E27FC236}">
                  <a16:creationId xmlns:a16="http://schemas.microsoft.com/office/drawing/2014/main" id="{39EF1E25-4DD2-2B4E-AD22-18E5509F4A5F}"/>
                </a:ext>
              </a:extLst>
            </p:cNvPr>
            <p:cNvCxnSpPr>
              <a:cxnSpLocks/>
              <a:stCxn id="485" idx="5"/>
              <a:endCxn id="484" idx="2"/>
            </p:cNvCxnSpPr>
            <p:nvPr/>
          </p:nvCxnSpPr>
          <p:spPr>
            <a:xfrm>
              <a:off x="5354743" y="5345671"/>
              <a:ext cx="574134" cy="178792"/>
            </a:xfrm>
            <a:prstGeom prst="line">
              <a:avLst/>
            </a:prstGeom>
            <a:ln w="38100">
              <a:solidFill>
                <a:srgbClr val="2000EA"/>
              </a:solidFill>
            </a:ln>
          </p:spPr>
          <p:style>
            <a:lnRef idx="1">
              <a:schemeClr val="dk1"/>
            </a:lnRef>
            <a:fillRef idx="0">
              <a:schemeClr val="dk1"/>
            </a:fillRef>
            <a:effectRef idx="0">
              <a:schemeClr val="dk1"/>
            </a:effectRef>
            <a:fontRef idx="minor">
              <a:schemeClr val="tx1"/>
            </a:fontRef>
          </p:style>
        </p:cxnSp>
        <p:cxnSp>
          <p:nvCxnSpPr>
            <p:cNvPr id="491" name="Straight Connector 490">
              <a:extLst>
                <a:ext uri="{FF2B5EF4-FFF2-40B4-BE49-F238E27FC236}">
                  <a16:creationId xmlns:a16="http://schemas.microsoft.com/office/drawing/2014/main" id="{DC2A5466-0620-454F-B34B-255349B1D00D}"/>
                </a:ext>
              </a:extLst>
            </p:cNvPr>
            <p:cNvCxnSpPr>
              <a:cxnSpLocks/>
              <a:stCxn id="484" idx="6"/>
              <a:endCxn id="481" idx="2"/>
            </p:cNvCxnSpPr>
            <p:nvPr/>
          </p:nvCxnSpPr>
          <p:spPr>
            <a:xfrm flipV="1">
              <a:off x="6079879" y="4990885"/>
              <a:ext cx="1719742" cy="533578"/>
            </a:xfrm>
            <a:prstGeom prst="line">
              <a:avLst/>
            </a:prstGeom>
            <a:ln w="12700"/>
          </p:spPr>
          <p:style>
            <a:lnRef idx="1">
              <a:schemeClr val="dk1"/>
            </a:lnRef>
            <a:fillRef idx="0">
              <a:schemeClr val="dk1"/>
            </a:fillRef>
            <a:effectRef idx="0">
              <a:schemeClr val="dk1"/>
            </a:effectRef>
            <a:fontRef idx="minor">
              <a:schemeClr val="tx1"/>
            </a:fontRef>
          </p:style>
        </p:cxnSp>
        <p:cxnSp>
          <p:nvCxnSpPr>
            <p:cNvPr id="492" name="Straight Connector 491">
              <a:extLst>
                <a:ext uri="{FF2B5EF4-FFF2-40B4-BE49-F238E27FC236}">
                  <a16:creationId xmlns:a16="http://schemas.microsoft.com/office/drawing/2014/main" id="{05FE6342-5721-AC4F-9FCA-F7C950CE1EA3}"/>
                </a:ext>
              </a:extLst>
            </p:cNvPr>
            <p:cNvCxnSpPr>
              <a:cxnSpLocks/>
              <a:stCxn id="483" idx="6"/>
              <a:endCxn id="482" idx="2"/>
            </p:cNvCxnSpPr>
            <p:nvPr/>
          </p:nvCxnSpPr>
          <p:spPr>
            <a:xfrm flipV="1">
              <a:off x="6696036" y="5766315"/>
              <a:ext cx="745917" cy="73656"/>
            </a:xfrm>
            <a:prstGeom prst="line">
              <a:avLst/>
            </a:prstGeom>
            <a:ln w="38100">
              <a:solidFill>
                <a:srgbClr val="2000EA"/>
              </a:solidFill>
            </a:ln>
          </p:spPr>
          <p:style>
            <a:lnRef idx="1">
              <a:schemeClr val="dk1"/>
            </a:lnRef>
            <a:fillRef idx="0">
              <a:schemeClr val="dk1"/>
            </a:fillRef>
            <a:effectRef idx="0">
              <a:schemeClr val="dk1"/>
            </a:effectRef>
            <a:fontRef idx="minor">
              <a:schemeClr val="tx1"/>
            </a:fontRef>
          </p:style>
        </p:cxnSp>
        <p:cxnSp>
          <p:nvCxnSpPr>
            <p:cNvPr id="493" name="Straight Connector 492">
              <a:extLst>
                <a:ext uri="{FF2B5EF4-FFF2-40B4-BE49-F238E27FC236}">
                  <a16:creationId xmlns:a16="http://schemas.microsoft.com/office/drawing/2014/main" id="{47E2190A-F96B-954C-BF8F-B7830B709CF2}"/>
                </a:ext>
              </a:extLst>
            </p:cNvPr>
            <p:cNvCxnSpPr>
              <a:cxnSpLocks/>
              <a:stCxn id="481" idx="4"/>
              <a:endCxn id="482" idx="7"/>
            </p:cNvCxnSpPr>
            <p:nvPr/>
          </p:nvCxnSpPr>
          <p:spPr>
            <a:xfrm flipH="1">
              <a:off x="7570841" y="5066386"/>
              <a:ext cx="304281" cy="646542"/>
            </a:xfrm>
            <a:prstGeom prst="line">
              <a:avLst/>
            </a:prstGeom>
            <a:ln w="38100">
              <a:solidFill>
                <a:srgbClr val="2000EA"/>
              </a:solidFill>
            </a:ln>
          </p:spPr>
          <p:style>
            <a:lnRef idx="1">
              <a:schemeClr val="dk1"/>
            </a:lnRef>
            <a:fillRef idx="0">
              <a:schemeClr val="dk1"/>
            </a:fillRef>
            <a:effectRef idx="0">
              <a:schemeClr val="dk1"/>
            </a:effectRef>
            <a:fontRef idx="minor">
              <a:schemeClr val="tx1"/>
            </a:fontRef>
          </p:style>
        </p:cxnSp>
        <p:cxnSp>
          <p:nvCxnSpPr>
            <p:cNvPr id="494" name="Straight Connector 493">
              <a:extLst>
                <a:ext uri="{FF2B5EF4-FFF2-40B4-BE49-F238E27FC236}">
                  <a16:creationId xmlns:a16="http://schemas.microsoft.com/office/drawing/2014/main" id="{D3849BE9-75F4-E14D-B691-016C72947826}"/>
                </a:ext>
              </a:extLst>
            </p:cNvPr>
            <p:cNvCxnSpPr>
              <a:cxnSpLocks/>
              <a:stCxn id="482" idx="4"/>
              <a:endCxn id="487" idx="7"/>
            </p:cNvCxnSpPr>
            <p:nvPr/>
          </p:nvCxnSpPr>
          <p:spPr>
            <a:xfrm flipH="1">
              <a:off x="7313830" y="5841816"/>
              <a:ext cx="203624" cy="469943"/>
            </a:xfrm>
            <a:prstGeom prst="line">
              <a:avLst/>
            </a:prstGeom>
            <a:ln w="38100">
              <a:solidFill>
                <a:srgbClr val="2000EA"/>
              </a:solidFill>
            </a:ln>
          </p:spPr>
          <p:style>
            <a:lnRef idx="1">
              <a:schemeClr val="dk1"/>
            </a:lnRef>
            <a:fillRef idx="0">
              <a:schemeClr val="dk1"/>
            </a:fillRef>
            <a:effectRef idx="0">
              <a:schemeClr val="dk1"/>
            </a:effectRef>
            <a:fontRef idx="minor">
              <a:schemeClr val="tx1"/>
            </a:fontRef>
          </p:style>
        </p:cxnSp>
        <p:cxnSp>
          <p:nvCxnSpPr>
            <p:cNvPr id="495" name="Straight Connector 494">
              <a:extLst>
                <a:ext uri="{FF2B5EF4-FFF2-40B4-BE49-F238E27FC236}">
                  <a16:creationId xmlns:a16="http://schemas.microsoft.com/office/drawing/2014/main" id="{FE1AD397-CC81-1F42-A62E-B9683A71A41E}"/>
                </a:ext>
              </a:extLst>
            </p:cNvPr>
            <p:cNvCxnSpPr>
              <a:cxnSpLocks/>
              <a:stCxn id="483" idx="5"/>
              <a:endCxn id="487" idx="2"/>
            </p:cNvCxnSpPr>
            <p:nvPr/>
          </p:nvCxnSpPr>
          <p:spPr>
            <a:xfrm>
              <a:off x="6673922" y="5893358"/>
              <a:ext cx="511020" cy="471788"/>
            </a:xfrm>
            <a:prstGeom prst="line">
              <a:avLst/>
            </a:prstGeom>
            <a:ln w="12700"/>
          </p:spPr>
          <p:style>
            <a:lnRef idx="1">
              <a:schemeClr val="dk1"/>
            </a:lnRef>
            <a:fillRef idx="0">
              <a:schemeClr val="dk1"/>
            </a:fillRef>
            <a:effectRef idx="0">
              <a:schemeClr val="dk1"/>
            </a:effectRef>
            <a:fontRef idx="minor">
              <a:schemeClr val="tx1"/>
            </a:fontRef>
          </p:style>
        </p:cxnSp>
        <p:cxnSp>
          <p:nvCxnSpPr>
            <p:cNvPr id="496" name="Straight Connector 495">
              <a:extLst>
                <a:ext uri="{FF2B5EF4-FFF2-40B4-BE49-F238E27FC236}">
                  <a16:creationId xmlns:a16="http://schemas.microsoft.com/office/drawing/2014/main" id="{90FA317C-FCA3-7940-8BCD-98EC476C4DCA}"/>
                </a:ext>
              </a:extLst>
            </p:cNvPr>
            <p:cNvCxnSpPr>
              <a:cxnSpLocks/>
              <a:stCxn id="486" idx="6"/>
              <a:endCxn id="487" idx="2"/>
            </p:cNvCxnSpPr>
            <p:nvPr/>
          </p:nvCxnSpPr>
          <p:spPr>
            <a:xfrm>
              <a:off x="5940692" y="6365146"/>
              <a:ext cx="1244250"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497" name="Straight Connector 496">
              <a:extLst>
                <a:ext uri="{FF2B5EF4-FFF2-40B4-BE49-F238E27FC236}">
                  <a16:creationId xmlns:a16="http://schemas.microsoft.com/office/drawing/2014/main" id="{0D322779-EC45-E74B-8B02-27B2A3D7DD77}"/>
                </a:ext>
              </a:extLst>
            </p:cNvPr>
            <p:cNvCxnSpPr>
              <a:cxnSpLocks/>
              <a:stCxn id="485" idx="4"/>
              <a:endCxn id="486" idx="1"/>
            </p:cNvCxnSpPr>
            <p:nvPr/>
          </p:nvCxnSpPr>
          <p:spPr>
            <a:xfrm>
              <a:off x="5301356" y="5367785"/>
              <a:ext cx="510448" cy="943974"/>
            </a:xfrm>
            <a:prstGeom prst="line">
              <a:avLst/>
            </a:prstGeom>
            <a:ln w="12700"/>
          </p:spPr>
          <p:style>
            <a:lnRef idx="1">
              <a:schemeClr val="dk1"/>
            </a:lnRef>
            <a:fillRef idx="0">
              <a:schemeClr val="dk1"/>
            </a:fillRef>
            <a:effectRef idx="0">
              <a:schemeClr val="dk1"/>
            </a:effectRef>
            <a:fontRef idx="minor">
              <a:schemeClr val="tx1"/>
            </a:fontRef>
          </p:style>
        </p:cxnSp>
        <p:cxnSp>
          <p:nvCxnSpPr>
            <p:cNvPr id="498" name="Straight Connector 497">
              <a:extLst>
                <a:ext uri="{FF2B5EF4-FFF2-40B4-BE49-F238E27FC236}">
                  <a16:creationId xmlns:a16="http://schemas.microsoft.com/office/drawing/2014/main" id="{D2903254-7C6A-0944-AF26-EE3FC1FD058C}"/>
                </a:ext>
              </a:extLst>
            </p:cNvPr>
            <p:cNvCxnSpPr>
              <a:cxnSpLocks/>
              <a:stCxn id="484" idx="4"/>
              <a:endCxn id="486" idx="0"/>
            </p:cNvCxnSpPr>
            <p:nvPr/>
          </p:nvCxnSpPr>
          <p:spPr>
            <a:xfrm flipH="1">
              <a:off x="5865191" y="5599964"/>
              <a:ext cx="139187" cy="689681"/>
            </a:xfrm>
            <a:prstGeom prst="line">
              <a:avLst/>
            </a:prstGeom>
            <a:ln w="38100">
              <a:solidFill>
                <a:srgbClr val="2000EA"/>
              </a:solidFill>
            </a:ln>
          </p:spPr>
          <p:style>
            <a:lnRef idx="1">
              <a:schemeClr val="dk1"/>
            </a:lnRef>
            <a:fillRef idx="0">
              <a:schemeClr val="dk1"/>
            </a:fillRef>
            <a:effectRef idx="0">
              <a:schemeClr val="dk1"/>
            </a:effectRef>
            <a:fontRef idx="minor">
              <a:schemeClr val="tx1"/>
            </a:fontRef>
          </p:style>
        </p:cxnSp>
        <p:cxnSp>
          <p:nvCxnSpPr>
            <p:cNvPr id="499" name="Straight Connector 498">
              <a:extLst>
                <a:ext uri="{FF2B5EF4-FFF2-40B4-BE49-F238E27FC236}">
                  <a16:creationId xmlns:a16="http://schemas.microsoft.com/office/drawing/2014/main" id="{6A8555A5-350D-2D4B-8BBA-4CBF3AA525C5}"/>
                </a:ext>
              </a:extLst>
            </p:cNvPr>
            <p:cNvCxnSpPr>
              <a:cxnSpLocks/>
              <a:stCxn id="484" idx="5"/>
              <a:endCxn id="483" idx="1"/>
            </p:cNvCxnSpPr>
            <p:nvPr/>
          </p:nvCxnSpPr>
          <p:spPr>
            <a:xfrm>
              <a:off x="6057765" y="5577850"/>
              <a:ext cx="509383" cy="208734"/>
            </a:xfrm>
            <a:prstGeom prst="line">
              <a:avLst/>
            </a:prstGeom>
            <a:ln w="38100">
              <a:solidFill>
                <a:srgbClr val="2000EA"/>
              </a:solidFill>
            </a:ln>
          </p:spPr>
          <p:style>
            <a:lnRef idx="1">
              <a:schemeClr val="dk1"/>
            </a:lnRef>
            <a:fillRef idx="0">
              <a:schemeClr val="dk1"/>
            </a:fillRef>
            <a:effectRef idx="0">
              <a:schemeClr val="dk1"/>
            </a:effectRef>
            <a:fontRef idx="minor">
              <a:schemeClr val="tx1"/>
            </a:fontRef>
          </p:style>
        </p:cxnSp>
        <p:cxnSp>
          <p:nvCxnSpPr>
            <p:cNvPr id="500" name="Straight Connector 499">
              <a:extLst>
                <a:ext uri="{FF2B5EF4-FFF2-40B4-BE49-F238E27FC236}">
                  <a16:creationId xmlns:a16="http://schemas.microsoft.com/office/drawing/2014/main" id="{488B2DC7-C0E4-494F-9046-5FAEEB370272}"/>
                </a:ext>
              </a:extLst>
            </p:cNvPr>
            <p:cNvCxnSpPr>
              <a:cxnSpLocks/>
              <a:stCxn id="483" idx="3"/>
              <a:endCxn id="486" idx="7"/>
            </p:cNvCxnSpPr>
            <p:nvPr/>
          </p:nvCxnSpPr>
          <p:spPr>
            <a:xfrm flipH="1">
              <a:off x="5918578" y="5893358"/>
              <a:ext cx="648570" cy="418401"/>
            </a:xfrm>
            <a:prstGeom prst="line">
              <a:avLst/>
            </a:prstGeom>
            <a:ln w="12700"/>
          </p:spPr>
          <p:style>
            <a:lnRef idx="1">
              <a:schemeClr val="dk1"/>
            </a:lnRef>
            <a:fillRef idx="0">
              <a:schemeClr val="dk1"/>
            </a:fillRef>
            <a:effectRef idx="0">
              <a:schemeClr val="dk1"/>
            </a:effectRef>
            <a:fontRef idx="minor">
              <a:schemeClr val="tx1"/>
            </a:fontRef>
          </p:style>
        </p:cxnSp>
        <p:cxnSp>
          <p:nvCxnSpPr>
            <p:cNvPr id="501" name="Straight Connector 500">
              <a:extLst>
                <a:ext uri="{FF2B5EF4-FFF2-40B4-BE49-F238E27FC236}">
                  <a16:creationId xmlns:a16="http://schemas.microsoft.com/office/drawing/2014/main" id="{B42B7652-AA35-7444-80AF-11CE562115B6}"/>
                </a:ext>
              </a:extLst>
            </p:cNvPr>
            <p:cNvCxnSpPr>
              <a:cxnSpLocks/>
              <a:stCxn id="481" idx="3"/>
              <a:endCxn id="483" idx="7"/>
            </p:cNvCxnSpPr>
            <p:nvPr/>
          </p:nvCxnSpPr>
          <p:spPr>
            <a:xfrm flipH="1">
              <a:off x="6673922" y="5044272"/>
              <a:ext cx="1147813" cy="742312"/>
            </a:xfrm>
            <a:prstGeom prst="line">
              <a:avLst/>
            </a:prstGeom>
            <a:ln w="12700"/>
          </p:spPr>
          <p:style>
            <a:lnRef idx="1">
              <a:schemeClr val="dk1"/>
            </a:lnRef>
            <a:fillRef idx="0">
              <a:schemeClr val="dk1"/>
            </a:fillRef>
            <a:effectRef idx="0">
              <a:schemeClr val="dk1"/>
            </a:effectRef>
            <a:fontRef idx="minor">
              <a:schemeClr val="tx1"/>
            </a:fontRef>
          </p:style>
        </p:cxnSp>
        <p:sp>
          <p:nvSpPr>
            <p:cNvPr id="502" name="TextBox 501">
              <a:extLst>
                <a:ext uri="{FF2B5EF4-FFF2-40B4-BE49-F238E27FC236}">
                  <a16:creationId xmlns:a16="http://schemas.microsoft.com/office/drawing/2014/main" id="{3EDB6FBC-EB7F-D449-BA7A-9B75E1AB3082}"/>
                </a:ext>
              </a:extLst>
            </p:cNvPr>
            <p:cNvSpPr txBox="1"/>
            <p:nvPr/>
          </p:nvSpPr>
          <p:spPr>
            <a:xfrm>
              <a:off x="6714575" y="4899445"/>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24</a:t>
              </a:r>
              <a:endParaRPr lang="en-US" sz="1050" dirty="0">
                <a:latin typeface="Arial" panose="020B0604020202020204" pitchFamily="34" charset="0"/>
                <a:cs typeface="Arial" panose="020B0604020202020204" pitchFamily="34" charset="0"/>
              </a:endParaRPr>
            </a:p>
          </p:txBody>
        </p:sp>
        <p:sp>
          <p:nvSpPr>
            <p:cNvPr id="503" name="TextBox 502">
              <a:extLst>
                <a:ext uri="{FF2B5EF4-FFF2-40B4-BE49-F238E27FC236}">
                  <a16:creationId xmlns:a16="http://schemas.microsoft.com/office/drawing/2014/main" id="{2E817B8D-547B-AF4C-A639-D7340D73E403}"/>
                </a:ext>
              </a:extLst>
            </p:cNvPr>
            <p:cNvSpPr txBox="1"/>
            <p:nvPr/>
          </p:nvSpPr>
          <p:spPr>
            <a:xfrm>
              <a:off x="6742538" y="5204105"/>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23</a:t>
              </a:r>
              <a:endParaRPr lang="en-US" sz="1050" dirty="0">
                <a:latin typeface="Arial" panose="020B0604020202020204" pitchFamily="34" charset="0"/>
                <a:cs typeface="Arial" panose="020B0604020202020204" pitchFamily="34" charset="0"/>
              </a:endParaRPr>
            </a:p>
          </p:txBody>
        </p:sp>
        <p:sp>
          <p:nvSpPr>
            <p:cNvPr id="504" name="TextBox 503">
              <a:extLst>
                <a:ext uri="{FF2B5EF4-FFF2-40B4-BE49-F238E27FC236}">
                  <a16:creationId xmlns:a16="http://schemas.microsoft.com/office/drawing/2014/main" id="{200D20BB-790B-414F-B5FF-747B6696DE76}"/>
                </a:ext>
              </a:extLst>
            </p:cNvPr>
            <p:cNvSpPr txBox="1"/>
            <p:nvPr/>
          </p:nvSpPr>
          <p:spPr>
            <a:xfrm>
              <a:off x="7613711" y="5333319"/>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9</a:t>
              </a:r>
              <a:endParaRPr lang="en-US" sz="1050" dirty="0">
                <a:latin typeface="Arial" panose="020B0604020202020204" pitchFamily="34" charset="0"/>
                <a:cs typeface="Arial" panose="020B0604020202020204" pitchFamily="34" charset="0"/>
              </a:endParaRPr>
            </a:p>
          </p:txBody>
        </p:sp>
        <p:sp>
          <p:nvSpPr>
            <p:cNvPr id="505" name="TextBox 504">
              <a:extLst>
                <a:ext uri="{FF2B5EF4-FFF2-40B4-BE49-F238E27FC236}">
                  <a16:creationId xmlns:a16="http://schemas.microsoft.com/office/drawing/2014/main" id="{FD6A11AF-14B5-FE47-8DC4-B916E7DA683C}"/>
                </a:ext>
              </a:extLst>
            </p:cNvPr>
            <p:cNvSpPr txBox="1"/>
            <p:nvPr/>
          </p:nvSpPr>
          <p:spPr>
            <a:xfrm>
              <a:off x="7313830" y="6023780"/>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7</a:t>
              </a:r>
              <a:endParaRPr lang="en-US" sz="1050" dirty="0">
                <a:latin typeface="Arial" panose="020B0604020202020204" pitchFamily="34" charset="0"/>
                <a:cs typeface="Arial" panose="020B0604020202020204" pitchFamily="34" charset="0"/>
              </a:endParaRPr>
            </a:p>
          </p:txBody>
        </p:sp>
        <p:sp>
          <p:nvSpPr>
            <p:cNvPr id="506" name="TextBox 505">
              <a:extLst>
                <a:ext uri="{FF2B5EF4-FFF2-40B4-BE49-F238E27FC236}">
                  <a16:creationId xmlns:a16="http://schemas.microsoft.com/office/drawing/2014/main" id="{C150519A-B351-9E46-AA92-2CE79C470F3B}"/>
                </a:ext>
              </a:extLst>
            </p:cNvPr>
            <p:cNvSpPr txBox="1"/>
            <p:nvPr/>
          </p:nvSpPr>
          <p:spPr>
            <a:xfrm>
              <a:off x="6803443" y="6019507"/>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14</a:t>
              </a:r>
              <a:endParaRPr lang="en-US" sz="1050" dirty="0">
                <a:latin typeface="Arial" panose="020B0604020202020204" pitchFamily="34" charset="0"/>
                <a:cs typeface="Arial" panose="020B0604020202020204" pitchFamily="34" charset="0"/>
              </a:endParaRPr>
            </a:p>
          </p:txBody>
        </p:sp>
        <p:sp>
          <p:nvSpPr>
            <p:cNvPr id="507" name="TextBox 506">
              <a:extLst>
                <a:ext uri="{FF2B5EF4-FFF2-40B4-BE49-F238E27FC236}">
                  <a16:creationId xmlns:a16="http://schemas.microsoft.com/office/drawing/2014/main" id="{7F78E75F-B253-0642-B835-43FB6BF2E3A2}"/>
                </a:ext>
              </a:extLst>
            </p:cNvPr>
            <p:cNvSpPr txBox="1"/>
            <p:nvPr/>
          </p:nvSpPr>
          <p:spPr>
            <a:xfrm>
              <a:off x="5570693" y="5347900"/>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6</a:t>
              </a:r>
              <a:endParaRPr lang="en-US" sz="1050" dirty="0">
                <a:latin typeface="Arial" panose="020B0604020202020204" pitchFamily="34" charset="0"/>
                <a:cs typeface="Arial" panose="020B0604020202020204" pitchFamily="34" charset="0"/>
              </a:endParaRPr>
            </a:p>
          </p:txBody>
        </p:sp>
        <p:sp>
          <p:nvSpPr>
            <p:cNvPr id="508" name="TextBox 507">
              <a:extLst>
                <a:ext uri="{FF2B5EF4-FFF2-40B4-BE49-F238E27FC236}">
                  <a16:creationId xmlns:a16="http://schemas.microsoft.com/office/drawing/2014/main" id="{4D69FAB9-15CF-2642-B0A3-5893DD03DA7C}"/>
                </a:ext>
              </a:extLst>
            </p:cNvPr>
            <p:cNvSpPr txBox="1"/>
            <p:nvPr/>
          </p:nvSpPr>
          <p:spPr>
            <a:xfrm>
              <a:off x="5470838" y="5011691"/>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4</a:t>
              </a:r>
              <a:endParaRPr lang="en-US" sz="1050" dirty="0">
                <a:latin typeface="Arial" panose="020B0604020202020204" pitchFamily="34" charset="0"/>
                <a:cs typeface="Arial" panose="020B0604020202020204" pitchFamily="34" charset="0"/>
              </a:endParaRPr>
            </a:p>
          </p:txBody>
        </p:sp>
        <p:sp>
          <p:nvSpPr>
            <p:cNvPr id="509" name="TextBox 508">
              <a:extLst>
                <a:ext uri="{FF2B5EF4-FFF2-40B4-BE49-F238E27FC236}">
                  <a16:creationId xmlns:a16="http://schemas.microsoft.com/office/drawing/2014/main" id="{BF1B0CFE-1A3C-D048-BCE9-3B4386D533FC}"/>
                </a:ext>
              </a:extLst>
            </p:cNvPr>
            <p:cNvSpPr txBox="1"/>
            <p:nvPr/>
          </p:nvSpPr>
          <p:spPr>
            <a:xfrm>
              <a:off x="5466540" y="5743914"/>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16</a:t>
              </a:r>
              <a:endParaRPr lang="en-US" sz="1050" dirty="0">
                <a:latin typeface="Arial" panose="020B0604020202020204" pitchFamily="34" charset="0"/>
                <a:cs typeface="Arial" panose="020B0604020202020204" pitchFamily="34" charset="0"/>
              </a:endParaRPr>
            </a:p>
          </p:txBody>
        </p:sp>
        <p:sp>
          <p:nvSpPr>
            <p:cNvPr id="510" name="TextBox 509">
              <a:extLst>
                <a:ext uri="{FF2B5EF4-FFF2-40B4-BE49-F238E27FC236}">
                  <a16:creationId xmlns:a16="http://schemas.microsoft.com/office/drawing/2014/main" id="{89C3A4B5-30CA-6D45-962B-546CAECE263F}"/>
                </a:ext>
              </a:extLst>
            </p:cNvPr>
            <p:cNvSpPr txBox="1"/>
            <p:nvPr/>
          </p:nvSpPr>
          <p:spPr>
            <a:xfrm>
              <a:off x="6235237" y="5599374"/>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5</a:t>
              </a:r>
              <a:endParaRPr lang="en-US" sz="1050" dirty="0">
                <a:latin typeface="Arial" panose="020B0604020202020204" pitchFamily="34" charset="0"/>
                <a:cs typeface="Arial" panose="020B0604020202020204" pitchFamily="34" charset="0"/>
              </a:endParaRPr>
            </a:p>
          </p:txBody>
        </p:sp>
        <p:sp>
          <p:nvSpPr>
            <p:cNvPr id="511" name="TextBox 510">
              <a:extLst>
                <a:ext uri="{FF2B5EF4-FFF2-40B4-BE49-F238E27FC236}">
                  <a16:creationId xmlns:a16="http://schemas.microsoft.com/office/drawing/2014/main" id="{9F246533-90E1-5346-AA6C-848BFEC648C5}"/>
                </a:ext>
              </a:extLst>
            </p:cNvPr>
            <p:cNvSpPr txBox="1"/>
            <p:nvPr/>
          </p:nvSpPr>
          <p:spPr>
            <a:xfrm>
              <a:off x="6127930" y="6004000"/>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10</a:t>
              </a:r>
              <a:endParaRPr lang="en-US" sz="1050" dirty="0">
                <a:latin typeface="Arial" panose="020B0604020202020204" pitchFamily="34" charset="0"/>
                <a:cs typeface="Arial" panose="020B0604020202020204" pitchFamily="34" charset="0"/>
              </a:endParaRPr>
            </a:p>
          </p:txBody>
        </p:sp>
        <p:sp>
          <p:nvSpPr>
            <p:cNvPr id="512" name="TextBox 511">
              <a:extLst>
                <a:ext uri="{FF2B5EF4-FFF2-40B4-BE49-F238E27FC236}">
                  <a16:creationId xmlns:a16="http://schemas.microsoft.com/office/drawing/2014/main" id="{528EDC1F-0447-B84E-960E-9E8176DDBD40}"/>
                </a:ext>
              </a:extLst>
            </p:cNvPr>
            <p:cNvSpPr txBox="1"/>
            <p:nvPr/>
          </p:nvSpPr>
          <p:spPr>
            <a:xfrm>
              <a:off x="6986323" y="5718494"/>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11</a:t>
              </a:r>
              <a:endParaRPr lang="en-US" sz="1050" dirty="0">
                <a:latin typeface="Arial" panose="020B0604020202020204" pitchFamily="34" charset="0"/>
                <a:cs typeface="Arial" panose="020B0604020202020204" pitchFamily="34" charset="0"/>
              </a:endParaRPr>
            </a:p>
          </p:txBody>
        </p:sp>
        <p:sp>
          <p:nvSpPr>
            <p:cNvPr id="513" name="TextBox 512">
              <a:extLst>
                <a:ext uri="{FF2B5EF4-FFF2-40B4-BE49-F238E27FC236}">
                  <a16:creationId xmlns:a16="http://schemas.microsoft.com/office/drawing/2014/main" id="{BF4C6032-9975-5F40-B8EF-404CF060E328}"/>
                </a:ext>
              </a:extLst>
            </p:cNvPr>
            <p:cNvSpPr txBox="1"/>
            <p:nvPr/>
          </p:nvSpPr>
          <p:spPr>
            <a:xfrm>
              <a:off x="7072568" y="5356343"/>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18</a:t>
              </a:r>
              <a:endParaRPr lang="en-US" sz="1050" dirty="0">
                <a:latin typeface="Arial" panose="020B0604020202020204" pitchFamily="34" charset="0"/>
                <a:cs typeface="Arial" panose="020B0604020202020204" pitchFamily="34" charset="0"/>
              </a:endParaRPr>
            </a:p>
          </p:txBody>
        </p:sp>
        <p:sp>
          <p:nvSpPr>
            <p:cNvPr id="514" name="TextBox 513">
              <a:extLst>
                <a:ext uri="{FF2B5EF4-FFF2-40B4-BE49-F238E27FC236}">
                  <a16:creationId xmlns:a16="http://schemas.microsoft.com/office/drawing/2014/main" id="{01D44894-71A1-8343-AC58-3C76F2F65079}"/>
                </a:ext>
              </a:extLst>
            </p:cNvPr>
            <p:cNvSpPr txBox="1"/>
            <p:nvPr/>
          </p:nvSpPr>
          <p:spPr>
            <a:xfrm>
              <a:off x="4922997" y="6498317"/>
              <a:ext cx="3763403" cy="276999"/>
            </a:xfrm>
            <a:prstGeom prst="rect">
              <a:avLst/>
            </a:prstGeom>
            <a:noFill/>
          </p:spPr>
          <p:txBody>
            <a:bodyPr wrap="none" rtlCol="0">
              <a:spAutoFit/>
            </a:bodyPr>
            <a:lstStyle/>
            <a:p>
              <a:r>
                <a:rPr lang="en-US" altLang="zh-CN" sz="1200" dirty="0" err="1">
                  <a:solidFill>
                    <a:schemeClr val="accent2"/>
                  </a:solidFill>
                  <a:latin typeface="Arial" panose="020B0604020202020204" pitchFamily="34" charset="0"/>
                  <a:cs typeface="Arial" panose="020B0604020202020204" pitchFamily="34" charset="0"/>
                </a:rPr>
                <a:t>spnning</a:t>
              </a:r>
              <a:r>
                <a:rPr lang="zh-CN" altLang="en-US" sz="1200" dirty="0">
                  <a:solidFill>
                    <a:schemeClr val="accent2"/>
                  </a:solidFill>
                  <a:latin typeface="Arial" panose="020B0604020202020204" pitchFamily="34" charset="0"/>
                  <a:cs typeface="Arial" panose="020B0604020202020204" pitchFamily="34" charset="0"/>
                </a:rPr>
                <a:t> </a:t>
              </a:r>
              <a:r>
                <a:rPr lang="en-US" altLang="zh-CN" sz="1200" dirty="0">
                  <a:solidFill>
                    <a:schemeClr val="accent2"/>
                  </a:solidFill>
                  <a:latin typeface="Arial" panose="020B0604020202020204" pitchFamily="34" charset="0"/>
                  <a:cs typeface="Arial" panose="020B0604020202020204" pitchFamily="34" charset="0"/>
                </a:rPr>
                <a:t>tree</a:t>
              </a:r>
              <a:r>
                <a:rPr lang="zh-CN" altLang="en-US" sz="1200" dirty="0">
                  <a:solidFill>
                    <a:schemeClr val="accent2"/>
                  </a:solidFill>
                  <a:latin typeface="Arial" panose="020B0604020202020204" pitchFamily="34" charset="0"/>
                  <a:cs typeface="Arial" panose="020B0604020202020204" pitchFamily="34" charset="0"/>
                </a:rPr>
                <a:t> </a:t>
              </a:r>
              <a:r>
                <a:rPr lang="en-US" altLang="zh-CN" sz="1200" dirty="0">
                  <a:solidFill>
                    <a:schemeClr val="accent2"/>
                  </a:solidFill>
                  <a:latin typeface="Arial" panose="020B0604020202020204" pitchFamily="34" charset="0"/>
                  <a:cs typeface="Arial" panose="020B0604020202020204" pitchFamily="34" charset="0"/>
                </a:rPr>
                <a:t>T:</a:t>
              </a:r>
              <a:r>
                <a:rPr lang="zh-CN" altLang="en-US" sz="1200" dirty="0">
                  <a:solidFill>
                    <a:schemeClr val="accent2"/>
                  </a:solidFill>
                  <a:latin typeface="Arial" panose="020B0604020202020204" pitchFamily="34" charset="0"/>
                  <a:cs typeface="Arial" panose="020B0604020202020204" pitchFamily="34" charset="0"/>
                </a:rPr>
                <a:t> </a:t>
              </a:r>
              <a:r>
                <a:rPr lang="en-US" altLang="zh-CN" sz="1200" dirty="0">
                  <a:solidFill>
                    <a:schemeClr val="accent2"/>
                  </a:solidFill>
                  <a:latin typeface="Arial" panose="020B0604020202020204" pitchFamily="34" charset="0"/>
                  <a:cs typeface="Arial" panose="020B0604020202020204" pitchFamily="34" charset="0"/>
                </a:rPr>
                <a:t>cost</a:t>
              </a:r>
              <a:r>
                <a:rPr lang="zh-CN" altLang="en-US" sz="1200" dirty="0">
                  <a:solidFill>
                    <a:schemeClr val="accent2"/>
                  </a:solidFill>
                  <a:latin typeface="Arial" panose="020B0604020202020204" pitchFamily="34" charset="0"/>
                  <a:cs typeface="Arial" panose="020B0604020202020204" pitchFamily="34" charset="0"/>
                </a:rPr>
                <a:t> </a:t>
              </a:r>
              <a:r>
                <a:rPr lang="en-US" altLang="zh-CN" sz="1200" dirty="0">
                  <a:solidFill>
                    <a:schemeClr val="accent2"/>
                  </a:solidFill>
                  <a:latin typeface="Arial" panose="020B0604020202020204" pitchFamily="34" charset="0"/>
                  <a:cs typeface="Arial" panose="020B0604020202020204" pitchFamily="34" charset="0"/>
                </a:rPr>
                <a:t>=</a:t>
              </a:r>
              <a:r>
                <a:rPr lang="zh-CN" altLang="en-US" sz="1200" dirty="0">
                  <a:solidFill>
                    <a:schemeClr val="accent2"/>
                  </a:solidFill>
                  <a:latin typeface="Arial" panose="020B0604020202020204" pitchFamily="34" charset="0"/>
                  <a:cs typeface="Arial" panose="020B0604020202020204" pitchFamily="34" charset="0"/>
                </a:rPr>
                <a:t> </a:t>
              </a:r>
              <a:r>
                <a:rPr lang="en-US" altLang="zh-CN" sz="1200" dirty="0">
                  <a:solidFill>
                    <a:schemeClr val="accent2"/>
                  </a:solidFill>
                  <a:latin typeface="Arial" panose="020B0604020202020204" pitchFamily="34" charset="0"/>
                  <a:cs typeface="Arial" panose="020B0604020202020204" pitchFamily="34" charset="0"/>
                </a:rPr>
                <a:t>50</a:t>
              </a:r>
              <a:r>
                <a:rPr lang="zh-CN" altLang="en-US" sz="1200" dirty="0">
                  <a:solidFill>
                    <a:schemeClr val="accent2"/>
                  </a:solidFill>
                  <a:latin typeface="Arial" panose="020B0604020202020204" pitchFamily="34" charset="0"/>
                  <a:cs typeface="Arial" panose="020B0604020202020204" pitchFamily="34" charset="0"/>
                </a:rPr>
                <a:t> </a:t>
              </a:r>
              <a:r>
                <a:rPr lang="en-US" altLang="zh-CN" sz="1200" dirty="0">
                  <a:solidFill>
                    <a:schemeClr val="accent2"/>
                  </a:solidFill>
                  <a:latin typeface="Arial" panose="020B0604020202020204" pitchFamily="34" charset="0"/>
                  <a:cs typeface="Arial" panose="020B0604020202020204" pitchFamily="34" charset="0"/>
                </a:rPr>
                <a:t>=</a:t>
              </a:r>
              <a:r>
                <a:rPr lang="zh-CN" altLang="en-US" sz="1200" dirty="0">
                  <a:solidFill>
                    <a:schemeClr val="accent2"/>
                  </a:solidFill>
                  <a:latin typeface="Arial" panose="020B0604020202020204" pitchFamily="34" charset="0"/>
                  <a:cs typeface="Arial" panose="020B0604020202020204" pitchFamily="34" charset="0"/>
                </a:rPr>
                <a:t> </a:t>
              </a:r>
              <a:r>
                <a:rPr lang="en-US" altLang="zh-CN" sz="1200" dirty="0">
                  <a:solidFill>
                    <a:schemeClr val="accent2"/>
                  </a:solidFill>
                  <a:latin typeface="Arial" panose="020B0604020202020204" pitchFamily="34" charset="0"/>
                  <a:cs typeface="Arial" panose="020B0604020202020204" pitchFamily="34" charset="0"/>
                </a:rPr>
                <a:t>4</a:t>
              </a:r>
              <a:r>
                <a:rPr lang="zh-CN" altLang="en-US" sz="1200" dirty="0">
                  <a:solidFill>
                    <a:schemeClr val="accent2"/>
                  </a:solidFill>
                  <a:latin typeface="Arial" panose="020B0604020202020204" pitchFamily="34" charset="0"/>
                  <a:cs typeface="Arial" panose="020B0604020202020204" pitchFamily="34" charset="0"/>
                </a:rPr>
                <a:t> </a:t>
              </a:r>
              <a:r>
                <a:rPr lang="en-US" altLang="zh-CN" sz="1200" dirty="0">
                  <a:solidFill>
                    <a:schemeClr val="accent2"/>
                  </a:solidFill>
                  <a:latin typeface="Arial" panose="020B0604020202020204" pitchFamily="34" charset="0"/>
                  <a:cs typeface="Arial" panose="020B0604020202020204" pitchFamily="34" charset="0"/>
                </a:rPr>
                <a:t>+</a:t>
              </a:r>
              <a:r>
                <a:rPr lang="zh-CN" altLang="en-US" sz="1200" dirty="0">
                  <a:solidFill>
                    <a:schemeClr val="accent2"/>
                  </a:solidFill>
                  <a:latin typeface="Arial" panose="020B0604020202020204" pitchFamily="34" charset="0"/>
                  <a:cs typeface="Arial" panose="020B0604020202020204" pitchFamily="34" charset="0"/>
                </a:rPr>
                <a:t> </a:t>
              </a:r>
              <a:r>
                <a:rPr lang="en-US" altLang="zh-CN" sz="1200" dirty="0">
                  <a:solidFill>
                    <a:schemeClr val="accent2"/>
                  </a:solidFill>
                  <a:latin typeface="Arial" panose="020B0604020202020204" pitchFamily="34" charset="0"/>
                  <a:cs typeface="Arial" panose="020B0604020202020204" pitchFamily="34" charset="0"/>
                </a:rPr>
                <a:t>6</a:t>
              </a:r>
              <a:r>
                <a:rPr lang="zh-CN" altLang="en-US" sz="1200" dirty="0">
                  <a:solidFill>
                    <a:schemeClr val="accent2"/>
                  </a:solidFill>
                  <a:latin typeface="Arial" panose="020B0604020202020204" pitchFamily="34" charset="0"/>
                  <a:cs typeface="Arial" panose="020B0604020202020204" pitchFamily="34" charset="0"/>
                </a:rPr>
                <a:t> </a:t>
              </a:r>
              <a:r>
                <a:rPr lang="en-US" altLang="zh-CN" sz="1200" dirty="0">
                  <a:solidFill>
                    <a:schemeClr val="accent2"/>
                  </a:solidFill>
                  <a:latin typeface="Arial" panose="020B0604020202020204" pitchFamily="34" charset="0"/>
                  <a:cs typeface="Arial" panose="020B0604020202020204" pitchFamily="34" charset="0"/>
                </a:rPr>
                <a:t>+</a:t>
              </a:r>
              <a:r>
                <a:rPr lang="zh-CN" altLang="en-US" sz="1200" dirty="0">
                  <a:solidFill>
                    <a:schemeClr val="accent2"/>
                  </a:solidFill>
                  <a:latin typeface="Arial" panose="020B0604020202020204" pitchFamily="34" charset="0"/>
                  <a:cs typeface="Arial" panose="020B0604020202020204" pitchFamily="34" charset="0"/>
                </a:rPr>
                <a:t> </a:t>
              </a:r>
              <a:r>
                <a:rPr lang="en-US" altLang="zh-CN" sz="1200" dirty="0">
                  <a:solidFill>
                    <a:schemeClr val="accent2"/>
                  </a:solidFill>
                  <a:latin typeface="Arial" panose="020B0604020202020204" pitchFamily="34" charset="0"/>
                  <a:cs typeface="Arial" panose="020B0604020202020204" pitchFamily="34" charset="0"/>
                </a:rPr>
                <a:t>8</a:t>
              </a:r>
              <a:r>
                <a:rPr lang="zh-CN" altLang="en-US" sz="1200" dirty="0">
                  <a:solidFill>
                    <a:schemeClr val="accent2"/>
                  </a:solidFill>
                  <a:latin typeface="Arial" panose="020B0604020202020204" pitchFamily="34" charset="0"/>
                  <a:cs typeface="Arial" panose="020B0604020202020204" pitchFamily="34" charset="0"/>
                </a:rPr>
                <a:t> </a:t>
              </a:r>
              <a:r>
                <a:rPr lang="en-US" altLang="zh-CN" sz="1200" dirty="0">
                  <a:solidFill>
                    <a:schemeClr val="accent2"/>
                  </a:solidFill>
                  <a:latin typeface="Arial" panose="020B0604020202020204" pitchFamily="34" charset="0"/>
                  <a:cs typeface="Arial" panose="020B0604020202020204" pitchFamily="34" charset="0"/>
                </a:rPr>
                <a:t>+</a:t>
              </a:r>
              <a:r>
                <a:rPr lang="zh-CN" altLang="en-US" sz="1200" dirty="0">
                  <a:solidFill>
                    <a:schemeClr val="accent2"/>
                  </a:solidFill>
                  <a:latin typeface="Arial" panose="020B0604020202020204" pitchFamily="34" charset="0"/>
                  <a:cs typeface="Arial" panose="020B0604020202020204" pitchFamily="34" charset="0"/>
                </a:rPr>
                <a:t> </a:t>
              </a:r>
              <a:r>
                <a:rPr lang="en-US" altLang="zh-CN" sz="1200" dirty="0">
                  <a:solidFill>
                    <a:schemeClr val="accent2"/>
                  </a:solidFill>
                  <a:latin typeface="Arial" panose="020B0604020202020204" pitchFamily="34" charset="0"/>
                  <a:cs typeface="Arial" panose="020B0604020202020204" pitchFamily="34" charset="0"/>
                </a:rPr>
                <a:t>5</a:t>
              </a:r>
              <a:r>
                <a:rPr lang="zh-CN" altLang="en-US" sz="1200" dirty="0">
                  <a:solidFill>
                    <a:schemeClr val="accent2"/>
                  </a:solidFill>
                  <a:latin typeface="Arial" panose="020B0604020202020204" pitchFamily="34" charset="0"/>
                  <a:cs typeface="Arial" panose="020B0604020202020204" pitchFamily="34" charset="0"/>
                </a:rPr>
                <a:t> </a:t>
              </a:r>
              <a:r>
                <a:rPr lang="en-US" altLang="zh-CN" sz="1200" dirty="0">
                  <a:solidFill>
                    <a:schemeClr val="accent2"/>
                  </a:solidFill>
                  <a:latin typeface="Arial" panose="020B0604020202020204" pitchFamily="34" charset="0"/>
                  <a:cs typeface="Arial" panose="020B0604020202020204" pitchFamily="34" charset="0"/>
                </a:rPr>
                <a:t>+</a:t>
              </a:r>
              <a:r>
                <a:rPr lang="zh-CN" altLang="en-US" sz="1200" dirty="0">
                  <a:solidFill>
                    <a:schemeClr val="accent2"/>
                  </a:solidFill>
                  <a:latin typeface="Arial" panose="020B0604020202020204" pitchFamily="34" charset="0"/>
                  <a:cs typeface="Arial" panose="020B0604020202020204" pitchFamily="34" charset="0"/>
                </a:rPr>
                <a:t> </a:t>
              </a:r>
              <a:r>
                <a:rPr lang="en-US" altLang="zh-CN" sz="1200" dirty="0">
                  <a:solidFill>
                    <a:schemeClr val="accent2"/>
                  </a:solidFill>
                  <a:latin typeface="Arial" panose="020B0604020202020204" pitchFamily="34" charset="0"/>
                  <a:cs typeface="Arial" panose="020B0604020202020204" pitchFamily="34" charset="0"/>
                </a:rPr>
                <a:t>11</a:t>
              </a:r>
              <a:r>
                <a:rPr lang="zh-CN" altLang="en-US" sz="1200" dirty="0">
                  <a:solidFill>
                    <a:schemeClr val="accent2"/>
                  </a:solidFill>
                  <a:latin typeface="Arial" panose="020B0604020202020204" pitchFamily="34" charset="0"/>
                  <a:cs typeface="Arial" panose="020B0604020202020204" pitchFamily="34" charset="0"/>
                </a:rPr>
                <a:t> </a:t>
              </a:r>
              <a:r>
                <a:rPr lang="en-US" altLang="zh-CN" sz="1200" dirty="0">
                  <a:solidFill>
                    <a:schemeClr val="accent2"/>
                  </a:solidFill>
                  <a:latin typeface="Arial" panose="020B0604020202020204" pitchFamily="34" charset="0"/>
                  <a:cs typeface="Arial" panose="020B0604020202020204" pitchFamily="34" charset="0"/>
                </a:rPr>
                <a:t>+</a:t>
              </a:r>
              <a:r>
                <a:rPr lang="zh-CN" altLang="en-US" sz="1200" dirty="0">
                  <a:solidFill>
                    <a:schemeClr val="accent2"/>
                  </a:solidFill>
                  <a:latin typeface="Arial" panose="020B0604020202020204" pitchFamily="34" charset="0"/>
                  <a:cs typeface="Arial" panose="020B0604020202020204" pitchFamily="34" charset="0"/>
                </a:rPr>
                <a:t> </a:t>
              </a:r>
              <a:r>
                <a:rPr lang="en-US" altLang="zh-CN" sz="1200" dirty="0">
                  <a:solidFill>
                    <a:schemeClr val="accent2"/>
                  </a:solidFill>
                  <a:latin typeface="Arial" panose="020B0604020202020204" pitchFamily="34" charset="0"/>
                  <a:cs typeface="Arial" panose="020B0604020202020204" pitchFamily="34" charset="0"/>
                </a:rPr>
                <a:t>9</a:t>
              </a:r>
              <a:r>
                <a:rPr lang="zh-CN" altLang="en-US" sz="1200" dirty="0">
                  <a:solidFill>
                    <a:schemeClr val="accent2"/>
                  </a:solidFill>
                  <a:latin typeface="Arial" panose="020B0604020202020204" pitchFamily="34" charset="0"/>
                  <a:cs typeface="Arial" panose="020B0604020202020204" pitchFamily="34" charset="0"/>
                </a:rPr>
                <a:t> </a:t>
              </a:r>
              <a:r>
                <a:rPr lang="en-US" altLang="zh-CN" sz="1200" dirty="0">
                  <a:solidFill>
                    <a:schemeClr val="accent2"/>
                  </a:solidFill>
                  <a:latin typeface="Arial" panose="020B0604020202020204" pitchFamily="34" charset="0"/>
                  <a:cs typeface="Arial" panose="020B0604020202020204" pitchFamily="34" charset="0"/>
                </a:rPr>
                <a:t>+</a:t>
              </a:r>
              <a:r>
                <a:rPr lang="zh-CN" altLang="en-US" sz="1200" dirty="0">
                  <a:solidFill>
                    <a:schemeClr val="accent2"/>
                  </a:solidFill>
                  <a:latin typeface="Arial" panose="020B0604020202020204" pitchFamily="34" charset="0"/>
                  <a:cs typeface="Arial" panose="020B0604020202020204" pitchFamily="34" charset="0"/>
                </a:rPr>
                <a:t> </a:t>
              </a:r>
              <a:r>
                <a:rPr lang="en-US" altLang="zh-CN" sz="1200" dirty="0">
                  <a:solidFill>
                    <a:schemeClr val="accent2"/>
                  </a:solidFill>
                  <a:latin typeface="Arial" panose="020B0604020202020204" pitchFamily="34" charset="0"/>
                  <a:cs typeface="Arial" panose="020B0604020202020204" pitchFamily="34" charset="0"/>
                </a:rPr>
                <a:t>7</a:t>
              </a:r>
              <a:endParaRPr lang="en-US" sz="1200" dirty="0">
                <a:solidFill>
                  <a:schemeClr val="accent2"/>
                </a:solidFill>
                <a:latin typeface="Arial" panose="020B0604020202020204" pitchFamily="34" charset="0"/>
                <a:cs typeface="Arial" panose="020B0604020202020204" pitchFamily="34" charset="0"/>
              </a:endParaRPr>
            </a:p>
          </p:txBody>
        </p:sp>
        <p:sp>
          <p:nvSpPr>
            <p:cNvPr id="515" name="TextBox 514">
              <a:extLst>
                <a:ext uri="{FF2B5EF4-FFF2-40B4-BE49-F238E27FC236}">
                  <a16:creationId xmlns:a16="http://schemas.microsoft.com/office/drawing/2014/main" id="{462FE954-8B55-404B-B72D-5E97A47E9E27}"/>
                </a:ext>
              </a:extLst>
            </p:cNvPr>
            <p:cNvSpPr txBox="1"/>
            <p:nvPr/>
          </p:nvSpPr>
          <p:spPr>
            <a:xfrm>
              <a:off x="5850729" y="5830074"/>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8</a:t>
              </a:r>
              <a:endParaRPr lang="en-US" sz="1050" dirty="0">
                <a:latin typeface="Arial" panose="020B0604020202020204" pitchFamily="34" charset="0"/>
                <a:cs typeface="Arial" panose="020B0604020202020204" pitchFamily="34" charset="0"/>
              </a:endParaRPr>
            </a:p>
          </p:txBody>
        </p:sp>
        <p:sp>
          <p:nvSpPr>
            <p:cNvPr id="517" name="TextBox 516">
              <a:extLst>
                <a:ext uri="{FF2B5EF4-FFF2-40B4-BE49-F238E27FC236}">
                  <a16:creationId xmlns:a16="http://schemas.microsoft.com/office/drawing/2014/main" id="{561BD389-DE76-FF46-943E-CED33EE8B134}"/>
                </a:ext>
              </a:extLst>
            </p:cNvPr>
            <p:cNvSpPr txBox="1"/>
            <p:nvPr/>
          </p:nvSpPr>
          <p:spPr>
            <a:xfrm>
              <a:off x="6486478" y="6282822"/>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21</a:t>
              </a:r>
              <a:endParaRPr lang="en-US" sz="1050" dirty="0">
                <a:latin typeface="Arial" panose="020B0604020202020204" pitchFamily="34" charset="0"/>
                <a:cs typeface="Arial" panose="020B0604020202020204" pitchFamily="34" charset="0"/>
              </a:endParaRPr>
            </a:p>
          </p:txBody>
        </p:sp>
      </p:grpSp>
      <p:sp>
        <p:nvSpPr>
          <p:cNvPr id="519" name="Rectangle 518">
            <a:extLst>
              <a:ext uri="{FF2B5EF4-FFF2-40B4-BE49-F238E27FC236}">
                <a16:creationId xmlns:a16="http://schemas.microsoft.com/office/drawing/2014/main" id="{EFB209F0-4209-9848-938E-711829497B80}"/>
              </a:ext>
            </a:extLst>
          </p:cNvPr>
          <p:cNvSpPr/>
          <p:nvPr/>
        </p:nvSpPr>
        <p:spPr>
          <a:xfrm>
            <a:off x="3413237" y="4242442"/>
            <a:ext cx="2251322" cy="584775"/>
          </a:xfrm>
          <a:prstGeom prst="rect">
            <a:avLst/>
          </a:prstGeom>
          <a:solidFill>
            <a:srgbClr val="FF0000"/>
          </a:solidFill>
        </p:spPr>
        <p:txBody>
          <a:bodyPr wrap="square">
            <a:spAutoFit/>
          </a:bodyPr>
          <a:lstStyle/>
          <a:p>
            <a:pPr algn="ctr"/>
            <a:r>
              <a:rPr lang="en-US" sz="1600" dirty="0">
                <a:solidFill>
                  <a:schemeClr val="bg1"/>
                </a:solidFill>
                <a:latin typeface="Arial"/>
                <a:cs typeface="Arial"/>
              </a:rPr>
              <a:t>Brute force. </a:t>
            </a:r>
          </a:p>
          <a:p>
            <a:pPr algn="ctr"/>
            <a:r>
              <a:rPr lang="en-US" sz="1600" dirty="0">
                <a:solidFill>
                  <a:schemeClr val="bg1"/>
                </a:solidFill>
                <a:latin typeface="Arial"/>
                <a:cs typeface="Arial"/>
              </a:rPr>
              <a:t>Try all spanning trees?</a:t>
            </a:r>
          </a:p>
        </p:txBody>
      </p:sp>
    </p:spTree>
    <p:extLst>
      <p:ext uri="{BB962C8B-B14F-4D97-AF65-F5344CB8AC3E}">
        <p14:creationId xmlns:p14="http://schemas.microsoft.com/office/powerpoint/2010/main" val="2341593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ssolv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dissolv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520"/>
                                        </p:tgtEl>
                                        <p:attrNameLst>
                                          <p:attrName>style.visibility</p:attrName>
                                        </p:attrNameLst>
                                      </p:cBhvr>
                                      <p:to>
                                        <p:strVal val="visible"/>
                                      </p:to>
                                    </p:set>
                                    <p:animEffect transition="in" filter="dissolve">
                                      <p:cBhvr>
                                        <p:cTn id="22" dur="500"/>
                                        <p:tgtEl>
                                          <p:spTgt spid="520"/>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521"/>
                                        </p:tgtEl>
                                        <p:attrNameLst>
                                          <p:attrName>style.visibility</p:attrName>
                                        </p:attrNameLst>
                                      </p:cBhvr>
                                      <p:to>
                                        <p:strVal val="visible"/>
                                      </p:to>
                                    </p:set>
                                    <p:animEffect transition="in" filter="dissolve">
                                      <p:cBhvr>
                                        <p:cTn id="27" dur="500"/>
                                        <p:tgtEl>
                                          <p:spTgt spid="521"/>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522"/>
                                        </p:tgtEl>
                                        <p:attrNameLst>
                                          <p:attrName>style.visibility</p:attrName>
                                        </p:attrNameLst>
                                      </p:cBhvr>
                                      <p:to>
                                        <p:strVal val="visible"/>
                                      </p:to>
                                    </p:set>
                                    <p:animEffect transition="in" filter="dissolve">
                                      <p:cBhvr>
                                        <p:cTn id="32" dur="500"/>
                                        <p:tgtEl>
                                          <p:spTgt spid="522"/>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523"/>
                                        </p:tgtEl>
                                        <p:attrNameLst>
                                          <p:attrName>style.visibility</p:attrName>
                                        </p:attrNameLst>
                                      </p:cBhvr>
                                      <p:to>
                                        <p:strVal val="visible"/>
                                      </p:to>
                                    </p:set>
                                    <p:animEffect transition="in" filter="dissolve">
                                      <p:cBhvr>
                                        <p:cTn id="37" dur="500"/>
                                        <p:tgtEl>
                                          <p:spTgt spid="523"/>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519"/>
                                        </p:tgtEl>
                                        <p:attrNameLst>
                                          <p:attrName>style.visibility</p:attrName>
                                        </p:attrNameLst>
                                      </p:cBhvr>
                                      <p:to>
                                        <p:strVal val="visible"/>
                                      </p:to>
                                    </p:set>
                                    <p:animEffect transition="in" filter="dissolve">
                                      <p:cBhvr>
                                        <p:cTn id="42" dur="500"/>
                                        <p:tgtEl>
                                          <p:spTgt spid="5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51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6598B-A372-80C4-CEA0-A393C176BC73}"/>
              </a:ext>
            </a:extLst>
          </p:cNvPr>
          <p:cNvSpPr>
            <a:spLocks noGrp="1"/>
          </p:cNvSpPr>
          <p:nvPr>
            <p:ph type="title"/>
          </p:nvPr>
        </p:nvSpPr>
        <p:spPr/>
        <p:txBody>
          <a:bodyPr/>
          <a:lstStyle/>
          <a:p>
            <a:r>
              <a:rPr lang="en-GB" dirty="0"/>
              <a:t>Greedy Algorithms</a:t>
            </a:r>
            <a:endParaRPr lang="en-SE" dirty="0"/>
          </a:p>
        </p:txBody>
      </p:sp>
      <p:sp>
        <p:nvSpPr>
          <p:cNvPr id="3" name="Content Placeholder 2">
            <a:extLst>
              <a:ext uri="{FF2B5EF4-FFF2-40B4-BE49-F238E27FC236}">
                <a16:creationId xmlns:a16="http://schemas.microsoft.com/office/drawing/2014/main" id="{B99CE8F2-439E-C90A-9ED8-8D3479068878}"/>
              </a:ext>
            </a:extLst>
          </p:cNvPr>
          <p:cNvSpPr>
            <a:spLocks noGrp="1"/>
          </p:cNvSpPr>
          <p:nvPr>
            <p:ph idx="1"/>
          </p:nvPr>
        </p:nvSpPr>
        <p:spPr/>
        <p:txBody>
          <a:bodyPr/>
          <a:lstStyle/>
          <a:p>
            <a:r>
              <a:rPr lang="en-GB" dirty="0"/>
              <a:t>A greedy algorithm makes the locally optimal choice at each step</a:t>
            </a:r>
          </a:p>
          <a:p>
            <a:pPr lvl="1"/>
            <a:r>
              <a:rPr lang="en-GB" dirty="0"/>
              <a:t>We learned Dijkstra’s algorithm for the shortest path problem</a:t>
            </a:r>
          </a:p>
          <a:p>
            <a:pPr lvl="1"/>
            <a:r>
              <a:rPr lang="en-GB" dirty="0"/>
              <a:t>We will learn Kruskal and Prim’s algorithms for the minimum spanning tree problem</a:t>
            </a:r>
          </a:p>
          <a:p>
            <a:r>
              <a:rPr lang="en-GB" dirty="0"/>
              <a:t>In the lecture and exams, when there are multiple possible orders of visiting the next node, select the next node in alphabetical or numerical order</a:t>
            </a:r>
          </a:p>
          <a:p>
            <a:pPr lvl="1"/>
            <a:r>
              <a:rPr lang="en-GB" dirty="0"/>
              <a:t>The intermediate steps will depend on the order, but final result will be the same</a:t>
            </a:r>
          </a:p>
          <a:p>
            <a:endParaRPr lang="en-SE" dirty="0"/>
          </a:p>
        </p:txBody>
      </p:sp>
    </p:spTree>
    <p:extLst>
      <p:ext uri="{BB962C8B-B14F-4D97-AF65-F5344CB8AC3E}">
        <p14:creationId xmlns:p14="http://schemas.microsoft.com/office/powerpoint/2010/main" val="1474024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C8EE4-4B02-220B-D035-CEDA3CCA422C}"/>
              </a:ext>
            </a:extLst>
          </p:cNvPr>
          <p:cNvSpPr>
            <a:spLocks noGrp="1"/>
          </p:cNvSpPr>
          <p:nvPr>
            <p:ph type="title"/>
          </p:nvPr>
        </p:nvSpPr>
        <p:spPr/>
        <p:txBody>
          <a:bodyPr>
            <a:normAutofit fontScale="90000"/>
          </a:bodyPr>
          <a:lstStyle/>
          <a:p>
            <a:r>
              <a:rPr lang="en-GB" dirty="0"/>
              <a:t>A Useful Tool for Finding the MST: Cut Property</a:t>
            </a:r>
            <a:br>
              <a:rPr lang="en-GB" dirty="0"/>
            </a:br>
            <a:endParaRPr lang="en-SE" dirty="0"/>
          </a:p>
        </p:txBody>
      </p:sp>
      <p:sp>
        <p:nvSpPr>
          <p:cNvPr id="3" name="Content Placeholder 2">
            <a:extLst>
              <a:ext uri="{FF2B5EF4-FFF2-40B4-BE49-F238E27FC236}">
                <a16:creationId xmlns:a16="http://schemas.microsoft.com/office/drawing/2014/main" id="{C6AF6B63-98CE-5271-6023-1DF31B103D09}"/>
              </a:ext>
            </a:extLst>
          </p:cNvPr>
          <p:cNvSpPr>
            <a:spLocks noGrp="1"/>
          </p:cNvSpPr>
          <p:nvPr>
            <p:ph idx="1"/>
          </p:nvPr>
        </p:nvSpPr>
        <p:spPr>
          <a:xfrm>
            <a:off x="457200" y="1317523"/>
            <a:ext cx="8229600" cy="2294041"/>
          </a:xfrm>
        </p:spPr>
        <p:txBody>
          <a:bodyPr>
            <a:normAutofit fontScale="92500" lnSpcReduction="20000"/>
          </a:bodyPr>
          <a:lstStyle/>
          <a:p>
            <a:r>
              <a:rPr lang="en-GB" dirty="0"/>
              <a:t>A cut is an assignment of a graph's nodes to two non-empty sets.</a:t>
            </a:r>
          </a:p>
          <a:p>
            <a:r>
              <a:rPr lang="en-GB" dirty="0"/>
              <a:t>A </a:t>
            </a:r>
            <a:r>
              <a:rPr lang="en-GB" dirty="0">
                <a:solidFill>
                  <a:srgbClr val="FF0000"/>
                </a:solidFill>
              </a:rPr>
              <a:t>crossing edge </a:t>
            </a:r>
            <a:r>
              <a:rPr lang="en-GB" dirty="0"/>
              <a:t>is an edge which connects a node from one set to a node from the other set.</a:t>
            </a:r>
          </a:p>
          <a:p>
            <a:r>
              <a:rPr lang="en-GB" dirty="0">
                <a:solidFill>
                  <a:srgbClr val="FF0000"/>
                </a:solidFill>
              </a:rPr>
              <a:t>Cut property</a:t>
            </a:r>
            <a:r>
              <a:rPr lang="en-GB" dirty="0"/>
              <a:t>: Given any cut, minimum weight crossing edge is in the MST.</a:t>
            </a:r>
          </a:p>
          <a:p>
            <a:pPr lvl="1"/>
            <a:r>
              <a:rPr lang="en-US" altLang="zh-CN" dirty="0"/>
              <a:t>In case of a tie, pick any edge with equal weight. Different choices will results in different MSTs.</a:t>
            </a:r>
            <a:endParaRPr lang="en-GB" dirty="0"/>
          </a:p>
        </p:txBody>
      </p:sp>
      <p:pic>
        <p:nvPicPr>
          <p:cNvPr id="7" name="Picture 6">
            <a:extLst>
              <a:ext uri="{FF2B5EF4-FFF2-40B4-BE49-F238E27FC236}">
                <a16:creationId xmlns:a16="http://schemas.microsoft.com/office/drawing/2014/main" id="{2D8800C6-CCE3-776E-41FE-01785E91EC21}"/>
              </a:ext>
            </a:extLst>
          </p:cNvPr>
          <p:cNvPicPr>
            <a:picLocks noChangeAspect="1"/>
          </p:cNvPicPr>
          <p:nvPr/>
        </p:nvPicPr>
        <p:blipFill>
          <a:blip r:embed="rId3"/>
          <a:stretch>
            <a:fillRect/>
          </a:stretch>
        </p:blipFill>
        <p:spPr>
          <a:xfrm>
            <a:off x="129689" y="3592357"/>
            <a:ext cx="4062473" cy="3032402"/>
          </a:xfrm>
          <a:prstGeom prst="rect">
            <a:avLst/>
          </a:prstGeom>
        </p:spPr>
      </p:pic>
      <p:pic>
        <p:nvPicPr>
          <p:cNvPr id="9" name="Picture 8">
            <a:extLst>
              <a:ext uri="{FF2B5EF4-FFF2-40B4-BE49-F238E27FC236}">
                <a16:creationId xmlns:a16="http://schemas.microsoft.com/office/drawing/2014/main" id="{65C3633F-A988-3C30-B8D5-D2FF1E68CC3D}"/>
              </a:ext>
            </a:extLst>
          </p:cNvPr>
          <p:cNvPicPr>
            <a:picLocks noChangeAspect="1"/>
          </p:cNvPicPr>
          <p:nvPr/>
        </p:nvPicPr>
        <p:blipFill>
          <a:blip r:embed="rId4"/>
          <a:stretch>
            <a:fillRect/>
          </a:stretch>
        </p:blipFill>
        <p:spPr>
          <a:xfrm>
            <a:off x="4296697" y="4018598"/>
            <a:ext cx="4717614" cy="2478402"/>
          </a:xfrm>
          <a:prstGeom prst="rect">
            <a:avLst/>
          </a:prstGeom>
        </p:spPr>
      </p:pic>
    </p:spTree>
    <p:extLst>
      <p:ext uri="{BB962C8B-B14F-4D97-AF65-F5344CB8AC3E}">
        <p14:creationId xmlns:p14="http://schemas.microsoft.com/office/powerpoint/2010/main" val="21279177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A0D7B-C90B-993C-BA4A-1A7B4FDF05C4}"/>
              </a:ext>
            </a:extLst>
          </p:cNvPr>
          <p:cNvSpPr>
            <a:spLocks noGrp="1"/>
          </p:cNvSpPr>
          <p:nvPr>
            <p:ph type="title"/>
          </p:nvPr>
        </p:nvSpPr>
        <p:spPr/>
        <p:txBody>
          <a:bodyPr>
            <a:normAutofit/>
          </a:bodyPr>
          <a:lstStyle/>
          <a:p>
            <a:r>
              <a:rPr lang="en-GB" dirty="0"/>
              <a:t>Proof of the Cut Property</a:t>
            </a:r>
            <a:endParaRPr lang="en-SE" dirty="0"/>
          </a:p>
        </p:txBody>
      </p:sp>
      <p:sp>
        <p:nvSpPr>
          <p:cNvPr id="3" name="Content Placeholder 2">
            <a:extLst>
              <a:ext uri="{FF2B5EF4-FFF2-40B4-BE49-F238E27FC236}">
                <a16:creationId xmlns:a16="http://schemas.microsoft.com/office/drawing/2014/main" id="{2EBF0D48-89CC-5155-2C5A-CD6213B0712B}"/>
              </a:ext>
            </a:extLst>
          </p:cNvPr>
          <p:cNvSpPr>
            <a:spLocks noGrp="1"/>
          </p:cNvSpPr>
          <p:nvPr>
            <p:ph idx="1"/>
          </p:nvPr>
        </p:nvSpPr>
        <p:spPr>
          <a:xfrm>
            <a:off x="457200" y="1600201"/>
            <a:ext cx="8229600" cy="2120218"/>
          </a:xfrm>
        </p:spPr>
        <p:txBody>
          <a:bodyPr>
            <a:normAutofit fontScale="92500"/>
          </a:bodyPr>
          <a:lstStyle/>
          <a:p>
            <a:r>
              <a:rPr lang="en-GB" dirty="0"/>
              <a:t>Suppose that the minimum crossing edge </a:t>
            </a:r>
            <a:r>
              <a:rPr lang="en-GB" i="1" dirty="0"/>
              <a:t>e</a:t>
            </a:r>
            <a:r>
              <a:rPr lang="en-GB" dirty="0"/>
              <a:t> were not in the MST.</a:t>
            </a:r>
          </a:p>
          <a:p>
            <a:r>
              <a:rPr lang="en-GB" dirty="0"/>
              <a:t>• Adding </a:t>
            </a:r>
            <a:r>
              <a:rPr lang="en-GB" i="1" dirty="0"/>
              <a:t>e</a:t>
            </a:r>
            <a:r>
              <a:rPr lang="en-GB" dirty="0"/>
              <a:t> to the MST creates a cycle.</a:t>
            </a:r>
          </a:p>
          <a:p>
            <a:r>
              <a:rPr lang="en-GB" dirty="0"/>
              <a:t>• Some other edge </a:t>
            </a:r>
            <a:r>
              <a:rPr lang="en-GB" i="1" dirty="0"/>
              <a:t>f</a:t>
            </a:r>
            <a:r>
              <a:rPr lang="en-GB" dirty="0"/>
              <a:t> must also be a crossing edge.</a:t>
            </a:r>
          </a:p>
          <a:p>
            <a:r>
              <a:rPr lang="en-GB" dirty="0"/>
              <a:t>Replacing </a:t>
            </a:r>
            <a:r>
              <a:rPr lang="en-GB" i="1" dirty="0"/>
              <a:t>f</a:t>
            </a:r>
            <a:r>
              <a:rPr lang="en-GB" dirty="0"/>
              <a:t> with </a:t>
            </a:r>
            <a:r>
              <a:rPr lang="en-GB" i="1" dirty="0"/>
              <a:t>e</a:t>
            </a:r>
            <a:r>
              <a:rPr lang="en-GB" dirty="0"/>
              <a:t> results in a lower weight spanning tree. Contradiction!</a:t>
            </a:r>
            <a:endParaRPr lang="en-SE" dirty="0"/>
          </a:p>
        </p:txBody>
      </p:sp>
      <p:pic>
        <p:nvPicPr>
          <p:cNvPr id="5" name="Picture 4">
            <a:extLst>
              <a:ext uri="{FF2B5EF4-FFF2-40B4-BE49-F238E27FC236}">
                <a16:creationId xmlns:a16="http://schemas.microsoft.com/office/drawing/2014/main" id="{797D0E76-3A45-EF04-6554-32C9749A9C01}"/>
              </a:ext>
            </a:extLst>
          </p:cNvPr>
          <p:cNvPicPr>
            <a:picLocks noChangeAspect="1"/>
          </p:cNvPicPr>
          <p:nvPr/>
        </p:nvPicPr>
        <p:blipFill>
          <a:blip r:embed="rId2"/>
          <a:stretch>
            <a:fillRect/>
          </a:stretch>
        </p:blipFill>
        <p:spPr>
          <a:xfrm>
            <a:off x="1700980" y="3720418"/>
            <a:ext cx="5998927" cy="3074764"/>
          </a:xfrm>
          <a:prstGeom prst="rect">
            <a:avLst/>
          </a:prstGeom>
        </p:spPr>
      </p:pic>
    </p:spTree>
    <p:extLst>
      <p:ext uri="{BB962C8B-B14F-4D97-AF65-F5344CB8AC3E}">
        <p14:creationId xmlns:p14="http://schemas.microsoft.com/office/powerpoint/2010/main" val="23522446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emplate/>
  <TotalTime>46077</TotalTime>
  <Words>2695</Words>
  <Application>Microsoft Office PowerPoint</Application>
  <PresentationFormat>On-screen Show (4:3)</PresentationFormat>
  <Paragraphs>439</Paragraphs>
  <Slides>29</Slides>
  <Notes>8</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29</vt:i4>
      </vt:variant>
    </vt:vector>
  </HeadingPairs>
  <TitlesOfParts>
    <vt:vector size="41" baseType="lpstr">
      <vt:lpstr>__fkGroteskNeue_598ab8</vt:lpstr>
      <vt:lpstr>DejaVu Sans</vt:lpstr>
      <vt:lpstr>KaTeX_Main</vt:lpstr>
      <vt:lpstr>var(--font-fk-grotesk)</vt:lpstr>
      <vt:lpstr>Arial</vt:lpstr>
      <vt:lpstr>Calibri</vt:lpstr>
      <vt:lpstr>Helvetica</vt:lpstr>
      <vt:lpstr>Quattrocento Sans</vt:lpstr>
      <vt:lpstr>Times New Roman</vt:lpstr>
      <vt:lpstr>Trebuchet MS</vt:lpstr>
      <vt:lpstr>Wingdings</vt:lpstr>
      <vt:lpstr>Office Theme</vt:lpstr>
      <vt:lpstr>Lecture 14 Minimum Spanning Trees</vt:lpstr>
      <vt:lpstr>Lecture Goals</vt:lpstr>
      <vt:lpstr>Minimum Spanning Tree Problem</vt:lpstr>
      <vt:lpstr>Power Plant Example</vt:lpstr>
      <vt:lpstr>Shortest Path vs Minimum Spanning Tree</vt:lpstr>
      <vt:lpstr>Minimum Spanning Tree (MST)</vt:lpstr>
      <vt:lpstr>Greedy Algorithms</vt:lpstr>
      <vt:lpstr>A Useful Tool for Finding the MST: Cut Property </vt:lpstr>
      <vt:lpstr>Proof of the Cut Property</vt:lpstr>
      <vt:lpstr>Generic MST Finding Algorithm</vt:lpstr>
      <vt:lpstr>Prim’s Algorithm</vt:lpstr>
      <vt:lpstr>Time Complexity of Prim’s Algorithm</vt:lpstr>
      <vt:lpstr>Prim’s Algorithm Example 1</vt:lpstr>
      <vt:lpstr>PowerPoint Presentation</vt:lpstr>
      <vt:lpstr>PowerPoint Presentation</vt:lpstr>
      <vt:lpstr>PowerPoint Presentation</vt:lpstr>
      <vt:lpstr>Prim’s Algorithm Example 2</vt:lpstr>
      <vt:lpstr>Proof of Correctness for Prim’s Algorithm</vt:lpstr>
      <vt:lpstr>Dijkstra’s Algorithm vs. Prim’s algorithm  </vt:lpstr>
      <vt:lpstr>Kruskal’s Algorithm</vt:lpstr>
      <vt:lpstr> Time Complexity of Kruskal’s Algorithm </vt:lpstr>
      <vt:lpstr>Kruskal’s Algorithm Example 1</vt:lpstr>
      <vt:lpstr>PowerPoint Presentation</vt:lpstr>
      <vt:lpstr>PowerPoint Presentation</vt:lpstr>
      <vt:lpstr>PowerPoint Presentation</vt:lpstr>
      <vt:lpstr>Kruskal’s Algorithm Example 2</vt:lpstr>
      <vt:lpstr>Proof of Correctness for Kruskal’s Algorithm</vt:lpstr>
      <vt:lpstr>Summary</vt:lpstr>
      <vt:lpstr>Online Tutorials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Classes and Objects in Java</dc:title>
  <dc:creator>Jianchen Shan</dc:creator>
  <cp:lastModifiedBy>Zonghua Gu</cp:lastModifiedBy>
  <cp:revision>1154</cp:revision>
  <dcterms:created xsi:type="dcterms:W3CDTF">2018-08-13T22:58:39Z</dcterms:created>
  <dcterms:modified xsi:type="dcterms:W3CDTF">2025-04-20T15:57:35Z</dcterms:modified>
</cp:coreProperties>
</file>