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51" r:id="rId3"/>
    <p:sldId id="257" r:id="rId4"/>
    <p:sldId id="258" r:id="rId5"/>
    <p:sldId id="259" r:id="rId6"/>
    <p:sldId id="260" r:id="rId7"/>
    <p:sldId id="262" r:id="rId8"/>
    <p:sldId id="261" r:id="rId9"/>
    <p:sldId id="352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66C0-3357-40C2-B5B1-DCDAC1289C61}" v="30" dt="2025-09-18T01:37:31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18T01:37:34.387" v="684" actId="20577"/>
      <pc:docMkLst>
        <pc:docMk/>
      </pc:docMkLst>
      <pc:sldChg chg="addSp modSp mod">
        <pc:chgData name="Zonghua Gu" userId="9a7e1853e1951ef5" providerId="LiveId" clId="{CF1FAA12-072C-4ED5-BA76-0FFFAEFDB88A}" dt="2025-09-18T00:01:33.595" v="3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6T21:31:58.492" v="30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Sp delSp modSp new mod">
        <pc:chgData name="Zonghua Gu" userId="9a7e1853e1951ef5" providerId="LiveId" clId="{CF1FAA12-072C-4ED5-BA76-0FFFAEFDB88A}" dt="2025-09-18T00:54:10.339" v="566" actId="27636"/>
        <pc:sldMkLst>
          <pc:docMk/>
          <pc:sldMk cId="868372046" sldId="257"/>
        </pc:sldMkLst>
        <pc:spChg chg="mod">
          <ac:chgData name="Zonghua Gu" userId="9a7e1853e1951ef5" providerId="LiveId" clId="{CF1FAA12-072C-4ED5-BA76-0FFFAEFDB88A}" dt="2025-09-18T00:06:57.785" v="94" actId="20577"/>
          <ac:spMkLst>
            <pc:docMk/>
            <pc:sldMk cId="868372046" sldId="257"/>
            <ac:spMk id="2" creationId="{983FB880-04B3-ECE3-3ABD-F33567012B93}"/>
          </ac:spMkLst>
        </pc:spChg>
        <pc:spChg chg="mod">
          <ac:chgData name="Zonghua Gu" userId="9a7e1853e1951ef5" providerId="LiveId" clId="{CF1FAA12-072C-4ED5-BA76-0FFFAEFDB88A}" dt="2025-09-18T00:54:10.339" v="566" actId="27636"/>
          <ac:spMkLst>
            <pc:docMk/>
            <pc:sldMk cId="868372046" sldId="257"/>
            <ac:spMk id="4" creationId="{77B7521E-4543-F7E4-701C-9D4CAFA526F9}"/>
          </ac:spMkLst>
        </pc:spChg>
        <pc:picChg chg="add del">
          <ac:chgData name="Zonghua Gu" userId="9a7e1853e1951ef5" providerId="LiveId" clId="{CF1FAA12-072C-4ED5-BA76-0FFFAEFDB88A}" dt="2025-09-18T00:18:04.227" v="258" actId="22"/>
          <ac:picMkLst>
            <pc:docMk/>
            <pc:sldMk cId="868372046" sldId="257"/>
            <ac:picMk id="6" creationId="{6EFF4761-745B-B567-3045-FEF647A3F6B3}"/>
          </ac:picMkLst>
        </pc:picChg>
      </pc:sldChg>
      <pc:sldChg chg="modSp add mod">
        <pc:chgData name="Zonghua Gu" userId="9a7e1853e1951ef5" providerId="LiveId" clId="{CF1FAA12-072C-4ED5-BA76-0FFFAEFDB88A}" dt="2025-09-18T00:53:37.744" v="549" actId="20577"/>
        <pc:sldMkLst>
          <pc:docMk/>
          <pc:sldMk cId="3884576026" sldId="258"/>
        </pc:sldMkLst>
        <pc:spChg chg="mod">
          <ac:chgData name="Zonghua Gu" userId="9a7e1853e1951ef5" providerId="LiveId" clId="{CF1FAA12-072C-4ED5-BA76-0FFFAEFDB88A}" dt="2025-09-18T00:20:29.736" v="297" actId="20577"/>
          <ac:spMkLst>
            <pc:docMk/>
            <pc:sldMk cId="3884576026" sldId="258"/>
            <ac:spMk id="2" creationId="{835CD60A-F4CC-C593-9C3D-32E1A059F354}"/>
          </ac:spMkLst>
        </pc:spChg>
        <pc:spChg chg="mod">
          <ac:chgData name="Zonghua Gu" userId="9a7e1853e1951ef5" providerId="LiveId" clId="{CF1FAA12-072C-4ED5-BA76-0FFFAEFDB88A}" dt="2025-09-18T00:53:37.744" v="549" actId="20577"/>
          <ac:spMkLst>
            <pc:docMk/>
            <pc:sldMk cId="3884576026" sldId="258"/>
            <ac:spMk id="4" creationId="{53E5C410-5B5B-9673-EACF-102D341F6238}"/>
          </ac:spMkLst>
        </pc:spChg>
      </pc:sldChg>
      <pc:sldChg chg="modSp add mod">
        <pc:chgData name="Zonghua Gu" userId="9a7e1853e1951ef5" providerId="LiveId" clId="{CF1FAA12-072C-4ED5-BA76-0FFFAEFDB88A}" dt="2025-09-18T00:53:42.605" v="553" actId="20577"/>
        <pc:sldMkLst>
          <pc:docMk/>
          <pc:sldMk cId="2205104917" sldId="259"/>
        </pc:sldMkLst>
        <pc:spChg chg="mod">
          <ac:chgData name="Zonghua Gu" userId="9a7e1853e1951ef5" providerId="LiveId" clId="{CF1FAA12-072C-4ED5-BA76-0FFFAEFDB88A}" dt="2025-09-18T00:20:35.878" v="299" actId="20577"/>
          <ac:spMkLst>
            <pc:docMk/>
            <pc:sldMk cId="2205104917" sldId="259"/>
            <ac:spMk id="2" creationId="{461FDE60-E213-C841-CE66-6B08D43FD2FE}"/>
          </ac:spMkLst>
        </pc:spChg>
        <pc:spChg chg="mod">
          <ac:chgData name="Zonghua Gu" userId="9a7e1853e1951ef5" providerId="LiveId" clId="{CF1FAA12-072C-4ED5-BA76-0FFFAEFDB88A}" dt="2025-09-18T00:53:42.605" v="553" actId="20577"/>
          <ac:spMkLst>
            <pc:docMk/>
            <pc:sldMk cId="2205104917" sldId="259"/>
            <ac:spMk id="4" creationId="{BA07637E-01BA-8126-601A-84479B0807A3}"/>
          </ac:spMkLst>
        </pc:spChg>
      </pc:sldChg>
      <pc:sldChg chg="modSp new mod">
        <pc:chgData name="Zonghua Gu" userId="9a7e1853e1951ef5" providerId="LiveId" clId="{CF1FAA12-072C-4ED5-BA76-0FFFAEFDB88A}" dt="2025-09-18T00:56:31.537" v="583" actId="207"/>
        <pc:sldMkLst>
          <pc:docMk/>
          <pc:sldMk cId="2309965032" sldId="260"/>
        </pc:sldMkLst>
        <pc:spChg chg="mod">
          <ac:chgData name="Zonghua Gu" userId="9a7e1853e1951ef5" providerId="LiveId" clId="{CF1FAA12-072C-4ED5-BA76-0FFFAEFDB88A}" dt="2025-09-18T00:46:49.227" v="494" actId="20577"/>
          <ac:spMkLst>
            <pc:docMk/>
            <pc:sldMk cId="2309965032" sldId="260"/>
            <ac:spMk id="2" creationId="{786DC036-2869-0E69-8B9A-E1933A631F00}"/>
          </ac:spMkLst>
        </pc:spChg>
        <pc:spChg chg="mod">
          <ac:chgData name="Zonghua Gu" userId="9a7e1853e1951ef5" providerId="LiveId" clId="{CF1FAA12-072C-4ED5-BA76-0FFFAEFDB88A}" dt="2025-09-18T00:56:31.537" v="583" actId="207"/>
          <ac:spMkLst>
            <pc:docMk/>
            <pc:sldMk cId="2309965032" sldId="260"/>
            <ac:spMk id="4" creationId="{0FB0DF07-A9DB-A45E-E865-E3DA1A2E9A18}"/>
          </ac:spMkLst>
        </pc:spChg>
      </pc:sldChg>
      <pc:sldChg chg="modSp new mod">
        <pc:chgData name="Zonghua Gu" userId="9a7e1853e1951ef5" providerId="LiveId" clId="{CF1FAA12-072C-4ED5-BA76-0FFFAEFDB88A}" dt="2025-09-18T00:46:44.730" v="491" actId="20577"/>
        <pc:sldMkLst>
          <pc:docMk/>
          <pc:sldMk cId="3895715509" sldId="261"/>
        </pc:sldMkLst>
        <pc:spChg chg="mod">
          <ac:chgData name="Zonghua Gu" userId="9a7e1853e1951ef5" providerId="LiveId" clId="{CF1FAA12-072C-4ED5-BA76-0FFFAEFDB88A}" dt="2025-09-18T00:46:44.730" v="491" actId="20577"/>
          <ac:spMkLst>
            <pc:docMk/>
            <pc:sldMk cId="3895715509" sldId="261"/>
            <ac:spMk id="2" creationId="{2B394F7E-B72B-03F3-82BC-5ADF55A6D6EB}"/>
          </ac:spMkLst>
        </pc:spChg>
        <pc:spChg chg="mod">
          <ac:chgData name="Zonghua Gu" userId="9a7e1853e1951ef5" providerId="LiveId" clId="{CF1FAA12-072C-4ED5-BA76-0FFFAEFDB88A}" dt="2025-09-18T00:38:11.690" v="487" actId="20577"/>
          <ac:spMkLst>
            <pc:docMk/>
            <pc:sldMk cId="3895715509" sldId="261"/>
            <ac:spMk id="4" creationId="{69D7C57D-5681-1E7F-C90E-C2A6E62DD37D}"/>
          </ac:spMkLst>
        </pc:spChg>
      </pc:sldChg>
      <pc:sldChg chg="modSp add mod">
        <pc:chgData name="Zonghua Gu" userId="9a7e1853e1951ef5" providerId="LiveId" clId="{CF1FAA12-072C-4ED5-BA76-0FFFAEFDB88A}" dt="2025-09-18T00:56:36.096" v="584" actId="207"/>
        <pc:sldMkLst>
          <pc:docMk/>
          <pc:sldMk cId="3348230435" sldId="262"/>
        </pc:sldMkLst>
        <pc:spChg chg="mod">
          <ac:chgData name="Zonghua Gu" userId="9a7e1853e1951ef5" providerId="LiveId" clId="{CF1FAA12-072C-4ED5-BA76-0FFFAEFDB88A}" dt="2025-09-18T00:56:36.096" v="584" actId="207"/>
          <ac:spMkLst>
            <pc:docMk/>
            <pc:sldMk cId="3348230435" sldId="262"/>
            <ac:spMk id="4" creationId="{8BA53D22-7664-ED5A-1A06-11937BAAD832}"/>
          </ac:spMkLst>
        </pc:spChg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Sp delSp modSp add mod">
        <pc:chgData name="Zonghua Gu" userId="9a7e1853e1951ef5" providerId="LiveId" clId="{CF1FAA12-072C-4ED5-BA76-0FFFAEFDB88A}" dt="2025-09-18T01:06:58.583" v="587" actId="478"/>
        <pc:sldMkLst>
          <pc:docMk/>
          <pc:sldMk cId="2996946337" sldId="351"/>
        </pc:sldMkLst>
        <pc:spChg chg="add del mod">
          <ac:chgData name="Zonghua Gu" userId="9a7e1853e1951ef5" providerId="LiveId" clId="{CF1FAA12-072C-4ED5-BA76-0FFFAEFDB88A}" dt="2025-09-18T01:06:58.583" v="587" actId="478"/>
          <ac:spMkLst>
            <pc:docMk/>
            <pc:sldMk cId="2996946337" sldId="351"/>
            <ac:spMk id="5" creationId="{471653AE-06A2-5BFF-AD02-CC28DF4B6AB8}"/>
          </ac:spMkLst>
        </pc:spChg>
        <pc:spChg chg="add mod">
          <ac:chgData name="Zonghua Gu" userId="9a7e1853e1951ef5" providerId="LiveId" clId="{CF1FAA12-072C-4ED5-BA76-0FFFAEFDB88A}" dt="2025-09-18T01:06:56.563" v="586" actId="1076"/>
          <ac:spMkLst>
            <pc:docMk/>
            <pc:sldMk cId="2996946337" sldId="351"/>
            <ac:spMk id="6" creationId="{E5E988BA-EC48-9C00-F0B8-EA356F0F3223}"/>
          </ac:spMkLst>
        </pc:spChg>
      </pc:sldChg>
      <pc:sldChg chg="modSp new mod">
        <pc:chgData name="Zonghua Gu" userId="9a7e1853e1951ef5" providerId="LiveId" clId="{CF1FAA12-072C-4ED5-BA76-0FFFAEFDB88A}" dt="2025-09-18T01:37:23.689" v="677" actId="1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32:22.124" v="611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37:23.689" v="677" actId="15"/>
          <ac:spMkLst>
            <pc:docMk/>
            <pc:sldMk cId="544675658" sldId="352"/>
            <ac:spMk id="4" creationId="{815194D1-447C-6A4E-281D-DAB9A59A84CD}"/>
          </ac:spMkLst>
        </pc:spChg>
      </pc:sldChg>
      <pc:sldChg chg="modSp new mod">
        <pc:chgData name="Zonghua Gu" userId="9a7e1853e1951ef5" providerId="LiveId" clId="{CF1FAA12-072C-4ED5-BA76-0FFFAEFDB88A}" dt="2025-09-18T01:37:34.387" v="684" actId="20577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33:32.383" v="630" actId="20577"/>
          <ac:spMkLst>
            <pc:docMk/>
            <pc:sldMk cId="188395404" sldId="353"/>
            <ac:spMk id="2" creationId="{8F445031-374F-3949-2E75-E92EE2E13893}"/>
          </ac:spMkLst>
        </pc:spChg>
        <pc:spChg chg="mod">
          <ac:chgData name="Zonghua Gu" userId="9a7e1853e1951ef5" providerId="LiveId" clId="{CF1FAA12-072C-4ED5-BA76-0FFFAEFDB88A}" dt="2025-09-18T01:37:34.387" v="684" actId="20577"/>
          <ac:spMkLst>
            <pc:docMk/>
            <pc:sldMk cId="188395404" sldId="353"/>
            <ac:spMk id="4" creationId="{B4C3D2E6-2CBC-36E7-D723-501E1827F8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9/17/2025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9/17/2025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3F0F-A7BA-9DDA-1E58-F95F1967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60A-F4CC-C593-9C3D-32E1A05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7A4F2-6A40-EE02-A589-CB00C69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C410-5B5B-9673-EACF-102D341F62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LSL r0 = 0000 0000 0000 0000 0000 0011 1000 0000 = </a:t>
            </a:r>
            <a:r>
              <a:rPr lang="pt-BR" dirty="0"/>
              <a:t>0x0380 (896 in decimal)</a:t>
            </a:r>
          </a:p>
          <a:p>
            <a:pPr lvl="1"/>
            <a:r>
              <a:rPr lang="en-US" dirty="0"/>
              <a:t>In decimal: 7 × 2^7 = 7 × 128 = 896 (Not required for exam)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F67D-B45B-2717-6385-5EB8F116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DE60-E213-C841-CE66-6B08D43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CD85D-5330-5C16-C4BD-607AE26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637E-01BA-8126-601A-84479B0807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0100 0000 0000</a:t>
            </a:r>
          </a:p>
          <a:p>
            <a:pPr lvl="1"/>
            <a:r>
              <a:rPr lang="en-US" dirty="0"/>
              <a:t>After LSR r0 = 0000 0000 0000 0000 0000 0001 0000 0000 = 0x00000100 (256 in decimal)</a:t>
            </a:r>
          </a:p>
          <a:p>
            <a:pPr lvl="1"/>
            <a:r>
              <a:rPr lang="en-US" dirty="0"/>
              <a:t>In decimal: 1024 ÷ 2² = 256 (Not required for exam)</a:t>
            </a:r>
          </a:p>
        </p:txBody>
      </p:sp>
    </p:spTree>
    <p:extLst>
      <p:ext uri="{BB962C8B-B14F-4D97-AF65-F5344CB8AC3E}">
        <p14:creationId xmlns:p14="http://schemas.microsoft.com/office/powerpoint/2010/main" val="220510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6-2869-0E69-8B9A-E1933A63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DD10A-EF4D-96C9-153C-371D4E6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DF07-A9DB-A45E-E865-E3DA1A2E9A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ASR r0 =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11 1111 1111 1111 1111 1111 0000 0000 = 0x3FFFF000</a:t>
            </a:r>
          </a:p>
          <a:p>
            <a:pPr lvl="1"/>
            <a:r>
              <a:rPr lang="en-US" dirty="0"/>
              <a:t>In decimal: 4,294,951,424 ÷ 4 = 1,073,737,728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80EF-5EA1-3126-9F72-DBC3BB5C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8A9-784B-2788-2972-41B5BBF9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A7CFC-639E-5CD7-AD17-ED109B7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3D22-7664-ED5A-1A06-11937BAAD8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ASR r0 =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11 1111 1111 1111 1111 1111 0000 0000 = 0xFFFFFF00 (-256 in decimal)</a:t>
            </a:r>
          </a:p>
          <a:p>
            <a:pPr lvl="1"/>
            <a:r>
              <a:rPr lang="en-US" dirty="0"/>
              <a:t>In decimal: -16384 ÷ 2² = -4096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3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4F7E-B72B-03F3-82BC-5ADF55A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F2938-6A94-824D-979C-92A72D7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C57D-5681-1E7F-C90E-C2A6E62DD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ROR r0 = 1100 0000 0000 0000 0000 0000 0000 0001 = 0xC0000001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1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3208</TotalTime>
  <Words>741</Words>
  <Application>Microsoft Office PowerPoint</Application>
  <PresentationFormat>On-screen Show (4:3)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Bookman Old Style (Headings)</vt:lpstr>
      <vt:lpstr>Gill Sans Light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Z. Gu</vt:lpstr>
      <vt:lpstr>Barrel Shifter: Explanations</vt:lpstr>
      <vt:lpstr>Arithmetic with Shifts</vt:lpstr>
      <vt:lpstr>Q1 ANS</vt:lpstr>
      <vt:lpstr>Q2 ANS</vt:lpstr>
      <vt:lpstr>Q3 ANS</vt:lpstr>
      <vt:lpstr>Q4 ANS</vt:lpstr>
      <vt:lpstr>Q5 ANS</vt:lpstr>
      <vt:lpstr>Assembly Programming</vt:lpstr>
      <vt:lpstr>Assembly Programming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2025-09-18T01:37:35Z</dcterms:modified>
</cp:coreProperties>
</file>