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18"/>
  </p:notesMasterIdLst>
  <p:handoutMasterIdLst>
    <p:handoutMasterId r:id="rId19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774" r:id="rId9"/>
    <p:sldId id="345" r:id="rId10"/>
    <p:sldId id="346" r:id="rId11"/>
    <p:sldId id="369" r:id="rId12"/>
    <p:sldId id="370" r:id="rId13"/>
    <p:sldId id="367" r:id="rId14"/>
    <p:sldId id="368" r:id="rId15"/>
    <p:sldId id="365" r:id="rId16"/>
    <p:sldId id="366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39" dt="2025-09-18T02:48:49.161"/>
    <p1510:client id="{B97F58B2-CB8E-40EA-ACA9-4EF82261E9BE}" v="36" dt="2025-09-17T21:20:28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18T02:48:49.161" v="512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">
        <pc:chgData name="Zonghua Gu" userId="9a7e1853e1951ef5" providerId="LiveId" clId="{CF1FAA12-072C-4ED5-BA76-0FFFAEFDB88A}" dt="2025-09-18T02:25:29.686" v="185"/>
        <pc:sldMkLst>
          <pc:docMk/>
          <pc:sldMk cId="1502810167" sldId="358"/>
        </pc:sldMkLst>
      </pc:sldChg>
      <pc:sldChg chg="add">
        <pc:chgData name="Zonghua Gu" userId="9a7e1853e1951ef5" providerId="LiveId" clId="{CF1FAA12-072C-4ED5-BA76-0FFFAEFDB88A}" dt="2025-09-18T02:25:29.686" v="185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6" creationId="{E622B737-C4CA-666C-7381-726AE2810029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7" creationId="{879C1593-9919-82DF-B1C1-1207903CD67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8" creationId="{606131F4-49C2-41CB-B120-1D95E9BC8D28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9" creationId="{EB556331-7EE5-1D81-15A9-F4F2DCDE82CA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5" creationId="{679CB7C6-E157-92DF-797C-BCBEF1292FF3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6" creationId="{C7519806-F7FA-F088-EDA0-400A30CE0486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7" creationId="{E4A961C8-CAFC-5D62-A95B-EA81F6CE747D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8" creationId="{34AA8BB3-C5EF-3F77-86D2-DB1CCAEF36EC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7" creationId="{86C21416-D864-3591-BC43-7915457E3818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8" creationId="{D2D21E6B-94B9-06E4-6B52-2FB442C51E81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9" creationId="{4EE7BC82-354E-E661-231F-1B084AAE406E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30" creationId="{0AED4791-16C8-D283-A94D-BFD275E68AC3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del mod">
          <ac:chgData name="Zonghua Gu" userId="9a7e1853e1951ef5" providerId="LiveId" clId="{CF1FAA12-072C-4ED5-BA76-0FFFAEFDB88A}" dt="2025-09-18T02:45:41.763" v="463" actId="478"/>
          <ac:spMkLst>
            <pc:docMk/>
            <pc:sldMk cId="1910717593" sldId="36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8T02:45:44.192" v="466" actId="478"/>
          <ac:spMkLst>
            <pc:docMk/>
            <pc:sldMk cId="1910717593" sldId="367"/>
            <ac:spMk id="7" creationId="{88BC473D-B615-A571-3FDB-7FD6DF822F74}"/>
          </ac:spMkLst>
        </pc:spChg>
        <pc:spChg chg="add mod">
          <ac:chgData name="Zonghua Gu" userId="9a7e1853e1951ef5" providerId="LiveId" clId="{CF1FAA12-072C-4ED5-BA76-0FFFAEFDB88A}" dt="2025-09-18T02:45:42.907" v="465"/>
          <ac:spMkLst>
            <pc:docMk/>
            <pc:sldMk cId="1910717593" sldId="367"/>
            <ac:spMk id="8" creationId="{33ED6643-6163-B18B-FCA3-312559B92D9D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  <pc:spChg chg="mod">
          <ac:chgData name="Zonghua Gu" userId="9a7e1853e1951ef5" providerId="LiveId" clId="{CF1FAA12-072C-4ED5-BA76-0FFFAEFDB88A}" dt="2025-09-18T02:32:16.623" v="274" actId="20577"/>
          <ac:spMkLst>
            <pc:docMk/>
            <pc:sldMk cId="587842027" sldId="369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4:20.403" v="298" actId="20577"/>
          <ac:spMkLst>
            <pc:docMk/>
            <pc:sldMk cId="587842027" sldId="369"/>
            <ac:spMk id="4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  <pc:spChg chg="mod">
          <ac:chgData name="Zonghua Gu" userId="9a7e1853e1951ef5" providerId="LiveId" clId="{CF1FAA12-072C-4ED5-BA76-0FFFAEFDB88A}" dt="2025-09-18T02:35:36.541" v="376" actId="20577"/>
          <ac:spMkLst>
            <pc:docMk/>
            <pc:sldMk cId="1352278469" sldId="370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9:57.456" v="410" actId="20577"/>
          <ac:spMkLst>
            <pc:docMk/>
            <pc:sldMk cId="1352278469" sldId="370"/>
            <ac:spMk id="4" creationId="{00000000-0000-0000-0000-000000000000}"/>
          </ac:spMkLst>
        </pc:spChg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  <pc:picChg chg="add">
          <ac:chgData name="Zonghua Gu" userId="9a7e1853e1951ef5" providerId="LiveId" clId="{CF1FAA12-072C-4ED5-BA76-0FFFAEFDB88A}" dt="2025-09-18T02:24:22.044" v="182"/>
          <ac:picMkLst>
            <pc:docMk/>
            <pc:sldMk cId="0" sldId="385"/>
            <ac:picMk id="2" creationId="{56CD3BEC-84EF-6AA6-30D6-BCEEFEA10E60}"/>
          </ac:picMkLst>
        </pc:pic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17"/>
        </pc:sldMkLst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grpChg chg="del">
          <ac:chgData name="Zonghua Gu" userId="9a7e1853e1951ef5" providerId="LiveId" clId="{CF1FAA12-072C-4ED5-BA76-0FFFAEFDB88A}" dt="2025-09-18T02:31:45.976" v="270" actId="165"/>
          <ac:grpSpMkLst>
            <pc:docMk/>
            <pc:sldMk cId="1864663475" sldId="774"/>
            <ac:grpSpMk id="17" creationId="{00000000-0000-0000-0000-000000000000}"/>
          </ac:grpSpMkLst>
        </pc:gr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14628</TotalTime>
  <Pages>1</Pages>
  <Words>1976</Words>
  <Application>Microsoft Office PowerPoint</Application>
  <PresentationFormat>On-screen Show (4:3)</PresentationFormat>
  <Paragraphs>262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2025-09-18T02:48:50Z</dcterms:modified>
</cp:coreProperties>
</file>