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475" r:id="rId3"/>
    <p:sldId id="473" r:id="rId4"/>
    <p:sldId id="306" r:id="rId5"/>
    <p:sldId id="322" r:id="rId6"/>
    <p:sldId id="323" r:id="rId7"/>
    <p:sldId id="325" r:id="rId8"/>
    <p:sldId id="32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15ED0-6DB4-4108-82C9-64F0E8E52BFB}" v="4" dt="2025-09-18T02:55:09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176" autoAdjust="0"/>
    <p:restoredTop sz="93609"/>
  </p:normalViewPr>
  <p:slideViewPr>
    <p:cSldViewPr>
      <p:cViewPr varScale="1">
        <p:scale>
          <a:sx n="77" d="100"/>
          <a:sy n="77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custSel addSld delSld modSld">
      <pc:chgData name="Zonghua Gu" userId="9a7e1853e1951ef5" providerId="LiveId" clId="{CF1FAA12-072C-4ED5-BA76-0FFFAEFDB88A}" dt="2025-09-18T02:55:09.669" v="16"/>
      <pc:docMkLst>
        <pc:docMk/>
      </pc:docMkLst>
      <pc:sldChg chg="addSp modSp mod">
        <pc:chgData name="Zonghua Gu" userId="9a7e1853e1951ef5" providerId="LiveId" clId="{CF1FAA12-072C-4ED5-BA76-0FFFAEFDB88A}" dt="2025-09-16T21:27:48.835" v="8" actId="20577"/>
        <pc:sldMkLst>
          <pc:docMk/>
          <pc:sldMk cId="1227639730" sldId="256"/>
        </pc:sldMkLst>
        <pc:spChg chg="mod">
          <ac:chgData name="Zonghua Gu" userId="9a7e1853e1951ef5" providerId="LiveId" clId="{CF1FAA12-072C-4ED5-BA76-0FFFAEFDB88A}" dt="2025-09-16T21:27:44.448" v="3"/>
          <ac:spMkLst>
            <pc:docMk/>
            <pc:sldMk cId="1227639730" sldId="25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6T21:27:48.835" v="8" actId="20577"/>
          <ac:spMkLst>
            <pc:docMk/>
            <pc:sldMk cId="1227639730" sldId="256"/>
            <ac:spMk id="3" creationId="{00000000-0000-0000-0000-000000000000}"/>
          </ac:spMkLst>
        </pc:spChg>
        <pc:spChg chg="add mod">
          <ac:chgData name="Zonghua Gu" userId="9a7e1853e1951ef5" providerId="LiveId" clId="{CF1FAA12-072C-4ED5-BA76-0FFFAEFDB88A}" dt="2025-09-16T21:27:38.538" v="2" actId="1076"/>
          <ac:spMkLst>
            <pc:docMk/>
            <pc:sldMk cId="1227639730" sldId="256"/>
            <ac:spMk id="7" creationId="{04F69590-944C-2F0D-5FE5-A89C06E0D2BF}"/>
          </ac:spMkLst>
        </pc:spChg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420550765" sldId="272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059043100" sldId="277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290796456" sldId="279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012842885" sldId="281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511335096" sldId="282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668909280" sldId="283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71435320" sldId="284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704552365" sldId="285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106604463" sldId="286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646693943" sldId="287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844324683" sldId="288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884958220" sldId="289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9255324" sldId="291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771709229" sldId="292"/>
        </pc:sldMkLst>
      </pc:sldChg>
      <pc:sldChg chg="modSp del mod">
        <pc:chgData name="Zonghua Gu" userId="9a7e1853e1951ef5" providerId="LiveId" clId="{CF1FAA12-072C-4ED5-BA76-0FFFAEFDB88A}" dt="2025-09-18T02:54:06.006" v="9" actId="47"/>
        <pc:sldMkLst>
          <pc:docMk/>
          <pc:sldMk cId="1337576135" sldId="293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459654649" sldId="295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785807384" sldId="307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644265921" sldId="312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277304446" sldId="313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099586659" sldId="314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430688265" sldId="315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128225317" sldId="316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703302262" sldId="317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321944581" sldId="318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152283833" sldId="320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975851832" sldId="326"/>
        </pc:sldMkLst>
      </pc:sldChg>
      <pc:sldChg chg="new del">
        <pc:chgData name="Zonghua Gu" userId="9a7e1853e1951ef5" providerId="LiveId" clId="{CF1FAA12-072C-4ED5-BA76-0FFFAEFDB88A}" dt="2025-09-18T02:54:14.576" v="13" actId="47"/>
        <pc:sldMkLst>
          <pc:docMk/>
          <pc:sldMk cId="3087616913" sldId="326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42584573" sldId="328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148212839" sldId="329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380735846" sldId="330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640407279" sldId="331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4134758979" sldId="332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45956393" sldId="333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913135421" sldId="334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816386607" sldId="335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525808290" sldId="336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861246248" sldId="337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476710942" sldId="338"/>
        </pc:sldMkLst>
      </pc:sldChg>
      <pc:sldChg chg="del">
        <pc:chgData name="Zonghua Gu" userId="9a7e1853e1951ef5" providerId="LiveId" clId="{CF1FAA12-072C-4ED5-BA76-0FFFAEFDB88A}" dt="2025-09-18T02:54:09.106" v="10" actId="47"/>
        <pc:sldMkLst>
          <pc:docMk/>
          <pc:sldMk cId="4270472410" sldId="341"/>
        </pc:sldMkLst>
      </pc:sldChg>
      <pc:sldChg chg="del">
        <pc:chgData name="Zonghua Gu" userId="9a7e1853e1951ef5" providerId="LiveId" clId="{CF1FAA12-072C-4ED5-BA76-0FFFAEFDB88A}" dt="2025-09-18T02:54:09.106" v="10" actId="47"/>
        <pc:sldMkLst>
          <pc:docMk/>
          <pc:sldMk cId="3897190462" sldId="342"/>
        </pc:sldMkLst>
      </pc:sldChg>
      <pc:sldChg chg="del">
        <pc:chgData name="Zonghua Gu" userId="9a7e1853e1951ef5" providerId="LiveId" clId="{CF1FAA12-072C-4ED5-BA76-0FFFAEFDB88A}" dt="2025-09-18T02:54:09.106" v="10" actId="47"/>
        <pc:sldMkLst>
          <pc:docMk/>
          <pc:sldMk cId="3398840445" sldId="343"/>
        </pc:sldMkLst>
      </pc:sldChg>
      <pc:sldChg chg="del">
        <pc:chgData name="Zonghua Gu" userId="9a7e1853e1951ef5" providerId="LiveId" clId="{CF1FAA12-072C-4ED5-BA76-0FFFAEFDB88A}" dt="2025-09-18T02:54:09.106" v="10" actId="47"/>
        <pc:sldMkLst>
          <pc:docMk/>
          <pc:sldMk cId="1330855799" sldId="344"/>
        </pc:sldMkLst>
      </pc:sldChg>
      <pc:sldChg chg="del">
        <pc:chgData name="Zonghua Gu" userId="9a7e1853e1951ef5" providerId="LiveId" clId="{CF1FAA12-072C-4ED5-BA76-0FFFAEFDB88A}" dt="2025-09-18T02:54:09.106" v="10" actId="47"/>
        <pc:sldMkLst>
          <pc:docMk/>
          <pc:sldMk cId="3251034726" sldId="345"/>
        </pc:sldMkLst>
      </pc:sldChg>
      <pc:sldChg chg="del">
        <pc:chgData name="Zonghua Gu" userId="9a7e1853e1951ef5" providerId="LiveId" clId="{CF1FAA12-072C-4ED5-BA76-0FFFAEFDB88A}" dt="2025-09-18T02:54:09.106" v="10" actId="47"/>
        <pc:sldMkLst>
          <pc:docMk/>
          <pc:sldMk cId="3132066556" sldId="346"/>
        </pc:sldMkLst>
      </pc:sldChg>
      <pc:sldChg chg="add del">
        <pc:chgData name="Zonghua Gu" userId="9a7e1853e1951ef5" providerId="LiveId" clId="{CF1FAA12-072C-4ED5-BA76-0FFFAEFDB88A}" dt="2025-09-18T02:55:09.669" v="16"/>
        <pc:sldMkLst>
          <pc:docMk/>
          <pc:sldMk cId="2963767799" sldId="473"/>
        </pc:sldMkLst>
      </pc:sldChg>
      <pc:sldChg chg="add">
        <pc:chgData name="Zonghua Gu" userId="9a7e1853e1951ef5" providerId="LiveId" clId="{CF1FAA12-072C-4ED5-BA76-0FFFAEFDB88A}" dt="2025-09-18T02:54:13.121" v="12"/>
        <pc:sldMkLst>
          <pc:docMk/>
          <pc:sldMk cId="2700446461" sldId="4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966FEA0E-C2DF-4252-97AD-54F2B7E07EAC}" type="datetime1">
              <a:rPr lang="en-US" smtClean="0"/>
              <a:pPr eaLnBrk="1" latinLnBrk="0" hangingPunct="1"/>
              <a:t>9/17/2025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EF9524-0CAA-4F98-BAC2-CE6B712F5E94}" type="datetime1">
              <a:rPr lang="en-US" smtClean="0"/>
              <a:pPr eaLnBrk="1" latinLnBrk="0" hangingPunct="1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20516D-6F89-4C89-8307-32A716E22875}" type="datetime1">
              <a:rPr lang="en-US" smtClean="0"/>
              <a:pPr eaLnBrk="1" latinLnBrk="0" hangingPunct="1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D88620-7329-4FC3-B65D-4EA691138F1B}" type="datetime1">
              <a:rPr lang="en-US" smtClean="0"/>
              <a:pPr eaLnBrk="1" latinLnBrk="0" hangingPunct="1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0E46F3A1-5653-427D-9F78-56077401431A}" type="datetime1">
              <a:rPr lang="en-US" smtClean="0"/>
              <a:pPr eaLnBrk="1" latinLnBrk="0" hangingPunct="1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67FC03-415A-45F0-B002-DF181377F7DC}" type="datetime1">
              <a:rPr lang="en-US" smtClean="0"/>
              <a:pPr eaLnBrk="1" latinLnBrk="0" hangingPunct="1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B6FC726-A0B4-4FC7-90F5-F17415A5C1A3}" type="datetime1">
              <a:rPr lang="en-US" smtClean="0"/>
              <a:pPr eaLnBrk="1" latinLnBrk="0" hangingPunct="1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E217211-C3F9-4892-9CC3-C7105638567D}" type="datetime1">
              <a:rPr lang="en-US" smtClean="0"/>
              <a:pPr eaLnBrk="1" latinLnBrk="0" hangingPunct="1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A713E6A-6B26-4373-A75B-EF395DC64F9E}" type="datetime1">
              <a:rPr lang="en-US" smtClean="0"/>
              <a:pPr eaLnBrk="1" latinLnBrk="0" hangingPunct="1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7EB41EF-4260-415A-8DD6-FEDCC46E7EFC}" type="datetime1">
              <a:rPr lang="en-US" smtClean="0"/>
              <a:pPr eaLnBrk="1" latinLnBrk="0" hangingPunct="1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BDA80A0-06CC-4492-94A0-E8516751045E}" type="datetime1">
              <a:rPr lang="en-US" smtClean="0"/>
              <a:pPr eaLnBrk="1" latinLnBrk="0" hangingPunct="1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25B5B4B-57EE-495D-8E74-A657CFD8BB6C}" type="datetime1">
              <a:rPr lang="en-US" smtClean="0"/>
              <a:pPr eaLnBrk="1" latinLnBrk="0" hangingPunct="1"/>
              <a:t>9/17/2025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eece.maine.edu/~zhu/book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Zonghua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5175" y="1828800"/>
            <a:ext cx="5814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4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ARM Arithmetic and Logic Instructions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69590-944C-2F0D-5FE5-A89C06E0D2BF}"/>
              </a:ext>
            </a:extLst>
          </p:cNvPr>
          <p:cNvSpPr txBox="1"/>
          <p:nvPr/>
        </p:nvSpPr>
        <p:spPr>
          <a:xfrm>
            <a:off x="709138" y="6355080"/>
            <a:ext cx="7725724" cy="46166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Acknowledgement: Lecture slides based on Embedded Systems with ARM Cortex-M Microcontrollers in Assembly Language and C, University of Maine 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  <a:hlinkClick r:id="rId2"/>
              </a:rPr>
              <a:t>https://web.eece.maine.edu/~zhu/book/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 </a:t>
            </a:r>
            <a:endParaRPr lang="en-SE" sz="1200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grpSp>
        <p:nvGrpSpPr>
          <p:cNvPr id="13" name="Group 42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8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/>
          <p:cNvSpPr/>
          <p:nvPr/>
        </p:nvSpPr>
        <p:spPr>
          <a:xfrm>
            <a:off x="7270750" y="3426936"/>
            <a:ext cx="1447800" cy="142763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7162800" y="3299012"/>
            <a:ext cx="1676400" cy="1653989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162800" y="3299012"/>
            <a:ext cx="1676400" cy="1653988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544586" y="4270811"/>
            <a:ext cx="272896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We cannot store a word at address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0x20000002</a:t>
            </a:r>
            <a:r>
              <a:rPr lang="en-US" sz="16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98348" y="3219187"/>
            <a:ext cx="4191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100" dirty="0"/>
              <a:t>Word-address mod 4 = 0</a:t>
            </a:r>
          </a:p>
        </p:txBody>
      </p:sp>
      <p:sp>
        <p:nvSpPr>
          <p:cNvPr id="57" name="Content Placeholder 2"/>
          <p:cNvSpPr>
            <a:spLocks noGrp="1"/>
          </p:cNvSpPr>
          <p:nvPr>
            <p:ph sz="quarter" idx="1"/>
          </p:nvPr>
        </p:nvSpPr>
        <p:spPr>
          <a:xfrm>
            <a:off x="452788" y="1214489"/>
            <a:ext cx="5486400" cy="1618664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Can we store a word anywhere in memory?  </a:t>
            </a:r>
          </a:p>
          <a:p>
            <a:pPr marL="27432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b="1" dirty="0">
                <a:solidFill>
                  <a:schemeClr val="accent2"/>
                </a:solidFill>
              </a:rPr>
              <a:t>NO on most computers!</a:t>
            </a:r>
          </a:p>
          <a:p>
            <a:pPr lvl="1"/>
            <a:r>
              <a:rPr lang="en-US" sz="2000" dirty="0"/>
              <a:t>A word can only be stored at an address that's divisible by 4.</a:t>
            </a:r>
          </a:p>
          <a:p>
            <a:pPr marL="274320" lvl="1" indent="0">
              <a:buNone/>
            </a:pPr>
            <a:endParaRPr 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44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grpSp>
        <p:nvGrpSpPr>
          <p:cNvPr id="13" name="Group 42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8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/>
          <p:cNvSpPr/>
          <p:nvPr/>
        </p:nvSpPr>
        <p:spPr>
          <a:xfrm>
            <a:off x="7270750" y="4518210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 flipV="1">
            <a:off x="7086600" y="4442010"/>
            <a:ext cx="1828800" cy="83820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0800000" flipV="1">
            <a:off x="7086600" y="4442010"/>
            <a:ext cx="1828800" cy="83820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69481" y="4465346"/>
            <a:ext cx="2685177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We c</a:t>
            </a:r>
            <a:r>
              <a:rPr lang="en-US" sz="1600" b="1" dirty="0">
                <a:solidFill>
                  <a:schemeClr val="bg1"/>
                </a:solidFill>
              </a:rPr>
              <a:t>annot store a halfword at address 0x20000001.</a:t>
            </a:r>
          </a:p>
        </p:txBody>
      </p:sp>
      <p:sp>
        <p:nvSpPr>
          <p:cNvPr id="54" name="Content Placeholder 2"/>
          <p:cNvSpPr>
            <a:spLocks noGrp="1"/>
          </p:cNvSpPr>
          <p:nvPr>
            <p:ph sz="quarter" idx="1"/>
          </p:nvPr>
        </p:nvSpPr>
        <p:spPr>
          <a:xfrm>
            <a:off x="142043" y="1219200"/>
            <a:ext cx="5768301" cy="4937760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Can you store a halfword anywhere?  </a:t>
            </a:r>
            <a:r>
              <a:rPr lang="en-US" sz="2000" b="1" dirty="0">
                <a:solidFill>
                  <a:schemeClr val="accent2"/>
                </a:solidFill>
              </a:rPr>
              <a:t>NO.</a:t>
            </a:r>
          </a:p>
          <a:p>
            <a:pPr lvl="1"/>
            <a:r>
              <a:rPr lang="en-US" sz="2000" dirty="0"/>
              <a:t>A halfword can only be stored at an address that's divisible by 2.</a:t>
            </a:r>
          </a:p>
          <a:p>
            <a:pPr lvl="1"/>
            <a:r>
              <a:rPr lang="en-US" sz="2000" dirty="0"/>
              <a:t>Memory address of a halfword is the lowest address of its two bytes.</a:t>
            </a:r>
          </a:p>
          <a:p>
            <a:pPr lvl="1"/>
            <a:endParaRPr lang="en-US" sz="2000" dirty="0"/>
          </a:p>
          <a:p>
            <a:pPr lvl="1"/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0989" y="3025517"/>
            <a:ext cx="51636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100" dirty="0" err="1"/>
              <a:t>Halfword</a:t>
            </a:r>
            <a:r>
              <a:rPr lang="en-US" sz="2100" dirty="0"/>
              <a:t>-address mod 2 = 0</a:t>
            </a:r>
          </a:p>
        </p:txBody>
      </p:sp>
    </p:spTree>
    <p:extLst>
      <p:ext uri="{BB962C8B-B14F-4D97-AF65-F5344CB8AC3E}">
        <p14:creationId xmlns:p14="http://schemas.microsoft.com/office/powerpoint/2010/main" val="296376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23018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1371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Typically, Barrel shifters are implemented as a cascade of parallel 2-to-1 multiplexers.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3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371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55595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6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371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434776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0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700696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" y="12954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9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145348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" y="1371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97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3112</TotalTime>
  <Words>455</Words>
  <Application>Microsoft Office PowerPoint</Application>
  <PresentationFormat>On-screen Show (4:3)</PresentationFormat>
  <Paragraphs>229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Bookman Old Style (Headings)</vt:lpstr>
      <vt:lpstr>Gill Sans Light</vt:lpstr>
      <vt:lpstr>Bookman Old Style</vt:lpstr>
      <vt:lpstr>Calibri</vt:lpstr>
      <vt:lpstr>Consolas</vt:lpstr>
      <vt:lpstr>Gill Sans MT</vt:lpstr>
      <vt:lpstr>Wingdings</vt:lpstr>
      <vt:lpstr>Wingdings 3</vt:lpstr>
      <vt:lpstr>Origin</vt:lpstr>
      <vt:lpstr>Zonghua Gu</vt:lpstr>
      <vt:lpstr>Logic View of Memory</vt:lpstr>
      <vt:lpstr>Logic View of Memory</vt:lpstr>
      <vt:lpstr>Implementation of Barrel Shifter</vt:lpstr>
      <vt:lpstr>Implementation of Barrel Shifter</vt:lpstr>
      <vt:lpstr>Implementation of Barrel Shifter</vt:lpstr>
      <vt:lpstr>Implementation of Barrel Shifter</vt:lpstr>
      <vt:lpstr>Implementation of Barrel Shifter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345</cp:revision>
  <dcterms:created xsi:type="dcterms:W3CDTF">2014-02-05T02:41:42Z</dcterms:created>
  <dcterms:modified xsi:type="dcterms:W3CDTF">2025-09-18T02:55:10Z</dcterms:modified>
</cp:coreProperties>
</file>