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14"/>
  </p:notesMasterIdLst>
  <p:handoutMasterIdLst>
    <p:handoutMasterId r:id="rId15"/>
  </p:handoutMasterIdLst>
  <p:sldIdLst>
    <p:sldId id="385" r:id="rId2"/>
    <p:sldId id="356" r:id="rId3"/>
    <p:sldId id="363" r:id="rId4"/>
    <p:sldId id="358" r:id="rId5"/>
    <p:sldId id="417" r:id="rId6"/>
    <p:sldId id="774" r:id="rId7"/>
    <p:sldId id="345" r:id="rId8"/>
    <p:sldId id="369" r:id="rId9"/>
    <p:sldId id="367" r:id="rId10"/>
    <p:sldId id="365" r:id="rId11"/>
    <p:sldId id="801" r:id="rId12"/>
    <p:sldId id="804" r:id="rId13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82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615">
          <p15:clr>
            <a:srgbClr val="A4A3A4"/>
          </p15:clr>
        </p15:guide>
        <p15:guide id="2" pos="402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00618C"/>
    <a:srgbClr val="006D82"/>
    <a:srgbClr val="A5D0E3"/>
    <a:srgbClr val="49C7FF"/>
    <a:srgbClr val="DDDDDD"/>
    <a:srgbClr val="60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E05C3B-B728-42D2-90B4-B4A194916ABF}" v="2" dt="2025-09-25T21:59:20.3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27353" autoAdjust="0"/>
    <p:restoredTop sz="84052" autoAdjust="0"/>
  </p:normalViewPr>
  <p:slideViewPr>
    <p:cSldViewPr snapToGrid="0">
      <p:cViewPr varScale="1">
        <p:scale>
          <a:sx n="69" d="100"/>
          <a:sy n="69" d="100"/>
        </p:scale>
        <p:origin x="1320" y="67"/>
      </p:cViewPr>
      <p:guideLst>
        <p:guide orient="horz" pos="1083"/>
        <p:guide orient="horz" pos="182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48"/>
    </p:cViewPr>
  </p:sorterViewPr>
  <p:notesViewPr>
    <p:cSldViewPr snapToGrid="0">
      <p:cViewPr>
        <p:scale>
          <a:sx n="100" d="100"/>
          <a:sy n="100" d="100"/>
        </p:scale>
        <p:origin x="-648" y="-821"/>
      </p:cViewPr>
      <p:guideLst>
        <p:guide orient="horz" pos="1615"/>
        <p:guide pos="402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">
      <pc:chgData name="Zonghua Gu" userId="9a7e1853e1951ef5" providerId="LiveId" clId="{CF1FAA12-072C-4ED5-BA76-0FFFAEFDB88A}" dt="2025-09-25T21:59:22.977" v="626" actId="47"/>
      <pc:docMkLst>
        <pc:docMk/>
      </pc:docMkLst>
      <pc:sldChg chg="modSp add del mod modTransition">
        <pc:chgData name="Zonghua Gu" userId="9a7e1853e1951ef5" providerId="LiveId" clId="{CF1FAA12-072C-4ED5-BA76-0FFFAEFDB88A}" dt="2025-09-18T02:44:38.303" v="450" actId="20577"/>
        <pc:sldMkLst>
          <pc:docMk/>
          <pc:sldMk cId="936686548" sldId="345"/>
        </pc:sldMkLst>
        <pc:spChg chg="mod">
          <ac:chgData name="Zonghua Gu" userId="9a7e1853e1951ef5" providerId="LiveId" clId="{CF1FAA12-072C-4ED5-BA76-0FFFAEFDB88A}" dt="2025-09-18T02:44:38.303" v="450" actId="20577"/>
          <ac:spMkLst>
            <pc:docMk/>
            <pc:sldMk cId="936686548" sldId="345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2671398132" sldId="345"/>
        </pc:sldMkLst>
      </pc:sldChg>
      <pc:sldChg chg="modSp add del mod modTransition">
        <pc:chgData name="Zonghua Gu" userId="9a7e1853e1951ef5" providerId="LiveId" clId="{CF1FAA12-072C-4ED5-BA76-0FFFAEFDB88A}" dt="2025-09-18T21:25:59.830" v="619" actId="47"/>
        <pc:sldMkLst>
          <pc:docMk/>
          <pc:sldMk cId="2173526811" sldId="346"/>
        </pc:sldMkLst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96642947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3359075723" sldId="356"/>
        </pc:sldMkLst>
      </pc:sldChg>
      <pc:sldChg chg="add del">
        <pc:chgData name="Zonghua Gu" userId="9a7e1853e1951ef5" providerId="LiveId" clId="{CF1FAA12-072C-4ED5-BA76-0FFFAEFDB88A}" dt="2025-09-18T21:25:34.166" v="612" actId="47"/>
        <pc:sldMkLst>
          <pc:docMk/>
          <pc:sldMk cId="1209470724" sldId="357"/>
        </pc:sldMkLst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1239709488" sldId="357"/>
        </pc:sldMkLst>
      </pc:sldChg>
      <pc:sldChg chg="add del">
        <pc:chgData name="Zonghua Gu" userId="9a7e1853e1951ef5" providerId="LiveId" clId="{CF1FAA12-072C-4ED5-BA76-0FFFAEFDB88A}" dt="2025-09-18T02:25:29.686" v="185"/>
        <pc:sldMkLst>
          <pc:docMk/>
          <pc:sldMk cId="1502810167" sldId="358"/>
        </pc:sldMkLst>
      </pc:sldChg>
      <pc:sldChg chg="add del">
        <pc:chgData name="Zonghua Gu" userId="9a7e1853e1951ef5" providerId="LiveId" clId="{CF1FAA12-072C-4ED5-BA76-0FFFAEFDB88A}" dt="2025-09-18T21:25:47.173" v="616" actId="47"/>
        <pc:sldMkLst>
          <pc:docMk/>
          <pc:sldMk cId="670903100" sldId="35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360"/>
        </pc:sldMkLst>
      </pc:sldChg>
      <pc:sldChg chg="addSp delSp modSp add mod">
        <pc:chgData name="Zonghua Gu" userId="9a7e1853e1951ef5" providerId="LiveId" clId="{CF1FAA12-072C-4ED5-BA76-0FFFAEFDB88A}" dt="2025-09-18T02:30:15.818" v="265" actId="1076"/>
        <pc:sldMkLst>
          <pc:docMk/>
          <pc:sldMk cId="3486040908" sldId="363"/>
        </pc:sldMkLst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4" creationId="{4D035A48-A6FE-397D-11E7-79A26D57EE6C}"/>
          </ac:spMkLst>
        </pc:spChg>
        <pc:spChg chg="mod">
          <ac:chgData name="Zonghua Gu" userId="9a7e1853e1951ef5" providerId="LiveId" clId="{CF1FAA12-072C-4ED5-BA76-0FFFAEFDB88A}" dt="2025-09-18T02:25:55.360" v="196" actId="403"/>
          <ac:spMkLst>
            <pc:docMk/>
            <pc:sldMk cId="3486040908" sldId="363"/>
            <ac:spMk id="5" creationId="{49EAAEAC-5A83-FC31-3AD1-D95A0084E014}"/>
          </ac:spMkLst>
        </pc:spChg>
        <pc:spChg chg="mod">
          <ac:chgData name="Zonghua Gu" userId="9a7e1853e1951ef5" providerId="LiveId" clId="{CF1FAA12-072C-4ED5-BA76-0FFFAEFDB88A}" dt="2025-09-18T02:29:57.414" v="262" actId="1076"/>
          <ac:spMkLst>
            <pc:docMk/>
            <pc:sldMk cId="3486040908" sldId="363"/>
            <ac:spMk id="14" creationId="{78CA3B04-30BA-AB52-96CE-C4D0D46EBB0E}"/>
          </ac:spMkLst>
        </pc:spChg>
        <pc:spChg chg="mod">
          <ac:chgData name="Zonghua Gu" userId="9a7e1853e1951ef5" providerId="LiveId" clId="{CF1FAA12-072C-4ED5-BA76-0FFFAEFDB88A}" dt="2025-09-18T02:29:48.132" v="261" actId="1076"/>
          <ac:spMkLst>
            <pc:docMk/>
            <pc:sldMk cId="3486040908" sldId="363"/>
            <ac:spMk id="15" creationId="{23CD2F51-C323-A016-AE65-89BBE14397AE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6" creationId="{3604BC0F-A245-42B3-C099-6BBF3E77DA07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7" creationId="{92DF79D3-BC63-01D9-8A39-ECF46F38BC95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0" creationId="{D39685E5-F44B-9935-D033-23E4B449AF2C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1" creationId="{A1DE57DA-AF45-14AC-B21C-DE925BE7BF0E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2" creationId="{50CEED7B-77A7-495A-418F-A75FFEAB6E65}"/>
          </ac:spMkLst>
        </pc:spChg>
      </pc:sldChg>
      <pc:sldChg chg="addSp delSp modSp add del mod modAnim">
        <pc:chgData name="Zonghua Gu" userId="9a7e1853e1951ef5" providerId="LiveId" clId="{CF1FAA12-072C-4ED5-BA76-0FFFAEFDB88A}" dt="2025-09-18T21:25:35.614" v="613" actId="47"/>
        <pc:sldMkLst>
          <pc:docMk/>
          <pc:sldMk cId="3561992185" sldId="364"/>
        </pc:sldMkLst>
      </pc:sldChg>
      <pc:sldChg chg="modSp add del mod modTransition">
        <pc:chgData name="Zonghua Gu" userId="9a7e1853e1951ef5" providerId="LiveId" clId="{CF1FAA12-072C-4ED5-BA76-0FFFAEFDB88A}" dt="2025-09-18T02:46:44.688" v="499" actId="20577"/>
        <pc:sldMkLst>
          <pc:docMk/>
          <pc:sldMk cId="802972020" sldId="365"/>
        </pc:sldMkLst>
        <pc:spChg chg="mod">
          <ac:chgData name="Zonghua Gu" userId="9a7e1853e1951ef5" providerId="LiveId" clId="{CF1FAA12-072C-4ED5-BA76-0FFFAEFDB88A}" dt="2025-09-18T02:46:44.688" v="499" actId="20577"/>
          <ac:spMkLst>
            <pc:docMk/>
            <pc:sldMk cId="802972020" sldId="365"/>
            <ac:spMk id="4" creationId="{00000000-0000-0000-0000-000000000000}"/>
          </ac:spMkLst>
        </pc:spChg>
      </pc:sldChg>
      <pc:sldChg chg="modSp add del mod modTransition modAnim">
        <pc:chgData name="Zonghua Gu" userId="9a7e1853e1951ef5" providerId="LiveId" clId="{CF1FAA12-072C-4ED5-BA76-0FFFAEFDB88A}" dt="2025-09-18T21:26:04.575" v="622" actId="47"/>
        <pc:sldMkLst>
          <pc:docMk/>
          <pc:sldMk cId="415260018" sldId="366"/>
        </pc:sldMkLst>
      </pc:sldChg>
      <pc:sldChg chg="addSp delSp modSp add del mod modTransition">
        <pc:chgData name="Zonghua Gu" userId="9a7e1853e1951ef5" providerId="LiveId" clId="{CF1FAA12-072C-4ED5-BA76-0FFFAEFDB88A}" dt="2025-09-18T02:45:44.426" v="467"/>
        <pc:sldMkLst>
          <pc:docMk/>
          <pc:sldMk cId="1910717593" sldId="367"/>
        </pc:sldMkLst>
        <pc:spChg chg="mod">
          <ac:chgData name="Zonghua Gu" userId="9a7e1853e1951ef5" providerId="LiveId" clId="{CF1FAA12-072C-4ED5-BA76-0FFFAEFDB88A}" dt="2025-09-18T02:45:22.049" v="461" actId="20577"/>
          <ac:spMkLst>
            <pc:docMk/>
            <pc:sldMk cId="1910717593" sldId="367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02:45:44.426" v="467"/>
          <ac:spMkLst>
            <pc:docMk/>
            <pc:sldMk cId="1910717593" sldId="367"/>
            <ac:spMk id="9" creationId="{78DA596E-85CA-C0C6-85A8-74A98C3DFFDB}"/>
          </ac:spMkLst>
        </pc:spChg>
      </pc:sldChg>
      <pc:sldChg chg="modSp add del mod modTransition">
        <pc:chgData name="Zonghua Gu" userId="9a7e1853e1951ef5" providerId="LiveId" clId="{CF1FAA12-072C-4ED5-BA76-0FFFAEFDB88A}" dt="2025-09-18T21:26:02.469" v="621" actId="47"/>
        <pc:sldMkLst>
          <pc:docMk/>
          <pc:sldMk cId="3116329460" sldId="368"/>
        </pc:sldMkLst>
      </pc:sldChg>
      <pc:sldChg chg="modSp add del mod ord modTransition">
        <pc:chgData name="Zonghua Gu" userId="9a7e1853e1951ef5" providerId="LiveId" clId="{CF1FAA12-072C-4ED5-BA76-0FFFAEFDB88A}" dt="2025-09-18T02:43:42.643" v="444" actId="2696"/>
        <pc:sldMkLst>
          <pc:docMk/>
          <pc:sldMk cId="587842027" sldId="369"/>
        </pc:sldMkLst>
      </pc:sldChg>
      <pc:sldChg chg="modSp add mod">
        <pc:chgData name="Zonghua Gu" userId="9a7e1853e1951ef5" providerId="LiveId" clId="{CF1FAA12-072C-4ED5-BA76-0FFFAEFDB88A}" dt="2025-09-18T02:44:42.165" v="452" actId="20577"/>
        <pc:sldMkLst>
          <pc:docMk/>
          <pc:sldMk cId="1545068738" sldId="369"/>
        </pc:sldMkLst>
        <pc:spChg chg="mod">
          <ac:chgData name="Zonghua Gu" userId="9a7e1853e1951ef5" providerId="LiveId" clId="{CF1FAA12-072C-4ED5-BA76-0FFFAEFDB88A}" dt="2025-09-18T02:44:42.165" v="452" actId="20577"/>
          <ac:spMkLst>
            <pc:docMk/>
            <pc:sldMk cId="1545068738" sldId="369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3308441144" sldId="369"/>
        </pc:sldMkLst>
      </pc:sldChg>
      <pc:sldChg chg="modSp add del mod modNotesTx">
        <pc:chgData name="Zonghua Gu" userId="9a7e1853e1951ef5" providerId="LiveId" clId="{CF1FAA12-072C-4ED5-BA76-0FFFAEFDB88A}" dt="2025-09-18T21:26:00.741" v="620" actId="47"/>
        <pc:sldMkLst>
          <pc:docMk/>
          <pc:sldMk cId="598515287" sldId="370"/>
        </pc:sldMkLst>
      </pc:sldChg>
      <pc:sldChg chg="modSp add del mod ord modTransition modNotesTx">
        <pc:chgData name="Zonghua Gu" userId="9a7e1853e1951ef5" providerId="LiveId" clId="{CF1FAA12-072C-4ED5-BA76-0FFFAEFDB88A}" dt="2025-09-18T02:43:42.643" v="444" actId="2696"/>
        <pc:sldMkLst>
          <pc:docMk/>
          <pc:sldMk cId="1352278469" sldId="370"/>
        </pc:sldMkLst>
      </pc:sldChg>
      <pc:sldChg chg="add del modTransition">
        <pc:chgData name="Zonghua Gu" userId="9a7e1853e1951ef5" providerId="LiveId" clId="{CF1FAA12-072C-4ED5-BA76-0FFFAEFDB88A}" dt="2025-09-16T21:18:03.494" v="42" actId="47"/>
        <pc:sldMkLst>
          <pc:docMk/>
          <pc:sldMk cId="3221067157" sldId="371"/>
        </pc:sldMkLst>
      </pc:sldChg>
      <pc:sldChg chg="addSp modSp mod">
        <pc:chgData name="Zonghua Gu" userId="9a7e1853e1951ef5" providerId="LiveId" clId="{CF1FAA12-072C-4ED5-BA76-0FFFAEFDB88A}" dt="2025-09-18T21:26:15.452" v="623" actId="20577"/>
        <pc:sldMkLst>
          <pc:docMk/>
          <pc:sldMk cId="0" sldId="385"/>
        </pc:sldMkLst>
        <pc:spChg chg="add mod">
          <ac:chgData name="Zonghua Gu" userId="9a7e1853e1951ef5" providerId="LiveId" clId="{CF1FAA12-072C-4ED5-BA76-0FFFAEFDB88A}" dt="2025-09-17T21:20:32.046" v="173" actId="1076"/>
          <ac:spMkLst>
            <pc:docMk/>
            <pc:sldMk cId="0" sldId="385"/>
            <ac:spMk id="3" creationId="{414636B5-1A15-392F-777F-ACB6D0BF1A0E}"/>
          </ac:spMkLst>
        </pc:spChg>
        <pc:spChg chg="mod">
          <ac:chgData name="Zonghua Gu" userId="9a7e1853e1951ef5" providerId="LiveId" clId="{CF1FAA12-072C-4ED5-BA76-0FFFAEFDB88A}" dt="2025-09-18T21:26:15.452" v="623" actId="20577"/>
          <ac:spMkLst>
            <pc:docMk/>
            <pc:sldMk cId="0" sldId="385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13.719" v="106" actId="20577"/>
          <ac:spMkLst>
            <pc:docMk/>
            <pc:sldMk cId="0" sldId="385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06.160" v="101" actId="20577"/>
          <ac:spMkLst>
            <pc:docMk/>
            <pc:sldMk cId="0" sldId="385"/>
            <ac:spMk id="1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25:27.723" v="184" actId="47"/>
        <pc:sldMkLst>
          <pc:docMk/>
          <pc:sldMk cId="3486040908" sldId="38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406"/>
        </pc:sldMkLst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8"/>
        </pc:sldMkLst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9"/>
        </pc:sldMkLst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0"/>
        </pc:sldMkLst>
      </pc:sldChg>
      <pc:sldChg chg="addSp del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1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2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3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4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5"/>
        </pc:sldMkLst>
      </pc:sldChg>
      <pc:sldChg chg="addSp delSp modSp add del mod delAnim modAnim">
        <pc:chgData name="Zonghua Gu" userId="9a7e1853e1951ef5" providerId="LiveId" clId="{CF1FAA12-072C-4ED5-BA76-0FFFAEFDB88A}" dt="2025-09-18T20:06:59.886" v="611"/>
        <pc:sldMkLst>
          <pc:docMk/>
          <pc:sldMk cId="0" sldId="417"/>
        </pc:sldMkLst>
        <pc:spChg chg="add 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2" creationId="{03BF8BEC-CBCA-3D53-1D6F-7FE4217EF5F8}"/>
          </ac:spMkLst>
        </pc:spChg>
        <pc:spChg chg="add mod">
          <ac:chgData name="Zonghua Gu" userId="9a7e1853e1951ef5" providerId="LiveId" clId="{CF1FAA12-072C-4ED5-BA76-0FFFAEFDB88A}" dt="2025-09-18T20:04:24.814" v="585" actId="1076"/>
          <ac:spMkLst>
            <pc:docMk/>
            <pc:sldMk cId="0" sldId="417"/>
            <ac:spMk id="3" creationId="{D80FA951-DE02-3C91-9A1E-27C70066528C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3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18.734" v="584" actId="1076"/>
          <ac:spMkLst>
            <pc:docMk/>
            <pc:sldMk cId="0" sldId="417"/>
            <ac:spMk id="14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3:46.505" v="573" actId="20577"/>
          <ac:spMkLst>
            <pc:docMk/>
            <pc:sldMk cId="0" sldId="417"/>
            <ac:spMk id="25606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18T20:06:59.886" v="611"/>
          <ac:graphicFrameMkLst>
            <pc:docMk/>
            <pc:sldMk cId="0" sldId="417"/>
            <ac:graphicFrameMk id="9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2340819" sldId="45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30635621" sldId="45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881575936" sldId="45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17905533" sldId="45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0450818" sldId="46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3046466" sldId="469"/>
        </pc:sldMkLst>
      </pc:sldChg>
      <pc:sldChg chg="addSp modSp del mod modNotesTx">
        <pc:chgData name="Zonghua Gu" userId="9a7e1853e1951ef5" providerId="LiveId" clId="{CF1FAA12-072C-4ED5-BA76-0FFFAEFDB88A}" dt="2025-09-18T02:23:48.757" v="174" actId="47"/>
        <pc:sldMkLst>
          <pc:docMk/>
          <pc:sldMk cId="282921071" sldId="47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29278538" sldId="47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963767799" sldId="473"/>
        </pc:sldMkLst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3751033725" sldId="47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00446461" sldId="47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517712416" sldId="476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4040755182" sldId="478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3783602394" sldId="47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03617877" sldId="48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902260443" sldId="48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886267364" sldId="49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314866584" sldId="49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75052033" sldId="49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620255952" sldId="49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46821145" sldId="49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38289989" sldId="49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95259654" sldId="49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595803636" sldId="49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92813522" sldId="499"/>
        </pc:sldMkLst>
      </pc:sldChg>
      <pc:sldChg chg="del">
        <pc:chgData name="Zonghua Gu" userId="9a7e1853e1951ef5" providerId="LiveId" clId="{CF1FAA12-072C-4ED5-BA76-0FFFAEFDB88A}" dt="2025-09-16T21:19:40.243" v="56" actId="47"/>
        <pc:sldMkLst>
          <pc:docMk/>
          <pc:sldMk cId="3157601905" sldId="500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794990730" sldId="50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76175039" sldId="50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3693986" sldId="50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09916207" sldId="50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06957169" sldId="50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87401790" sldId="50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5375760" sldId="50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3467745" sldId="50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46898804" sldId="51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78945240" sldId="51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31850479" sldId="51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83958110" sldId="51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856238415" sldId="51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7137356" sldId="51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9353238" sldId="51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88032704" sldId="51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15641243" sldId="52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3932543" sldId="52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9747507" sldId="52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088857373" sldId="52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2413975" sldId="52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686948551" sldId="52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66442587" sldId="52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434851217" sldId="52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10249931" sldId="52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797967072" sldId="529"/>
        </pc:sldMkLst>
      </pc:sldChg>
      <pc:sldChg chg="delSp modSp add del mod modTransition modAnim">
        <pc:chgData name="Zonghua Gu" userId="9a7e1853e1951ef5" providerId="LiveId" clId="{CF1FAA12-072C-4ED5-BA76-0FFFAEFDB88A}" dt="2025-09-18T02:31:49.931" v="272" actId="14100"/>
        <pc:sldMkLst>
          <pc:docMk/>
          <pc:sldMk cId="1864663475" sldId="774"/>
        </pc:sldMkLst>
        <pc:spChg chg="mod topLvl">
          <ac:chgData name="Zonghua Gu" userId="9a7e1853e1951ef5" providerId="LiveId" clId="{CF1FAA12-072C-4ED5-BA76-0FFFAEFDB88A}" dt="2025-09-18T02:31:45.976" v="270" actId="165"/>
          <ac:spMkLst>
            <pc:docMk/>
            <pc:sldMk cId="1864663475" sldId="774"/>
            <ac:spMk id="16" creationId="{00000000-0000-0000-0000-000000000000}"/>
          </ac:spMkLst>
        </pc:sp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2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3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4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3575795538" sldId="774"/>
        </pc:sldMkLst>
      </pc:sldChg>
      <pc:sldChg chg="add del modTransition">
        <pc:chgData name="Zonghua Gu" userId="9a7e1853e1951ef5" providerId="LiveId" clId="{CF1FAA12-072C-4ED5-BA76-0FFFAEFDB88A}" dt="2025-09-18T02:25:27.723" v="184" actId="47"/>
        <pc:sldMkLst>
          <pc:docMk/>
          <pc:sldMk cId="936686548" sldId="775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1395983037" sldId="789"/>
        </pc:sldMkLst>
      </pc:sldChg>
      <pc:sldChg chg="modSp add del">
        <pc:chgData name="Zonghua Gu" userId="9a7e1853e1951ef5" providerId="LiveId" clId="{CF1FAA12-072C-4ED5-BA76-0FFFAEFDB88A}" dt="2025-09-16T21:21:18.768" v="77" actId="2696"/>
        <pc:sldMkLst>
          <pc:docMk/>
          <pc:sldMk cId="2509807301" sldId="789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149374474" sldId="790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2133584576" sldId="790"/>
        </pc:sldMkLst>
      </pc:sldChg>
      <pc:sldChg chg="add del modTransition">
        <pc:chgData name="Zonghua Gu" userId="9a7e1853e1951ef5" providerId="LiveId" clId="{CF1FAA12-072C-4ED5-BA76-0FFFAEFDB88A}" dt="2025-09-16T21:13:04.721" v="1" actId="47"/>
        <pc:sldMkLst>
          <pc:docMk/>
          <pc:sldMk cId="3725504313" sldId="791"/>
        </pc:sldMkLst>
      </pc:sldChg>
      <pc:sldChg chg="add del modTransition">
        <pc:chgData name="Zonghua Gu" userId="9a7e1853e1951ef5" providerId="LiveId" clId="{CF1FAA12-072C-4ED5-BA76-0FFFAEFDB88A}" dt="2025-09-16T21:18:09.568" v="43" actId="2696"/>
        <pc:sldMkLst>
          <pc:docMk/>
          <pc:sldMk cId="1629909525" sldId="793"/>
        </pc:sldMkLst>
      </pc:sldChg>
      <pc:sldChg chg="modSp add del mod">
        <pc:chgData name="Zonghua Gu" userId="9a7e1853e1951ef5" providerId="LiveId" clId="{CF1FAA12-072C-4ED5-BA76-0FFFAEFDB88A}" dt="2025-09-18T02:23:48.757" v="174" actId="47"/>
        <pc:sldMkLst>
          <pc:docMk/>
          <pc:sldMk cId="3190402835" sldId="793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2753210025" sldId="794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493324092" sldId="795"/>
        </pc:sldMkLst>
      </pc:sldChg>
      <pc:sldChg chg="modSp add del mod">
        <pc:chgData name="Zonghua Gu" userId="9a7e1853e1951ef5" providerId="LiveId" clId="{CF1FAA12-072C-4ED5-BA76-0FFFAEFDB88A}" dt="2025-09-18T20:05:47.919" v="606" actId="47"/>
        <pc:sldMkLst>
          <pc:docMk/>
          <pc:sldMk cId="3491198584" sldId="796"/>
        </pc:sldMkLst>
      </pc:sldChg>
      <pc:sldChg chg="add del">
        <pc:chgData name="Zonghua Gu" userId="9a7e1853e1951ef5" providerId="LiveId" clId="{CF1FAA12-072C-4ED5-BA76-0FFFAEFDB88A}" dt="2025-09-18T21:25:47.888" v="617" actId="47"/>
        <pc:sldMkLst>
          <pc:docMk/>
          <pc:sldMk cId="1115551691" sldId="797"/>
        </pc:sldMkLst>
      </pc:sldChg>
      <pc:sldChg chg="addSp delSp modSp add del mod modAnim">
        <pc:chgData name="Zonghua Gu" userId="9a7e1853e1951ef5" providerId="LiveId" clId="{CF1FAA12-072C-4ED5-BA76-0FFFAEFDB88A}" dt="2025-09-18T21:25:53.788" v="618" actId="47"/>
        <pc:sldMkLst>
          <pc:docMk/>
          <pc:sldMk cId="1422403682" sldId="798"/>
        </pc:sldMkLst>
      </pc:sldChg>
      <pc:sldChg chg="add">
        <pc:chgData name="Zonghua Gu" userId="9a7e1853e1951ef5" providerId="LiveId" clId="{CF1FAA12-072C-4ED5-BA76-0FFFAEFDB88A}" dt="2025-09-24T22:03:01.373" v="624"/>
        <pc:sldMkLst>
          <pc:docMk/>
          <pc:sldMk cId="3968162788" sldId="801"/>
        </pc:sldMkLst>
      </pc:sldChg>
      <pc:sldChg chg="add del">
        <pc:chgData name="Zonghua Gu" userId="9a7e1853e1951ef5" providerId="LiveId" clId="{CF1FAA12-072C-4ED5-BA76-0FFFAEFDB88A}" dt="2025-09-25T21:59:22.977" v="626" actId="47"/>
        <pc:sldMkLst>
          <pc:docMk/>
          <pc:sldMk cId="413444979" sldId="802"/>
        </pc:sldMkLst>
      </pc:sldChg>
      <pc:sldChg chg="add">
        <pc:chgData name="Zonghua Gu" userId="9a7e1853e1951ef5" providerId="LiveId" clId="{CF1FAA12-072C-4ED5-BA76-0FFFAEFDB88A}" dt="2025-09-25T21:59:20.329" v="625"/>
        <pc:sldMkLst>
          <pc:docMk/>
          <pc:sldMk cId="2882502133" sldId="80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269102" y="229451"/>
            <a:ext cx="5179142" cy="251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7580" y="3487216"/>
            <a:ext cx="7043891" cy="3306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8798" tIns="49399" rIns="98798" bIns="4939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7351457" y="144260"/>
            <a:ext cx="1740003" cy="346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100444" tIns="49399" rIns="100444" bIns="49399" anchor="ctr"/>
          <a:lstStyle/>
          <a:p>
            <a:pPr algn="ctr" defTabSz="1036638">
              <a:defRPr/>
            </a:pPr>
            <a:r>
              <a:rPr lang="en-US" sz="1900">
                <a:solidFill>
                  <a:schemeClr val="bg1"/>
                </a:solidFill>
                <a:latin typeface="Arial" pitchFamily="34" charset="0"/>
              </a:rPr>
              <a:t>Notes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28036" y="571358"/>
            <a:ext cx="847202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619432" y="371440"/>
            <a:ext cx="5802876" cy="2264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9158" tIns="26346" rIns="69158" bIns="26346">
            <a:spAutoFit/>
          </a:bodyPr>
          <a:lstStyle/>
          <a:p>
            <a:pPr defTabSz="1036638">
              <a:lnSpc>
                <a:spcPct val="90000"/>
              </a:lnSpc>
              <a:tabLst>
                <a:tab pos="989013" algn="l"/>
              </a:tabLst>
              <a:defRPr/>
            </a:pPr>
            <a:r>
              <a:rPr lang="en-US" sz="1200">
                <a:latin typeface="Arial" pitchFamily="34" charset="0"/>
              </a:rPr>
              <a:t>The ARM Architecture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553259" y="6947168"/>
            <a:ext cx="319203" cy="219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9158" tIns="26346" rIns="69158" bIns="26346">
            <a:spAutoFit/>
          </a:bodyPr>
          <a:lstStyle/>
          <a:p>
            <a:pPr defTabSz="1036638">
              <a:lnSpc>
                <a:spcPct val="90000"/>
              </a:lnSpc>
              <a:defRPr/>
            </a:pPr>
            <a:fld id="{01D96813-752F-4230-8F78-89BE1AD35FEA}" type="slidenum">
              <a:rPr lang="en-US" sz="1200">
                <a:solidFill>
                  <a:srgbClr val="006D82"/>
                </a:solidFill>
                <a:latin typeface="Times New Roman" pitchFamily="18" charset="0"/>
              </a:rPr>
              <a:pPr defTabSz="1036638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rgbClr val="006D82"/>
              </a:solidFill>
              <a:latin typeface="Times New Roman" pitchFamily="18" charset="0"/>
            </a:endParaRPr>
          </a:p>
        </p:txBody>
      </p:sp>
      <p:sp>
        <p:nvSpPr>
          <p:cNvPr id="32775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74988" y="673100"/>
            <a:ext cx="3427412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zongh\Desktop\CSC111\exercises\Scribd%20OCR%20II.docx#fn1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1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6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063875" y="684213"/>
            <a:ext cx="3487738" cy="2616200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77580" y="3488352"/>
            <a:ext cx="7046042" cy="33031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2399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1" y="3343003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138220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97FDFF-7B9F-7D4D-BFC0-AAD1F3D3D3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692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668D8-F05C-2E94-D1C3-2181608EA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4A841-09CB-783C-8C0B-28BD29BAA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321DBF-12AB-9744-9A46-4D6322537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810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Address Register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0x8010 0x00000001 0x13 r0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0x800c 0xFEEDDEAF 0xFFFFFFFF r1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0x8008 0x00008888 0xEEEEEEEE r2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0x8004 0x12340000 0x8000 r3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0x8000 0xBABE0000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A3867-4610-0FCB-FE13-CBAA94B0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519C7F-982C-EA9B-A15F-97625353E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03BB58-98A9-1D41-2B55-40AF13E84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absolutely correct! For LDRSH R7, [R2, #2] in little-endian, the result is 0x00002345.image.jpg</a:t>
            </a:r>
          </a:p>
          <a:p>
            <a:r>
              <a:rPr lang="en-US" dirty="0"/>
              <a:t>After STR stores 0x23456789 at address 8:</a:t>
            </a:r>
          </a:p>
          <a:p>
            <a:r>
              <a:rPr lang="en-US" b="1" dirty="0"/>
              <a:t>Big-endian layout:</a:t>
            </a:r>
          </a:p>
          <a:p>
            <a:r>
              <a:rPr lang="en-US" dirty="0"/>
              <a:t>Address 8: 0x23, Address 9: 0x45, Address 10: 0x67, Address 11: 0x89</a:t>
            </a:r>
          </a:p>
          <a:p>
            <a:r>
              <a:rPr lang="en-US" b="1" dirty="0"/>
              <a:t>Little-endian layout:</a:t>
            </a:r>
          </a:p>
          <a:p>
            <a:r>
              <a:rPr lang="en-US" dirty="0"/>
              <a:t>Address 8: 0x89, Address 9: 0x67, Address 10: 0x45, Address 11: 0x23</a:t>
            </a:r>
          </a:p>
          <a:p>
            <a:r>
              <a:rPr lang="en-US" b="1" dirty="0"/>
              <a:t>Results for each instruction:</a:t>
            </a:r>
          </a:p>
          <a:p>
            <a:r>
              <a:rPr lang="en-US" b="1" dirty="0"/>
              <a:t>LDRB R7, [R2, #1]</a:t>
            </a:r>
            <a:r>
              <a:rPr lang="en-US" dirty="0"/>
              <a:t> (byte at address 9):</a:t>
            </a:r>
          </a:p>
          <a:p>
            <a:r>
              <a:rPr lang="en-US" dirty="0"/>
              <a:t>Big-endian: R7 = 0x00000045</a:t>
            </a:r>
          </a:p>
          <a:p>
            <a:r>
              <a:rPr lang="en-US" dirty="0"/>
              <a:t>Little-endian: R7 = 0x00000067</a:t>
            </a:r>
          </a:p>
          <a:p>
            <a:r>
              <a:rPr lang="en-US" b="1" dirty="0"/>
              <a:t>LDRSH R7, [R2, #1]</a:t>
            </a:r>
            <a:r>
              <a:rPr lang="en-US" dirty="0"/>
              <a:t> (halfword at addresses 9-10):</a:t>
            </a:r>
          </a:p>
          <a:p>
            <a:r>
              <a:rPr lang="en-US" dirty="0"/>
              <a:t>Big-endian: bytes 0x45, 0x67 → 0x4567 → R7 = 0x00004567</a:t>
            </a:r>
          </a:p>
          <a:p>
            <a:r>
              <a:rPr lang="en-US" dirty="0"/>
              <a:t>Little-endian: bytes 0x67, 0x45 → 0x4567 → R7 = 0x00004567</a:t>
            </a:r>
          </a:p>
          <a:p>
            <a:r>
              <a:rPr lang="en-US" b="1" dirty="0"/>
              <a:t>LDRSH R7, [R2, #2]</a:t>
            </a:r>
            <a:r>
              <a:rPr lang="en-US" dirty="0"/>
              <a:t> (halfword at addresses 10-11):</a:t>
            </a:r>
          </a:p>
          <a:p>
            <a:r>
              <a:rPr lang="en-US" dirty="0"/>
              <a:t>Big-endian: bytes 0x67, 0x89 → 0x6789 → R7 = 0x00006789</a:t>
            </a:r>
          </a:p>
          <a:p>
            <a:r>
              <a:rPr lang="en-US" dirty="0"/>
              <a:t>Little-endian: bytes 0x45, 0x23 → 0x2345 → R7 = 0x00002345</a:t>
            </a:r>
          </a:p>
          <a:p>
            <a:r>
              <a:rPr lang="en-US" dirty="0"/>
              <a:t>I was wrong earlier - in little-endian, the halfword at offset +2 consists of bytes 0x45 (at address 10) and 0x23 (at address 11), which reconstructs to 0x2345, not 0x4523.</a:t>
            </a:r>
          </a:p>
        </p:txBody>
      </p:sp>
    </p:spTree>
    <p:extLst>
      <p:ext uri="{BB962C8B-B14F-4D97-AF65-F5344CB8AC3E}">
        <p14:creationId xmlns:p14="http://schemas.microsoft.com/office/powerpoint/2010/main" val="212144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0D299-558C-468E-A8B3-0F5C3BFA45F9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1800"/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D175-8905-42BE-8088-EB39001CF9E2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A8DD-1B66-47DA-8A31-5DCDA0DEF224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FB9-75E0-4A72-9D54-3C687B559A4D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70CD76-7AB7-4744-8178-DC5367B833CD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FC63-82A8-4ACC-B2CB-6D46E8B59216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8A6-94F4-4AF6-98DE-0FFC617E1C31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F4FC-8D0E-4C14-A02E-A429C4519FEF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487-A287-485A-B215-4EC98DD3E443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AC6-4AC4-4D5F-9A1B-0E1C0FF133F9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EF9-9AC8-4842-AFC3-C27337CCABE8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F0DD18-6EB7-49F7-A70C-A012EDB48BDB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pull dir="r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CC8E-A1B6-4F03-86F4-7DF2A440C9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8176" y="1828800"/>
            <a:ext cx="258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5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Memory Access</a:t>
            </a:r>
          </a:p>
          <a:p>
            <a:pPr algn="r"/>
            <a:r>
              <a:rPr lang="en-US" altLang="zh-CN" sz="2400">
                <a:solidFill>
                  <a:srgbClr val="C00000"/>
                </a:solidFill>
              </a:rPr>
              <a:t>Exercises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Fall 2025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36B5-1A15-392F-777F-ACB6D0BF1A0E}"/>
              </a:ext>
            </a:extLst>
          </p:cNvPr>
          <p:cNvSpPr txBox="1"/>
          <p:nvPr/>
        </p:nvSpPr>
        <p:spPr>
          <a:xfrm>
            <a:off x="709138" y="6259175"/>
            <a:ext cx="7725724" cy="4616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Acknowledgement: Lecture slides based on Embedded Systems with ARM Cortex-M Microcontrollers in Assembly Language and C, University of Maine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  <a:hlinkClick r:id="rId3"/>
              </a:rPr>
              <a:t>https://web.eece.maine.edu/~zhu/book/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 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1346" y="1299117"/>
            <a:ext cx="8182841" cy="3339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202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861E1-0E8B-78F8-D2D2-3F55D16ED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5031-3EBD-28FC-E1A0-0049330C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0E0F-B359-645E-5E6D-5DC92C1B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C2D736-73D7-3A26-A782-9CEC03C12D04}"/>
              </a:ext>
            </a:extLst>
          </p:cNvPr>
          <p:cNvGraphicFramePr>
            <a:graphicFrameLocks noGrp="1"/>
          </p:cNvGraphicFramePr>
          <p:nvPr/>
        </p:nvGraphicFramePr>
        <p:xfrm>
          <a:off x="5410243" y="2477135"/>
          <a:ext cx="362762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0x8010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0xFEEDDEAF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0x00008888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0x12340000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0xBABE0000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077EDE-860F-119C-95B4-998969925842}"/>
              </a:ext>
            </a:extLst>
          </p:cNvPr>
          <p:cNvSpPr txBox="1"/>
          <p:nvPr/>
        </p:nvSpPr>
        <p:spPr>
          <a:xfrm>
            <a:off x="5016500" y="4585950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r3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401EA57-66F9-3EE2-E561-2AB9C3395B7B}"/>
              </a:ext>
            </a:extLst>
          </p:cNvPr>
          <p:cNvSpPr/>
          <p:nvPr/>
        </p:nvSpPr>
        <p:spPr>
          <a:xfrm>
            <a:off x="5509075" y="4710111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5B25AD4-8787-2AE5-61C8-58C8E91AB6F9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/>
              <a:t>Assume that memory and registers r0 through r3 appear as follows. Suppose r3 = 0x8000. Describe the memory and register contents after executing each instruction (individually, not sequentially):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LDMIA r3!, {r0, r1, r2}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Or LDMIB r3!, {r2, r1, r0}</a:t>
            </a:r>
          </a:p>
        </p:txBody>
      </p:sp>
    </p:spTree>
    <p:extLst>
      <p:ext uri="{BB962C8B-B14F-4D97-AF65-F5344CB8AC3E}">
        <p14:creationId xmlns:p14="http://schemas.microsoft.com/office/powerpoint/2010/main" val="3968162788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E08C-929E-B06D-9D5C-D3C07F296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F6C3-9012-39E9-02E8-5A15294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F0EF40-C94A-5BF4-DE58-F56B8F03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2226-E71C-C418-9D4C-D783EC4359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Suppose R2 and R5 hold the values 8 and 0x23456789 After following code runs on a Big-Endian system, what value is in R7? How about in a little-endian system?</a:t>
            </a:r>
          </a:p>
          <a:p>
            <a:pPr lvl="1"/>
            <a:r>
              <a:rPr lang="en-US" dirty="0"/>
              <a:t>STR R5, [R2, #0]</a:t>
            </a:r>
          </a:p>
          <a:p>
            <a:pPr lvl="1"/>
            <a:r>
              <a:rPr lang="en-US" dirty="0"/>
              <a:t>LDRB R7, [R2, #1]</a:t>
            </a:r>
          </a:p>
          <a:p>
            <a:pPr lvl="1"/>
            <a:r>
              <a:rPr lang="en-US" dirty="0"/>
              <a:t>LDRSH R7, [R2, #1]</a:t>
            </a:r>
          </a:p>
          <a:p>
            <a:pPr lvl="1"/>
            <a:r>
              <a:rPr lang="en-US" dirty="0"/>
              <a:t>LDRSH R7, [R2, #2]</a:t>
            </a:r>
          </a:p>
        </p:txBody>
      </p:sp>
    </p:spTree>
    <p:extLst>
      <p:ext uri="{BB962C8B-B14F-4D97-AF65-F5344CB8AC3E}">
        <p14:creationId xmlns:p14="http://schemas.microsoft.com/office/powerpoint/2010/main" val="2882502133"/>
      </p:ext>
    </p:extLst>
  </p:cSld>
  <p:clrMapOvr>
    <a:masterClrMapping/>
  </p:clrMapOvr>
  <p:transition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/>
              <a:t>Question: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52643" y="32655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52643" y="44847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52643" y="57039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44699" y="2826467"/>
            <a:ext cx="41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0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EAAEAC-5A83-FC31-3AD1-D95A0084E014}"/>
              </a:ext>
            </a:extLst>
          </p:cNvPr>
          <p:cNvSpPr txBox="1">
            <a:spLocks noChangeArrowheads="1"/>
          </p:cNvSpPr>
          <p:nvPr/>
        </p:nvSpPr>
        <p:spPr>
          <a:xfrm>
            <a:off x="267393" y="1295400"/>
            <a:ext cx="5904807" cy="45719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Big-Endian ordering. If a 32-bit word resides at memory address N, what is the address of: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The MSB (Most Significant Byte)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The 16-bit half-word corresponding to the most significant half of the word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2400" b="0" dirty="0">
                <a:solidFill>
                  <a:prstClr val="black"/>
                </a:solidFill>
              </a:rPr>
              <a:t>Redo the question assuming Little-Endian ordering.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6BB36-F7F6-7578-6D42-2AA85F7E8DBE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5796D-3335-5534-5D96-A9140AE9A628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35C46318-1511-5927-1843-060ED31D9F4C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D3CE61B3-7BC8-DF50-1362-0AE8D584E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F1F75AFF-16CC-3BED-47F1-ACAC71AA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557CE143-5421-0957-D1D0-0F02EBBD1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1EE626ED-7010-17DE-AB5D-6AFB4D63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139613-6F00-189E-A3E7-E5782922CBC4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A3B04-30BA-AB52-96CE-C4D0D46EBB0E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D2F51-C323-A016-AE65-89BBE14397AE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4BC0F-A245-42B3-C099-6BBF3E77DA07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F79D3-BC63-01D9-8A39-ECF46F38BC95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69F1EE-91D8-E398-DD9D-52F4AB1EE7FB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0D440-E8BC-AE46-3AE9-338FF6B33378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183D2BEA-EE34-406C-6810-8CC6014B68DE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C7582571-BA7F-69D0-827B-EBD82C5E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2C9B86DC-C9E1-CB88-7CD3-681B277B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2A76A58B-264C-EFD2-2DD5-02427C49A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E9D9C064-223F-22B8-97AD-F27CD454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ADE73D-7CA6-218E-0220-1DF06272FAF8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35A48-A6FE-397D-11E7-79A26D57EE6C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9685E5-F44B-9935-D033-23E4B449AF2C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E57DA-AF45-14AC-B21C-DE925BE7BF0E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CEED7B-77A7-495A-418F-A75FFEAB6E65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48604090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Question: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</p:spTree>
    <p:extLst>
      <p:ext uri="{BB962C8B-B14F-4D97-AF65-F5344CB8AC3E}">
        <p14:creationId xmlns:p14="http://schemas.microsoft.com/office/powerpoint/2010/main" val="150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Endianness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92664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6684" y="223161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6252" y="274127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829" y="3192496"/>
            <a:ext cx="388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Big-Endian ordering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6251" y="4018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F8BEC-CBCA-3D53-1D6F-7FE4217EF5F8}"/>
              </a:ext>
            </a:extLst>
          </p:cNvPr>
          <p:cNvSpPr txBox="1"/>
          <p:nvPr/>
        </p:nvSpPr>
        <p:spPr>
          <a:xfrm>
            <a:off x="0" y="4388465"/>
            <a:ext cx="428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Little-Endian ordering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FA951-DE02-3C91-9A1E-27C70066528C}"/>
              </a:ext>
            </a:extLst>
          </p:cNvPr>
          <p:cNvSpPr/>
          <p:nvPr/>
        </p:nvSpPr>
        <p:spPr>
          <a:xfrm>
            <a:off x="1026250" y="5214389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73752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Assume a byte-addressable memory with a data bus that is 32 bits (4 bytes) wide</a:t>
            </a:r>
          </a:p>
          <a:p>
            <a:r>
              <a:rPr lang="en-US" sz="1500" dirty="0"/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Well-aligned</a:t>
            </a:r>
            <a:r>
              <a:rPr lang="en-US" sz="1350" dirty="0"/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307838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Ill-aligned</a:t>
            </a:r>
            <a:r>
              <a:rPr lang="en-US" sz="1350" dirty="0"/>
              <a:t>: a word begins on address 6, not a mod-4 address, which can be read in 2 memory cycles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867" y="4223976"/>
            <a:ext cx="4059366" cy="305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611" y="4777320"/>
            <a:ext cx="4127879" cy="327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867" y="5317344"/>
            <a:ext cx="3665419" cy="3359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436" y="4128493"/>
            <a:ext cx="42689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first read cycle would retrieve 4 bytes from addresses 4 through 7; of these, the bytes from addresses 4 and 5</a:t>
            </a:r>
          </a:p>
          <a:p>
            <a:r>
              <a:rPr lang="en-US" sz="1200" dirty="0"/>
              <a:t>are discarded, and those from addresses 6 and 7 are moved to the far right;</a:t>
            </a:r>
          </a:p>
          <a:p>
            <a:r>
              <a:rPr lang="en-US" sz="1200" dirty="0"/>
              <a:t>The second read cycle retrieves 4 bytes from addresses 8 through 11; the bytes from addresses 10 and 11 are  discarded, and those from addresses 8 and 9 are moved to the far left;</a:t>
            </a:r>
          </a:p>
          <a:p>
            <a:r>
              <a:rPr lang="en-US" sz="1200" dirty="0"/>
              <a:t>Finally, the two halves are combined to form the desired 32-bit operand: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630642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orizontal Scroll 14">
            <a:extLst>
              <a:ext uri="{FF2B5EF4-FFF2-40B4-BE49-F238E27FC236}">
                <a16:creationId xmlns:a16="http://schemas.microsoft.com/office/drawing/2014/main" id="{9847AA0A-7964-4433-C181-1EB7B5E48F3F}"/>
              </a:ext>
            </a:extLst>
          </p:cNvPr>
          <p:cNvSpPr/>
          <p:nvPr/>
        </p:nvSpPr>
        <p:spPr>
          <a:xfrm>
            <a:off x="294068" y="178297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864663475"/>
      </p:ext>
    </p:extLst>
  </p:cSld>
  <p:clrMapOvr>
    <a:masterClrMapping/>
  </p:clrMapOvr>
  <p:transition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1998" y="1307051"/>
            <a:ext cx="8182841" cy="3476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  <a:r>
              <a:rPr lang="en-US" altLang="zh-CN" sz="2000" b="0" dirty="0">
                <a:solidFill>
                  <a:prstClr val="black"/>
                </a:solidFill>
              </a:rPr>
              <a:t>H</a:t>
            </a:r>
            <a:r>
              <a:rPr lang="en-US" sz="2000" b="0" dirty="0">
                <a:solidFill>
                  <a:prstClr val="black"/>
                </a:solidFill>
              </a:rPr>
              <a:t>ow many memory cycles are required to read each of the following from memory?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A 4-Byte operand read from decimal address 20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686548"/>
      </p:ext>
    </p:extLst>
  </p:cSld>
  <p:clrMapOvr>
    <a:masterClrMapping/>
  </p:clrMapOvr>
  <p:transition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Question: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09"/>
            <a:ext cx="8182841" cy="3510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8738"/>
      </p:ext>
    </p:extLst>
  </p:cSld>
  <p:clrMapOvr>
    <a:masterClrMapping/>
  </p:clrMapOvr>
  <p:transition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3581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8DA596E-85CA-C0C6-85A8-74A98C3D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</p:spTree>
    <p:extLst>
      <p:ext uri="{BB962C8B-B14F-4D97-AF65-F5344CB8AC3E}">
        <p14:creationId xmlns:p14="http://schemas.microsoft.com/office/powerpoint/2010/main" val="1910717593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14635</TotalTime>
  <Pages>1</Pages>
  <Words>1319</Words>
  <Application>Microsoft Office PowerPoint</Application>
  <PresentationFormat>On-screen Show (4:3)</PresentationFormat>
  <Paragraphs>193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6" baseType="lpstr">
      <vt:lpstr>Bookman Old Style (Headings)</vt:lpstr>
      <vt:lpstr>Gill Sans</vt:lpstr>
      <vt:lpstr>Gill Sans Light</vt:lpstr>
      <vt:lpstr>Arial</vt:lpstr>
      <vt:lpstr>Bookman Old Style</vt:lpstr>
      <vt:lpstr>Calibri</vt:lpstr>
      <vt:lpstr>Consolas</vt:lpstr>
      <vt:lpstr>Courier New</vt:lpstr>
      <vt:lpstr>Gill Sans MT</vt:lpstr>
      <vt:lpstr>Helvetica</vt:lpstr>
      <vt:lpstr>Times New Roman</vt:lpstr>
      <vt:lpstr>Wingdings</vt:lpstr>
      <vt:lpstr>Wingdings 3</vt:lpstr>
      <vt:lpstr>Origin</vt:lpstr>
      <vt:lpstr>Zonghua Gu</vt:lpstr>
      <vt:lpstr>Question: Endianness</vt:lpstr>
      <vt:lpstr>Question: Endianness</vt:lpstr>
      <vt:lpstr>Question: Endianness</vt:lpstr>
      <vt:lpstr>Endianness</vt:lpstr>
      <vt:lpstr>Data Alignment</vt:lpstr>
      <vt:lpstr>Question: Data Alignment</vt:lpstr>
      <vt:lpstr>Question: Data Align</vt:lpstr>
      <vt:lpstr>Answer: Memory Cycles</vt:lpstr>
      <vt:lpstr>Question: Arrays</vt:lpstr>
      <vt:lpstr>LDM</vt:lpstr>
      <vt:lpstr>LDR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Zonghua Gu</cp:lastModifiedBy>
  <cp:revision>577</cp:revision>
  <cp:lastPrinted>2002-11-19T17:09:26Z</cp:lastPrinted>
  <dcterms:created xsi:type="dcterms:W3CDTF">2014-02-12T15:59:14Z</dcterms:created>
  <dcterms:modified xsi:type="dcterms:W3CDTF">2025-09-25T21:59:23Z</dcterms:modified>
</cp:coreProperties>
</file>