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385" r:id="rId2"/>
    <p:sldId id="356" r:id="rId3"/>
    <p:sldId id="357" r:id="rId4"/>
    <p:sldId id="363" r:id="rId5"/>
    <p:sldId id="364" r:id="rId6"/>
    <p:sldId id="358" r:id="rId7"/>
    <p:sldId id="359" r:id="rId8"/>
    <p:sldId id="417" r:id="rId9"/>
    <p:sldId id="798" r:id="rId10"/>
    <p:sldId id="774" r:id="rId11"/>
    <p:sldId id="345" r:id="rId12"/>
    <p:sldId id="346" r:id="rId13"/>
    <p:sldId id="369" r:id="rId14"/>
    <p:sldId id="370" r:id="rId15"/>
    <p:sldId id="367" r:id="rId16"/>
    <p:sldId id="368" r:id="rId17"/>
    <p:sldId id="365" r:id="rId18"/>
    <p:sldId id="366" r:id="rId19"/>
    <p:sldId id="495" r:id="rId20"/>
    <p:sldId id="801" r:id="rId21"/>
    <p:sldId id="799" r:id="rId22"/>
    <p:sldId id="804" r:id="rId23"/>
    <p:sldId id="803" r:id="rId24"/>
    <p:sldId id="805" r:id="rId25"/>
    <p:sldId id="806" r:id="rId2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202" dt="2025-09-25T21:58:58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72680" autoAdjust="0"/>
  </p:normalViewPr>
  <p:slideViewPr>
    <p:cSldViewPr snapToGrid="0">
      <p:cViewPr>
        <p:scale>
          <a:sx n="66" d="100"/>
          <a:sy n="66" d="100"/>
        </p:scale>
        <p:origin x="1392" y="-216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973"/>
    </p:cViewPr>
  </p:notesTextViewPr>
  <p:sorterViewPr>
    <p:cViewPr>
      <p:scale>
        <a:sx n="150" d="100"/>
        <a:sy n="150" d="100"/>
      </p:scale>
      <p:origin x="0" y="-9994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 modNotesMaster modHandout">
      <pc:chgData name="Zonghua Gu" userId="9a7e1853e1951ef5" providerId="LiveId" clId="{CF1FAA12-072C-4ED5-BA76-0FFFAEFDB88A}" dt="2025-09-25T21:58:48.416" v="1249" actId="20577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mod modTransition">
        <pc:chgData name="Zonghua Gu" userId="9a7e1853e1951ef5" providerId="LiveId" clId="{CF1FAA12-072C-4ED5-BA76-0FFFAEFDB88A}" dt="2025-09-18T02:44:40.251" v="451" actId="2057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 modNotes">
        <pc:chgData name="Zonghua Gu" userId="9a7e1853e1951ef5" providerId="LiveId" clId="{CF1FAA12-072C-4ED5-BA76-0FFFAEFDB88A}" dt="2025-09-18T21:37:05.294" v="613"/>
        <pc:sldMkLst>
          <pc:docMk/>
          <pc:sldMk cId="1502810167" sldId="358"/>
        </pc:sldMkLst>
      </pc:sldChg>
      <pc:sldChg chg="add modNotes">
        <pc:chgData name="Zonghua Gu" userId="9a7e1853e1951ef5" providerId="LiveId" clId="{CF1FAA12-072C-4ED5-BA76-0FFFAEFDB88A}" dt="2025-09-18T21:37:05.294" v="613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mod modAnim">
        <pc:chgData name="Zonghua Gu" userId="9a7e1853e1951ef5" providerId="LiveId" clId="{CF1FAA12-072C-4ED5-BA76-0FFFAEFDB88A}" dt="2025-09-18T02:30:31.648" v="269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mod modTransition modAnim">
        <pc:chgData name="Zonghua Gu" userId="9a7e1853e1951ef5" providerId="LiveId" clId="{CF1FAA12-072C-4ED5-BA76-0FFFAEFDB88A}" dt="2025-09-18T02:47:05.371" v="510" actId="1076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mod modTransition">
        <pc:chgData name="Zonghua Gu" userId="9a7e1853e1951ef5" providerId="LiveId" clId="{CF1FAA12-072C-4ED5-BA76-0FFFAEFDB88A}" dt="2025-09-18T02:45:57.927" v="470" actId="403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mod modNotesTx">
        <pc:chgData name="Zonghua Gu" userId="9a7e1853e1951ef5" providerId="LiveId" clId="{CF1FAA12-072C-4ED5-BA76-0FFFAEFDB88A}" dt="2025-09-18T02:44:56.298" v="457" actId="404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24:22.044" v="182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02:23:59.436" v="181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</pc:sldChg>
      <pc:sldChg chg="addSp delSp modSp add del mod delAnim modAnim modNotes">
        <pc:chgData name="Zonghua Gu" userId="9a7e1853e1951ef5" providerId="LiveId" clId="{CF1FAA12-072C-4ED5-BA76-0FFFAEFDB88A}" dt="2025-09-18T21:37:05.294" v="613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add del">
        <pc:chgData name="Zonghua Gu" userId="9a7e1853e1951ef5" providerId="LiveId" clId="{CF1FAA12-072C-4ED5-BA76-0FFFAEFDB88A}" dt="2025-09-24T21:50:39.205" v="622"/>
        <pc:sldMkLst>
          <pc:docMk/>
          <pc:sldMk cId="1620255952" sldId="494"/>
        </pc:sldMkLst>
      </pc:sldChg>
      <pc:sldChg chg="add del">
        <pc:chgData name="Zonghua Gu" userId="9a7e1853e1951ef5" providerId="LiveId" clId="{CF1FAA12-072C-4ED5-BA76-0FFFAEFDB88A}" dt="2025-09-24T21:50:44.726" v="623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21T21:00:43.715" v="614" actId="1076"/>
        <pc:sldMkLst>
          <pc:docMk/>
          <pc:sldMk cId="1864663475" sldId="774"/>
        </pc:sldMkLst>
        <pc:spChg chg="mod">
          <ac:chgData name="Zonghua Gu" userId="9a7e1853e1951ef5" providerId="LiveId" clId="{CF1FAA12-072C-4ED5-BA76-0FFFAEFDB88A}" dt="2025-09-21T21:00:43.715" v="614" actId="1076"/>
          <ac:spMkLst>
            <pc:docMk/>
            <pc:sldMk cId="1864663475" sldId="774"/>
            <ac:spMk id="6" creationId="{9847AA0A-7964-4433-C181-1EB7B5E48F3F}"/>
          </ac:spMkLst>
        </pc:spChg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</pc:sldChg>
      <pc:sldChg chg="add del">
        <pc:chgData name="Zonghua Gu" userId="9a7e1853e1951ef5" providerId="LiveId" clId="{CF1FAA12-072C-4ED5-BA76-0FFFAEFDB88A}" dt="2025-09-18T21:27:30.744" v="612" actId="47"/>
        <pc:sldMkLst>
          <pc:docMk/>
          <pc:sldMk cId="1115551691" sldId="797"/>
        </pc:sldMkLst>
      </pc:sldChg>
      <pc:sldChg chg="addSp delSp modSp add mod modAnim modNotes">
        <pc:chgData name="Zonghua Gu" userId="9a7e1853e1951ef5" providerId="LiveId" clId="{CF1FAA12-072C-4ED5-BA76-0FFFAEFDB88A}" dt="2025-09-18T21:37:05.294" v="613"/>
        <pc:sldMkLst>
          <pc:docMk/>
          <pc:sldMk cId="1422403682" sldId="798"/>
        </pc:sldMkLst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4" creationId="{6F534A2F-9846-7A97-D479-D46DB56AB958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5" creationId="{BC3F3BEC-A50C-878A-987B-AAF83CD43E4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6" creationId="{FF49A434-8C62-C958-9270-232816F13AE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7" creationId="{F6F628D0-DD4D-72F2-BDF1-C601826C46E8}"/>
          </ac:spMkLst>
        </pc:spChg>
        <pc:spChg chg="mod">
          <ac:chgData name="Zonghua Gu" userId="9a7e1853e1951ef5" providerId="LiveId" clId="{CF1FAA12-072C-4ED5-BA76-0FFFAEFDB88A}" dt="2025-09-18T20:05:42.581" v="605" actId="20577"/>
          <ac:spMkLst>
            <pc:docMk/>
            <pc:sldMk cId="1422403682" sldId="798"/>
            <ac:spMk id="25606" creationId="{2B3E1AB2-B3CB-2CA3-69A9-9B3B2CA1C3F7}"/>
          </ac:spMkLst>
        </pc:spChg>
        <pc:graphicFrameChg chg="mod">
          <ac:chgData name="Zonghua Gu" userId="9a7e1853e1951ef5" providerId="LiveId" clId="{CF1FAA12-072C-4ED5-BA76-0FFFAEFDB88A}" dt="2025-09-18T20:06:26.567" v="607"/>
          <ac:graphicFrameMkLst>
            <pc:docMk/>
            <pc:sldMk cId="1422403682" sldId="798"/>
            <ac:graphicFrameMk id="9" creationId="{0E30A4EB-ACBA-8E2B-82A1-96E1DB36D61D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5T21:34:08.218" v="901" actId="1035"/>
        <pc:sldMkLst>
          <pc:docMk/>
          <pc:sldMk cId="3896189839" sldId="799"/>
        </pc:sldMkLst>
        <pc:spChg chg="mod">
          <ac:chgData name="Zonghua Gu" userId="9a7e1853e1951ef5" providerId="LiveId" clId="{CF1FAA12-072C-4ED5-BA76-0FFFAEFDB88A}" dt="2025-09-24T21:54:28.776" v="681" actId="20577"/>
          <ac:spMkLst>
            <pc:docMk/>
            <pc:sldMk cId="3896189839" sldId="799"/>
            <ac:spMk id="2" creationId="{10B3BAC0-1ED1-3CC9-BDD8-A393E1B052E7}"/>
          </ac:spMkLst>
        </pc:spChg>
        <pc:spChg chg="add mod">
          <ac:chgData name="Zonghua Gu" userId="9a7e1853e1951ef5" providerId="LiveId" clId="{CF1FAA12-072C-4ED5-BA76-0FFFAEFDB88A}" dt="2025-09-25T21:34:08.218" v="901" actId="1035"/>
          <ac:spMkLst>
            <pc:docMk/>
            <pc:sldMk cId="3896189839" sldId="799"/>
            <ac:spMk id="9" creationId="{1CE606E0-E40B-C230-04E8-0FC3B6565AF7}"/>
          </ac:spMkLst>
        </pc:spChg>
        <pc:spChg chg="add mod">
          <ac:chgData name="Zonghua Gu" userId="9a7e1853e1951ef5" providerId="LiveId" clId="{CF1FAA12-072C-4ED5-BA76-0FFFAEFDB88A}" dt="2025-09-25T21:34:08.218" v="901" actId="1035"/>
          <ac:spMkLst>
            <pc:docMk/>
            <pc:sldMk cId="3896189839" sldId="799"/>
            <ac:spMk id="10" creationId="{3784F08A-CE46-3CB7-3599-5D636AB5ED5C}"/>
          </ac:spMkLst>
        </pc:spChg>
        <pc:spChg chg="add mod">
          <ac:chgData name="Zonghua Gu" userId="9a7e1853e1951ef5" providerId="LiveId" clId="{CF1FAA12-072C-4ED5-BA76-0FFFAEFDB88A}" dt="2025-09-24T22:01:50.791" v="851" actId="20577"/>
          <ac:spMkLst>
            <pc:docMk/>
            <pc:sldMk cId="3896189839" sldId="799"/>
            <ac:spMk id="11" creationId="{6EF9D02D-5D8D-AFF6-3EFF-241315018FBE}"/>
          </ac:spMkLst>
        </pc:spChg>
        <pc:graphicFrameChg chg="add mod modGraphic">
          <ac:chgData name="Zonghua Gu" userId="9a7e1853e1951ef5" providerId="LiveId" clId="{CF1FAA12-072C-4ED5-BA76-0FFFAEFDB88A}" dt="2025-09-24T22:00:23.975" v="804" actId="1076"/>
          <ac:graphicFrameMkLst>
            <pc:docMk/>
            <pc:sldMk cId="3896189839" sldId="799"/>
            <ac:graphicFrameMk id="8" creationId="{38E9B9C5-BA3B-C651-FA94-86C87FF6C80A}"/>
          </ac:graphicFrameMkLst>
        </pc:graphicFrameChg>
        <pc:picChg chg="add del mod">
          <ac:chgData name="Zonghua Gu" userId="9a7e1853e1951ef5" providerId="LiveId" clId="{CF1FAA12-072C-4ED5-BA76-0FFFAEFDB88A}" dt="2025-09-24T21:54:20.644" v="670" actId="478"/>
          <ac:picMkLst>
            <pc:docMk/>
            <pc:sldMk cId="3896189839" sldId="799"/>
            <ac:picMk id="5" creationId="{529F953C-4DF3-28B8-496D-4E42B4FEAC6A}"/>
          </ac:picMkLst>
        </pc:picChg>
        <pc:picChg chg="add del mod">
          <ac:chgData name="Zonghua Gu" userId="9a7e1853e1951ef5" providerId="LiveId" clId="{CF1FAA12-072C-4ED5-BA76-0FFFAEFDB88A}" dt="2025-09-24T21:54:17.111" v="669" actId="478"/>
          <ac:picMkLst>
            <pc:docMk/>
            <pc:sldMk cId="3896189839" sldId="799"/>
            <ac:picMk id="7" creationId="{CDE71583-A1C0-D7A9-6B7B-D5A30640E091}"/>
          </ac:picMkLst>
        </pc:picChg>
        <pc:picChg chg="add del mod">
          <ac:chgData name="Zonghua Gu" userId="9a7e1853e1951ef5" providerId="LiveId" clId="{CF1FAA12-072C-4ED5-BA76-0FFFAEFDB88A}" dt="2025-09-24T22:00:26.907" v="805" actId="478"/>
          <ac:picMkLst>
            <pc:docMk/>
            <pc:sldMk cId="3896189839" sldId="799"/>
            <ac:picMk id="13" creationId="{12A7D732-31D4-1B15-5A7B-FDD39D38653B}"/>
          </ac:picMkLst>
        </pc:picChg>
      </pc:sldChg>
      <pc:sldChg chg="new del">
        <pc:chgData name="Zonghua Gu" userId="9a7e1853e1951ef5" providerId="LiveId" clId="{CF1FAA12-072C-4ED5-BA76-0FFFAEFDB88A}" dt="2025-09-24T21:53:47.024" v="653" actId="680"/>
        <pc:sldMkLst>
          <pc:docMk/>
          <pc:sldMk cId="385187693" sldId="800"/>
        </pc:sldMkLst>
      </pc:sldChg>
      <pc:sldChg chg="modSp new del mod">
        <pc:chgData name="Zonghua Gu" userId="9a7e1853e1951ef5" providerId="LiveId" clId="{CF1FAA12-072C-4ED5-BA76-0FFFAEFDB88A}" dt="2025-09-25T21:32:48.660" v="857" actId="47"/>
        <pc:sldMkLst>
          <pc:docMk/>
          <pc:sldMk cId="1843904516" sldId="800"/>
        </pc:sldMkLst>
        <pc:spChg chg="mod">
          <ac:chgData name="Zonghua Gu" userId="9a7e1853e1951ef5" providerId="LiveId" clId="{CF1FAA12-072C-4ED5-BA76-0FFFAEFDB88A}" dt="2025-09-24T21:54:11.094" v="667" actId="15"/>
          <ac:spMkLst>
            <pc:docMk/>
            <pc:sldMk cId="1843904516" sldId="800"/>
            <ac:spMk id="4" creationId="{919231D9-93C2-3B60-17B7-FB58A6A540C4}"/>
          </ac:spMkLst>
        </pc:spChg>
      </pc:sldChg>
      <pc:sldChg chg="modSp add mod">
        <pc:chgData name="Zonghua Gu" userId="9a7e1853e1951ef5" providerId="LiveId" clId="{CF1FAA12-072C-4ED5-BA76-0FFFAEFDB88A}" dt="2025-09-25T21:34:01.120" v="899" actId="1035"/>
        <pc:sldMkLst>
          <pc:docMk/>
          <pc:sldMk cId="3968162788" sldId="801"/>
        </pc:sldMkLst>
        <pc:spChg chg="mod">
          <ac:chgData name="Zonghua Gu" userId="9a7e1853e1951ef5" providerId="LiveId" clId="{CF1FAA12-072C-4ED5-BA76-0FFFAEFDB88A}" dt="2025-09-24T22:02:02.352" v="855" actId="20577"/>
          <ac:spMkLst>
            <pc:docMk/>
            <pc:sldMk cId="3968162788" sldId="801"/>
            <ac:spMk id="2" creationId="{E0225031-3EBD-28FC-E1A0-0049330C0107}"/>
          </ac:spMkLst>
        </pc:spChg>
        <pc:spChg chg="mod">
          <ac:chgData name="Zonghua Gu" userId="9a7e1853e1951ef5" providerId="LiveId" clId="{CF1FAA12-072C-4ED5-BA76-0FFFAEFDB88A}" dt="2025-09-25T21:34:01.120" v="899" actId="1035"/>
          <ac:spMkLst>
            <pc:docMk/>
            <pc:sldMk cId="3968162788" sldId="801"/>
            <ac:spMk id="9" creationId="{DC077EDE-860F-119C-95B4-998969925842}"/>
          </ac:spMkLst>
        </pc:spChg>
        <pc:spChg chg="mod">
          <ac:chgData name="Zonghua Gu" userId="9a7e1853e1951ef5" providerId="LiveId" clId="{CF1FAA12-072C-4ED5-BA76-0FFFAEFDB88A}" dt="2025-09-25T21:34:01.120" v="899" actId="1035"/>
          <ac:spMkLst>
            <pc:docMk/>
            <pc:sldMk cId="3968162788" sldId="801"/>
            <ac:spMk id="10" creationId="{0401EA57-66F9-3EE2-E561-2AB9C3395B7B}"/>
          </ac:spMkLst>
        </pc:spChg>
        <pc:spChg chg="mod">
          <ac:chgData name="Zonghua Gu" userId="9a7e1853e1951ef5" providerId="LiveId" clId="{CF1FAA12-072C-4ED5-BA76-0FFFAEFDB88A}" dt="2025-09-24T22:01:59.731" v="854" actId="27636"/>
          <ac:spMkLst>
            <pc:docMk/>
            <pc:sldMk cId="3968162788" sldId="801"/>
            <ac:spMk id="11" creationId="{45B25AD4-8787-2AE5-61C8-58C8E91AB6F9}"/>
          </ac:spMkLst>
        </pc:spChg>
        <pc:graphicFrameChg chg="mod">
          <ac:chgData name="Zonghua Gu" userId="9a7e1853e1951ef5" providerId="LiveId" clId="{CF1FAA12-072C-4ED5-BA76-0FFFAEFDB88A}" dt="2025-09-24T22:02:48.768" v="856" actId="1076"/>
          <ac:graphicFrameMkLst>
            <pc:docMk/>
            <pc:sldMk cId="3968162788" sldId="801"/>
            <ac:graphicFrameMk id="8" creationId="{D3C2D736-73D7-3A26-A782-9CEC03C12D04}"/>
          </ac:graphicFrameMkLst>
        </pc:graphicFrameChg>
      </pc:sldChg>
      <pc:sldChg chg="new del">
        <pc:chgData name="Zonghua Gu" userId="9a7e1853e1951ef5" providerId="LiveId" clId="{CF1FAA12-072C-4ED5-BA76-0FFFAEFDB88A}" dt="2025-09-25T21:33:00.932" v="860" actId="47"/>
        <pc:sldMkLst>
          <pc:docMk/>
          <pc:sldMk cId="3861093522" sldId="802"/>
        </pc:sldMkLst>
      </pc:sldChg>
      <pc:sldChg chg="addSp delSp modSp new mod">
        <pc:chgData name="Zonghua Gu" userId="9a7e1853e1951ef5" providerId="LiveId" clId="{CF1FAA12-072C-4ED5-BA76-0FFFAEFDB88A}" dt="2025-09-25T21:51:10.870" v="1212" actId="20577"/>
        <pc:sldMkLst>
          <pc:docMk/>
          <pc:sldMk cId="2664882224" sldId="803"/>
        </pc:sldMkLst>
        <pc:spChg chg="mod">
          <ac:chgData name="Zonghua Gu" userId="9a7e1853e1951ef5" providerId="LiveId" clId="{CF1FAA12-072C-4ED5-BA76-0FFFAEFDB88A}" dt="2025-09-25T21:51:10.870" v="1212" actId="20577"/>
          <ac:spMkLst>
            <pc:docMk/>
            <pc:sldMk cId="2664882224" sldId="803"/>
            <ac:spMk id="2" creationId="{C6EB2238-BBC0-CBBF-7810-8FBE90A0F7F6}"/>
          </ac:spMkLst>
        </pc:spChg>
        <pc:spChg chg="del mod">
          <ac:chgData name="Zonghua Gu" userId="9a7e1853e1951ef5" providerId="LiveId" clId="{CF1FAA12-072C-4ED5-BA76-0FFFAEFDB88A}" dt="2025-09-25T21:43:24.083" v="1082" actId="478"/>
          <ac:spMkLst>
            <pc:docMk/>
            <pc:sldMk cId="2664882224" sldId="803"/>
            <ac:spMk id="3" creationId="{532F2624-4168-6EDD-1EE1-C6F29B3B4A81}"/>
          </ac:spMkLst>
        </pc:spChg>
        <pc:spChg chg="mod">
          <ac:chgData name="Zonghua Gu" userId="9a7e1853e1951ef5" providerId="LiveId" clId="{CF1FAA12-072C-4ED5-BA76-0FFFAEFDB88A}" dt="2025-09-25T21:45:15.376" v="1120" actId="27636"/>
          <ac:spMkLst>
            <pc:docMk/>
            <pc:sldMk cId="2664882224" sldId="803"/>
            <ac:spMk id="4" creationId="{2463EDD9-B8F6-0646-18B3-CC070E8A0A43}"/>
          </ac:spMkLst>
        </pc:spChg>
        <pc:spChg chg="add del mod">
          <ac:chgData name="Zonghua Gu" userId="9a7e1853e1951ef5" providerId="LiveId" clId="{CF1FAA12-072C-4ED5-BA76-0FFFAEFDB88A}" dt="2025-09-25T21:35:35.321" v="911" actId="478"/>
          <ac:spMkLst>
            <pc:docMk/>
            <pc:sldMk cId="2664882224" sldId="803"/>
            <ac:spMk id="6" creationId="{46DFF7F5-2767-6B49-91C1-7312D07BA613}"/>
          </ac:spMkLst>
        </pc:spChg>
        <pc:spChg chg="add del mod">
          <ac:chgData name="Zonghua Gu" userId="9a7e1853e1951ef5" providerId="LiveId" clId="{CF1FAA12-072C-4ED5-BA76-0FFFAEFDB88A}" dt="2025-09-25T21:35:35.321" v="911" actId="478"/>
          <ac:spMkLst>
            <pc:docMk/>
            <pc:sldMk cId="2664882224" sldId="803"/>
            <ac:spMk id="7" creationId="{1DE31B98-3E3C-EBDE-7EDA-1D048CF0B308}"/>
          </ac:spMkLst>
        </pc:spChg>
        <pc:spChg chg="add mod">
          <ac:chgData name="Zonghua Gu" userId="9a7e1853e1951ef5" providerId="LiveId" clId="{CF1FAA12-072C-4ED5-BA76-0FFFAEFDB88A}" dt="2025-09-25T21:43:29.385" v="1083" actId="1076"/>
          <ac:spMkLst>
            <pc:docMk/>
            <pc:sldMk cId="2664882224" sldId="803"/>
            <ac:spMk id="10" creationId="{0CBD8A71-6858-EB63-60B1-2BCE04BF15A1}"/>
          </ac:spMkLst>
        </pc:spChg>
        <pc:spChg chg="add mod">
          <ac:chgData name="Zonghua Gu" userId="9a7e1853e1951ef5" providerId="LiveId" clId="{CF1FAA12-072C-4ED5-BA76-0FFFAEFDB88A}" dt="2025-09-25T21:43:29.385" v="1083" actId="1076"/>
          <ac:spMkLst>
            <pc:docMk/>
            <pc:sldMk cId="2664882224" sldId="803"/>
            <ac:spMk id="11" creationId="{F431F53F-9A54-2B40-184B-D840774F8B1E}"/>
          </ac:spMkLst>
        </pc:spChg>
        <pc:spChg chg="add mod">
          <ac:chgData name="Zonghua Gu" userId="9a7e1853e1951ef5" providerId="LiveId" clId="{CF1FAA12-072C-4ED5-BA76-0FFFAEFDB88A}" dt="2025-09-25T21:43:10.570" v="1078" actId="1076"/>
          <ac:spMkLst>
            <pc:docMk/>
            <pc:sldMk cId="2664882224" sldId="803"/>
            <ac:spMk id="12" creationId="{4B931BD9-C3E4-0025-B087-EEB521A2C46D}"/>
          </ac:spMkLst>
        </pc:spChg>
        <pc:spChg chg="add mod">
          <ac:chgData name="Zonghua Gu" userId="9a7e1853e1951ef5" providerId="LiveId" clId="{CF1FAA12-072C-4ED5-BA76-0FFFAEFDB88A}" dt="2025-09-25T21:43:10.570" v="1078" actId="1076"/>
          <ac:spMkLst>
            <pc:docMk/>
            <pc:sldMk cId="2664882224" sldId="803"/>
            <ac:spMk id="13" creationId="{A4CE08F2-4EA8-54EE-BF49-1DDF1427E231}"/>
          </ac:spMkLst>
        </pc:spChg>
        <pc:graphicFrameChg chg="add del mod modGraphic">
          <ac:chgData name="Zonghua Gu" userId="9a7e1853e1951ef5" providerId="LiveId" clId="{CF1FAA12-072C-4ED5-BA76-0FFFAEFDB88A}" dt="2025-09-25T21:35:35.321" v="911" actId="478"/>
          <ac:graphicFrameMkLst>
            <pc:docMk/>
            <pc:sldMk cId="2664882224" sldId="803"/>
            <ac:graphicFrameMk id="5" creationId="{102B87EC-5536-06C3-4010-0AE76C1D4A3B}"/>
          </ac:graphicFrameMkLst>
        </pc:graphicFrameChg>
        <pc:graphicFrameChg chg="add mod modGraphic">
          <ac:chgData name="Zonghua Gu" userId="9a7e1853e1951ef5" providerId="LiveId" clId="{CF1FAA12-072C-4ED5-BA76-0FFFAEFDB88A}" dt="2025-09-25T21:43:10.570" v="1078" actId="1076"/>
          <ac:graphicFrameMkLst>
            <pc:docMk/>
            <pc:sldMk cId="2664882224" sldId="803"/>
            <ac:graphicFrameMk id="8" creationId="{7BD17121-F2EE-4EB2-E99B-5E4ED1E984B5}"/>
          </ac:graphicFrameMkLst>
        </pc:graphicFrameChg>
        <pc:graphicFrameChg chg="add mod modGraphic">
          <ac:chgData name="Zonghua Gu" userId="9a7e1853e1951ef5" providerId="LiveId" clId="{CF1FAA12-072C-4ED5-BA76-0FFFAEFDB88A}" dt="2025-09-25T21:43:10.570" v="1078" actId="1076"/>
          <ac:graphicFrameMkLst>
            <pc:docMk/>
            <pc:sldMk cId="2664882224" sldId="803"/>
            <ac:graphicFrameMk id="9" creationId="{DD348A1B-265D-FC66-3D0D-1FCF93CB8C74}"/>
          </ac:graphicFrameMkLst>
        </pc:graphicFrameChg>
      </pc:sldChg>
      <pc:sldChg chg="modSp add mod modNotesTx">
        <pc:chgData name="Zonghua Gu" userId="9a7e1853e1951ef5" providerId="LiveId" clId="{CF1FAA12-072C-4ED5-BA76-0FFFAEFDB88A}" dt="2025-09-25T21:58:48.416" v="1249" actId="20577"/>
        <pc:sldMkLst>
          <pc:docMk/>
          <pc:sldMk cId="2882502133" sldId="804"/>
        </pc:sldMkLst>
        <pc:spChg chg="mod">
          <ac:chgData name="Zonghua Gu" userId="9a7e1853e1951ef5" providerId="LiveId" clId="{CF1FAA12-072C-4ED5-BA76-0FFFAEFDB88A}" dt="2025-09-25T21:37:37.535" v="1020" actId="20577"/>
          <ac:spMkLst>
            <pc:docMk/>
            <pc:sldMk cId="2882502133" sldId="804"/>
            <ac:spMk id="2" creationId="{3D61F6C3-9012-39E9-02E8-5A15294CC493}"/>
          </ac:spMkLst>
        </pc:spChg>
        <pc:spChg chg="mod">
          <ac:chgData name="Zonghua Gu" userId="9a7e1853e1951ef5" providerId="LiveId" clId="{CF1FAA12-072C-4ED5-BA76-0FFFAEFDB88A}" dt="2025-09-25T21:51:57.726" v="1226" actId="6549"/>
          <ac:spMkLst>
            <pc:docMk/>
            <pc:sldMk cId="2882502133" sldId="804"/>
            <ac:spMk id="4" creationId="{0A072226-E71C-C418-9D4C-D783EC4359F1}"/>
          </ac:spMkLst>
        </pc:spChg>
      </pc:sldChg>
      <pc:sldChg chg="modSp add mod">
        <pc:chgData name="Zonghua Gu" userId="9a7e1853e1951ef5" providerId="LiveId" clId="{CF1FAA12-072C-4ED5-BA76-0FFFAEFDB88A}" dt="2025-09-25T21:51:26.700" v="1222" actId="20577"/>
        <pc:sldMkLst>
          <pc:docMk/>
          <pc:sldMk cId="3336550644" sldId="805"/>
        </pc:sldMkLst>
        <pc:spChg chg="mod">
          <ac:chgData name="Zonghua Gu" userId="9a7e1853e1951ef5" providerId="LiveId" clId="{CF1FAA12-072C-4ED5-BA76-0FFFAEFDB88A}" dt="2025-09-25T21:51:26.700" v="1222" actId="20577"/>
          <ac:spMkLst>
            <pc:docMk/>
            <pc:sldMk cId="3336550644" sldId="805"/>
            <ac:spMk id="2" creationId="{A8D04C52-29FC-2FF0-4F89-3285A82B3DAB}"/>
          </ac:spMkLst>
        </pc:spChg>
        <pc:spChg chg="mod">
          <ac:chgData name="Zonghua Gu" userId="9a7e1853e1951ef5" providerId="LiveId" clId="{CF1FAA12-072C-4ED5-BA76-0FFFAEFDB88A}" dt="2025-09-25T21:50:05.816" v="1202"/>
          <ac:spMkLst>
            <pc:docMk/>
            <pc:sldMk cId="3336550644" sldId="805"/>
            <ac:spMk id="4" creationId="{22D5A64C-016C-A0F2-38AF-054CBADAE79C}"/>
          </ac:spMkLst>
        </pc:spChg>
      </pc:sldChg>
      <pc:sldChg chg="modSp add mod">
        <pc:chgData name="Zonghua Gu" userId="9a7e1853e1951ef5" providerId="LiveId" clId="{CF1FAA12-072C-4ED5-BA76-0FFFAEFDB88A}" dt="2025-09-25T21:58:26.722" v="1248" actId="20577"/>
        <pc:sldMkLst>
          <pc:docMk/>
          <pc:sldMk cId="1204830540" sldId="806"/>
        </pc:sldMkLst>
        <pc:spChg chg="mod">
          <ac:chgData name="Zonghua Gu" userId="9a7e1853e1951ef5" providerId="LiveId" clId="{CF1FAA12-072C-4ED5-BA76-0FFFAEFDB88A}" dt="2025-09-25T21:51:37.364" v="1225" actId="20577"/>
          <ac:spMkLst>
            <pc:docMk/>
            <pc:sldMk cId="1204830540" sldId="806"/>
            <ac:spMk id="2" creationId="{14E1FC6F-F86B-D4FA-4FF9-D7B46DE6EB88}"/>
          </ac:spMkLst>
        </pc:spChg>
        <pc:spChg chg="mod">
          <ac:chgData name="Zonghua Gu" userId="9a7e1853e1951ef5" providerId="LiveId" clId="{CF1FAA12-072C-4ED5-BA76-0FFFAEFDB88A}" dt="2025-09-25T21:58:26.722" v="1248" actId="20577"/>
          <ac:spMkLst>
            <pc:docMk/>
            <pc:sldMk cId="1204830540" sldId="806"/>
            <ac:spMk id="4" creationId="{F5BD1FD1-2387-26FB-4BF0-E2B12311B2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668D8-F05C-2E94-D1C3-2181608E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4A841-09CB-783C-8C0B-28BD29BA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21DBF-12AB-9744-9A46-4D632253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A3867-4610-0FCB-FE13-CBAA94B0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519C7F-982C-EA9B-A15F-97625353E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3BB58-98A9-1D41-2B55-40AF13E8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absolutely correct! For LDRSH R7, [R2, #2] in little-endian, the result is 0x00002345.image.jpg</a:t>
            </a:r>
          </a:p>
          <a:p>
            <a:r>
              <a:rPr lang="en-US" dirty="0"/>
              <a:t>After STR stores 0x23456789 at address 8:</a:t>
            </a:r>
          </a:p>
          <a:p>
            <a:r>
              <a:rPr lang="en-US" b="1" dirty="0"/>
              <a:t>Big-endian layout:</a:t>
            </a:r>
          </a:p>
          <a:p>
            <a:r>
              <a:rPr lang="en-US" dirty="0"/>
              <a:t>Address 8: 0x23, Address 9: 0x45, Address 10: 0x67, Address 11: 0x89</a:t>
            </a:r>
          </a:p>
          <a:p>
            <a:r>
              <a:rPr lang="en-US" b="1" dirty="0"/>
              <a:t>Little-endian layout:</a:t>
            </a:r>
          </a:p>
          <a:p>
            <a:r>
              <a:rPr lang="en-US" dirty="0"/>
              <a:t>Address 8: 0x89, Address 9: 0x67, Address 10: 0x45, Address 11: 0x23</a:t>
            </a:r>
          </a:p>
          <a:p>
            <a:r>
              <a:rPr lang="en-US" b="1" dirty="0"/>
              <a:t>Results for each instruction:</a:t>
            </a:r>
          </a:p>
          <a:p>
            <a:r>
              <a:rPr lang="en-US" b="1" dirty="0"/>
              <a:t>LDRB R7, [R2, #1]</a:t>
            </a:r>
            <a:r>
              <a:rPr lang="en-US" dirty="0"/>
              <a:t> (byte at address 9):</a:t>
            </a:r>
          </a:p>
          <a:p>
            <a:r>
              <a:rPr lang="en-US" dirty="0"/>
              <a:t>Big-endian: R7 = 0x00000045</a:t>
            </a:r>
          </a:p>
          <a:p>
            <a:r>
              <a:rPr lang="en-US" dirty="0"/>
              <a:t>Little-endian: R7 = 0x00000067</a:t>
            </a:r>
          </a:p>
          <a:p>
            <a:r>
              <a:rPr lang="en-US" b="1" dirty="0"/>
              <a:t>LDRSH R7, [R2, #1]</a:t>
            </a:r>
            <a:r>
              <a:rPr lang="en-US" dirty="0"/>
              <a:t> (halfword at addresses 9-10):</a:t>
            </a:r>
          </a:p>
          <a:p>
            <a:r>
              <a:rPr lang="en-US" dirty="0"/>
              <a:t>Big-endian: bytes 0x45, 0x67 → 0x4567 → R7 = 0x00004567</a:t>
            </a:r>
          </a:p>
          <a:p>
            <a:r>
              <a:rPr lang="en-US" dirty="0"/>
              <a:t>Little-endian: bytes 0x67, 0x45 → 0x4567 → R7 = 0x00004567</a:t>
            </a:r>
          </a:p>
          <a:p>
            <a:r>
              <a:rPr lang="en-US" b="1" dirty="0"/>
              <a:t>LDRSH R7, [R2, #2]</a:t>
            </a:r>
            <a:r>
              <a:rPr lang="en-US" dirty="0"/>
              <a:t> (halfword at addresses 10-11):</a:t>
            </a:r>
          </a:p>
          <a:p>
            <a:r>
              <a:rPr lang="en-US" dirty="0"/>
              <a:t>Big-endian: bytes 0x67, 0x89 → 0x6789 → R7 = 0x00006789</a:t>
            </a:r>
          </a:p>
          <a:p>
            <a:r>
              <a:rPr lang="en-US" dirty="0"/>
              <a:t>Little-endian: bytes 0x45, 0x23 → 0x2345 → R7 = 0x00002345</a:t>
            </a:r>
          </a:p>
          <a:p>
            <a:r>
              <a:rPr lang="en-US" dirty="0"/>
              <a:t>I was wrong earlier - in little-endian, the halfword at offset +2 consists of bytes 0x45 (at address 10) and 0x23 (at address 11), which reconstructs to 0x2345, not </a:t>
            </a:r>
            <a:r>
              <a:rPr lang="en-US"/>
              <a:t>0x4523.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4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[1](https://azeria-labs.com/memory-instructions-load-and-store-part-4/)</a:t>
            </a:r>
          </a:p>
          <a:p>
            <a:pPr lvl="1"/>
            <a:r>
              <a:rPr lang="en-US" dirty="0"/>
              <a:t>[2](https://developer.arm.com/documentation/ddi0403/d/Application-Level-Architecture/Instruction-Details/Alphabetical-list-of-ARMv7-M-Thumb-instructions/STR--immediate-)</a:t>
            </a:r>
          </a:p>
          <a:p>
            <a:pPr lvl="1"/>
            <a:r>
              <a:rPr lang="en-US" dirty="0"/>
              <a:t>[3](https://developer.arm.com/documentation/den0042/latest/Coding-for-Cortex-R-Processors/Endianness)</a:t>
            </a:r>
          </a:p>
          <a:p>
            <a:pPr lvl="1"/>
            <a:r>
              <a:rPr lang="en-US" dirty="0"/>
              <a:t>[4](http://netwinder.oregonstate.edu/pub/netwinder/docs/arm/Apps04vC.html)</a:t>
            </a:r>
          </a:p>
          <a:p>
            <a:pPr lvl="1"/>
            <a:r>
              <a:rPr lang="en-US" dirty="0"/>
              <a:t>[5](https://developer.arm.com/documentation/ddi0192/a/amba-interface/little-endian-and-big-endian-operation/byte-operations)</a:t>
            </a:r>
          </a:p>
          <a:p>
            <a:pPr lvl="1"/>
            <a:r>
              <a:rPr lang="en-US" dirty="0"/>
              <a:t>[6](https://developer.arm.com/documentation/dui0801/g/A32-and-T32-Instructions/STR--immediate-offset-)</a:t>
            </a:r>
          </a:p>
          <a:p>
            <a:pPr lvl="1"/>
            <a:r>
              <a:rPr lang="en-US" dirty="0"/>
              <a:t>[7](https://ppl-ai-file-upload.s3.amazonaws.com/web/direct-files/attachments/images/92151853/f7203996-0950-40fd-8a70-2a8620379d03/image.jpg?AWSAccessKeyId=ASIA2F3EMEYE3R7YOA4A&amp;Signature=FpDzt4OypItBaZAcIbAU8055MR8%3D&amp;x-amz-security-token=IQoJb3JpZ2luX2VjEPb%2F%2F%2F%2F%2F%2F%2F%2F%2F%2FwEaCXVzLWVhc3QtMSJHMEUCIQCD6wIV7ZQsrRKtLcsD2ILQWTe49vXv8PCZOBQLcawpTgIgbl1d9M%2F94eFVLN39uGn0JoPKRKF5bqt1b49GdG9YFh4q8QQIfhABGgw2OTk3NTMzMDk3MDUiDFSwzJTcAyTfOdiIEirOBPbxxRa5qZQA%2BCiHUZzGhazSu8CnmwfmvOsWjGIK7IT0CN8yJdlOrt7q09UAV5GjElVPyAy2LYjvQWXbHA4EqBFtoI%2BZ7mHFyPVgrkLq5xRKwa1uSZTW32fbBBe9cxfvbjIgFpfp7iE2DeWkIeYIJ6EnlFljFVUajrD%2FRA0SEaaR%2FzWK31hOzpXzk7sjzJgWM%2BcNJYR9%2BzsRvujpl81hFq8GYYr4PVAhyWipiGB3HP%2BVYzbKSyHlfSCmVpPf4itnB0Nv8CBNJNaepLZdXmdr21sSXbemQMxgxQw7gX6Xt3Cpn7kg4YgOGnMhAVTsOmrpsAdtOWvqLtwD8VRnp7yM%2FASyaTLOFIQgftx9prPKBCDdM613R2C5d%2B8pLod0S9wmx%2FDEXZf91AHhkWjxKy4XfApJ5aOowVP22U05YvUz%2B23S49a%2BfUmS98UURVFU7QFCGw1iF5NoGLZalykazqyhUq1Ef%2FL0FDRsR7FlxCyW6cP9ehmravO8QEDucaffun9Fn%2FyWQ5Nv1TP8g6u2MkBsKBc7MRocOI9hjExEraF%2Fg74MUV9vUmynpt3RzwBwQ%2BzhsiVC3kWDM4KPPGPkuds2kWpZAX%2BJHmwQ9SUa2B7Npe%2F290lDeN4b16yoVd7jgluVXMoiSW8mvJXMO0ixYOwf1Fo9ldfxzSO1FTp8j8ZRVipY99AmY54cdXjKULaz9DPmHaO85KZxpGgkeZcJMBzvSuIT%2BbQpy2DxH4x94WFnYVwFZl%2Fxgxcn3ziCIT0tqjx9Zto8Vp39ksY09KbGKU91MMfe1sYGOpoB1fyabXFy1WRNJ0hNyV9j3Wb4mltoiB4Bfg9K8XrBduW8weTuvQldGR3gkn%2FTfV5kthjAawy8ZXmap0UaAW7nN2MlRxeM8McdOL1RCXG2qMmfxl8CmunFyuT74FMOqqKLARH0KrJNVULNHT6kUGfuDFSb5KKNQ1qwO3iRBraFogouHjxVGjDWWF%2FlVT6tK2uMqtQYvNOTYYB4Zg%3D%3D&amp;Expires=1758836303)</a:t>
            </a:r>
          </a:p>
          <a:p>
            <a:pPr lvl="1"/>
            <a:r>
              <a:rPr lang="en-US" dirty="0"/>
              <a:t>[8](https://www.csie.ntu.edu.tw/~cyy/courses/assembly/12fall/lectures/handouts/lec09_ARMisa.pdf)</a:t>
            </a:r>
          </a:p>
          <a:p>
            <a:pPr lvl="1"/>
            <a:r>
              <a:rPr lang="en-US" dirty="0"/>
              <a:t>[9](https://stackoverflow.com/questions/78984911/how-is-data-loaded-in-big-endian-format-on-arm7tdmi-armv4t)</a:t>
            </a:r>
          </a:p>
          <a:p>
            <a:pPr lvl="1"/>
            <a:r>
              <a:rPr lang="en-US" dirty="0"/>
              <a:t>[10](https://www.doulos.com/knowhow/arm-embedded/efficient-byte-swapping-using-armv6-and-armv7-ar-instructions/)</a:t>
            </a:r>
          </a:p>
          <a:p>
            <a:pPr lvl="1"/>
            <a:r>
              <a:rPr lang="en-US" dirty="0"/>
              <a:t>[11](https://mariokartwii.com/armv8/ch9.html)</a:t>
            </a:r>
          </a:p>
          <a:p>
            <a:pPr lvl="1"/>
            <a:r>
              <a:rPr lang="en-US" dirty="0"/>
              <a:t>[12](https://betterexplained.com/articles/understanding-big-and-little-endian-byte-order/)</a:t>
            </a:r>
          </a:p>
          <a:p>
            <a:pPr lvl="1"/>
            <a:r>
              <a:rPr lang="en-US" dirty="0"/>
              <a:t>[13](http://computerscience.chemeketa.edu/armTutorial/Memory/Endianness.html)</a:t>
            </a:r>
          </a:p>
          <a:p>
            <a:pPr lvl="1"/>
            <a:r>
              <a:rPr lang="en-US" dirty="0"/>
              <a:t>[14](https://iitd-plos.github.io/col718/ref/arm-instructionset.pdf)</a:t>
            </a:r>
          </a:p>
        </p:txBody>
      </p:sp>
    </p:spTree>
    <p:extLst>
      <p:ext uri="{BB962C8B-B14F-4D97-AF65-F5344CB8AC3E}">
        <p14:creationId xmlns:p14="http://schemas.microsoft.com/office/powerpoint/2010/main" val="3071415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8F63-CB62-AD29-0E65-2F73F2894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A3B6A-BEBC-E047-D6F5-0CC9FE36C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BBA09-2F24-6E9E-D66B-08028CA3C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[1](https://azeria-labs.com/memory-instructions-load-and-store-part-4/)</a:t>
            </a:r>
          </a:p>
          <a:p>
            <a:pPr lvl="1"/>
            <a:r>
              <a:rPr lang="en-US" dirty="0"/>
              <a:t>[2](https://developer.arm.com/documentation/ddi0403/d/Application-Level-Architecture/Instruction-Details/Alphabetical-list-of-ARMv7-M-Thumb-instructions/STR--immediate-)</a:t>
            </a:r>
          </a:p>
          <a:p>
            <a:pPr lvl="1"/>
            <a:r>
              <a:rPr lang="en-US" dirty="0"/>
              <a:t>[3](https://developer.arm.com/documentation/den0042/latest/Coding-for-Cortex-R-Processors/Endianness)</a:t>
            </a:r>
          </a:p>
          <a:p>
            <a:pPr lvl="1"/>
            <a:r>
              <a:rPr lang="en-US" dirty="0"/>
              <a:t>[4](http://netwinder.oregonstate.edu/pub/netwinder/docs/arm/Apps04vC.html)</a:t>
            </a:r>
          </a:p>
          <a:p>
            <a:pPr lvl="1"/>
            <a:r>
              <a:rPr lang="en-US" dirty="0"/>
              <a:t>[5](https://developer.arm.com/documentation/ddi0192/a/amba-interface/little-endian-and-big-endian-operation/byte-operations)</a:t>
            </a:r>
          </a:p>
          <a:p>
            <a:pPr lvl="1"/>
            <a:r>
              <a:rPr lang="en-US" dirty="0"/>
              <a:t>[6](https://developer.arm.com/documentation/dui0801/g/A32-and-T32-Instructions/STR--immediate-offset-)</a:t>
            </a:r>
          </a:p>
          <a:p>
            <a:pPr lvl="1"/>
            <a:r>
              <a:rPr lang="en-US" dirty="0"/>
              <a:t>[7](https://ppl-ai-file-upload.s3.amazonaws.com/web/direct-files/attachments/images/92151853/f7203996-0950-40fd-8a70-2a8620379d03/image.jpg?AWSAccessKeyId=ASIA2F3EMEYE3R7YOA4A&amp;Signature=FpDzt4OypItBaZAcIbAU8055MR8%3D&amp;x-amz-security-token=IQoJb3JpZ2luX2VjEPb%2F%2F%2F%2F%2F%2F%2F%2F%2F%2FwEaCXVzLWVhc3QtMSJHMEUCIQCD6wIV7ZQsrRKtLcsD2ILQWTe49vXv8PCZOBQLcawpTgIgbl1d9M%2F94eFVLN39uGn0JoPKRKF5bqt1b49GdG9YFh4q8QQIfhABGgw2OTk3NTMzMDk3MDUiDFSwzJTcAyTfOdiIEirOBPbxxRa5qZQA%2BCiHUZzGhazSu8CnmwfmvOsWjGIK7IT0CN8yJdlOrt7q09UAV5GjElVPyAy2LYjvQWXbHA4EqBFtoI%2BZ7mHFyPVgrkLq5xRKwa1uSZTW32fbBBe9cxfvbjIgFpfp7iE2DeWkIeYIJ6EnlFljFVUajrD%2FRA0SEaaR%2FzWK31hOzpXzk7sjzJgWM%2BcNJYR9%2BzsRvujpl81hFq8GYYr4PVAhyWipiGB3HP%2BVYzbKSyHlfSCmVpPf4itnB0Nv8CBNJNaepLZdXmdr21sSXbemQMxgxQw7gX6Xt3Cpn7kg4YgOGnMhAVTsOmrpsAdtOWvqLtwD8VRnp7yM%2FASyaTLOFIQgftx9prPKBCDdM613R2C5d%2B8pLod0S9wmx%2FDEXZf91AHhkWjxKy4XfApJ5aOowVP22U05YvUz%2B23S49a%2BfUmS98UURVFU7QFCGw1iF5NoGLZalykazqyhUq1Ef%2FL0FDRsR7FlxCyW6cP9ehmravO8QEDucaffun9Fn%2FyWQ5Nv1TP8g6u2MkBsKBc7MRocOI9hjExEraF%2Fg74MUV9vUmynpt3RzwBwQ%2BzhsiVC3kWDM4KPPGPkuds2kWpZAX%2BJHmwQ9SUa2B7Npe%2F290lDeN4b16yoVd7jgluVXMoiSW8mvJXMO0ixYOwf1Fo9ldfxzSO1FTp8j8ZRVipY99AmY54cdXjKULaz9DPmHaO85KZxpGgkeZcJMBzvSuIT%2BbQpy2DxH4x94WFnYVwFZl%2Fxgxcn3ziCIT0tqjx9Zto8Vp39ksY09KbGKU91MMfe1sYGOpoB1fyabXFy1WRNJ0hNyV9j3Wb4mltoiB4Bfg9K8XrBduW8weTuvQldGR3gkn%2FTfV5kthjAawy8ZXmap0UaAW7nN2MlRxeM8McdOL1RCXG2qMmfxl8CmunFyuT74FMOqqKLARH0KrJNVULNHT6kUGfuDFSb5KKNQ1qwO3iRBraFogouHjxVGjDWWF%2FlVT6tK2uMqtQYvNOTYYB4Zg%3D%3D&amp;Expires=1758836303)</a:t>
            </a:r>
          </a:p>
          <a:p>
            <a:pPr lvl="1"/>
            <a:r>
              <a:rPr lang="en-US" dirty="0"/>
              <a:t>[8](https://www.csie.ntu.edu.tw/~cyy/courses/assembly/12fall/lectures/handouts/lec09_ARMisa.pdf)</a:t>
            </a:r>
          </a:p>
          <a:p>
            <a:pPr lvl="1"/>
            <a:r>
              <a:rPr lang="en-US" dirty="0"/>
              <a:t>[9](https://stackoverflow.com/questions/78984911/how-is-data-loaded-in-big-endian-format-on-arm7tdmi-armv4t)</a:t>
            </a:r>
          </a:p>
          <a:p>
            <a:pPr lvl="1"/>
            <a:r>
              <a:rPr lang="en-US" dirty="0"/>
              <a:t>[10](https://www.doulos.com/knowhow/arm-embedded/efficient-byte-swapping-using-armv6-and-armv7-ar-instructions/)</a:t>
            </a:r>
          </a:p>
          <a:p>
            <a:pPr lvl="1"/>
            <a:r>
              <a:rPr lang="en-US" dirty="0"/>
              <a:t>[11](https://mariokartwii.com/armv8/ch9.html)</a:t>
            </a:r>
          </a:p>
          <a:p>
            <a:pPr lvl="1"/>
            <a:r>
              <a:rPr lang="en-US" dirty="0"/>
              <a:t>[12](https://betterexplained.com/articles/understanding-big-and-little-endian-byte-order/)</a:t>
            </a:r>
          </a:p>
          <a:p>
            <a:pPr lvl="1"/>
            <a:r>
              <a:rPr lang="en-US" dirty="0"/>
              <a:t>[13](http://computerscience.chemeketa.edu/armTutorial/Memory/Endianness.html)</a:t>
            </a:r>
          </a:p>
          <a:p>
            <a:pPr lvl="1"/>
            <a:r>
              <a:rPr lang="en-US" dirty="0"/>
              <a:t>[14](https://iitd-plos.github.io/col718/ref/arm-instructionset.pdf)</a:t>
            </a:r>
          </a:p>
        </p:txBody>
      </p:sp>
    </p:spTree>
    <p:extLst>
      <p:ext uri="{BB962C8B-B14F-4D97-AF65-F5344CB8AC3E}">
        <p14:creationId xmlns:p14="http://schemas.microsoft.com/office/powerpoint/2010/main" val="37532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CF467-06C2-3526-37D2-F03D64AF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38F54-911C-27C2-0DE4-E67D2E331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B72AF-C25F-8B44-2BBF-BEEB603A2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[1](https://azeria-labs.com/memory-instructions-load-and-store-part-4/)</a:t>
            </a:r>
          </a:p>
          <a:p>
            <a:pPr lvl="1"/>
            <a:r>
              <a:rPr lang="en-US" dirty="0"/>
              <a:t>[2](https://developer.arm.com/documentation/ddi0403/d/Application-Level-Architecture/Instruction-Details/Alphabetical-list-of-ARMv7-M-Thumb-instructions/STR--immediate-)</a:t>
            </a:r>
          </a:p>
          <a:p>
            <a:pPr lvl="1"/>
            <a:r>
              <a:rPr lang="en-US" dirty="0"/>
              <a:t>[3](https://developer.arm.com/documentation/den0042/latest/Coding-for-Cortex-R-Processors/Endianness)</a:t>
            </a:r>
          </a:p>
          <a:p>
            <a:pPr lvl="1"/>
            <a:r>
              <a:rPr lang="en-US" dirty="0"/>
              <a:t>[4](http://netwinder.oregonstate.edu/pub/netwinder/docs/arm/Apps04vC.html)</a:t>
            </a:r>
          </a:p>
          <a:p>
            <a:pPr lvl="1"/>
            <a:r>
              <a:rPr lang="en-US" dirty="0"/>
              <a:t>[5](https://developer.arm.com/documentation/ddi0192/a/amba-interface/little-endian-and-big-endian-operation/byte-operations)</a:t>
            </a:r>
          </a:p>
          <a:p>
            <a:pPr lvl="1"/>
            <a:r>
              <a:rPr lang="en-US" dirty="0"/>
              <a:t>[6](https://developer.arm.com/documentation/dui0801/g/A32-and-T32-Instructions/STR--immediate-offset-)</a:t>
            </a:r>
          </a:p>
          <a:p>
            <a:pPr lvl="1"/>
            <a:r>
              <a:rPr lang="en-US" dirty="0"/>
              <a:t>[7](https://ppl-ai-file-upload.s3.amazonaws.com/web/direct-files/attachments/images/92151853/f7203996-0950-40fd-8a70-2a8620379d03/image.jpg?AWSAccessKeyId=ASIA2F3EMEYE3R7YOA4A&amp;Signature=FpDzt4OypItBaZAcIbAU8055MR8%3D&amp;x-amz-security-token=IQoJb3JpZ2luX2VjEPb%2F%2F%2F%2F%2F%2F%2F%2F%2F%2FwEaCXVzLWVhc3QtMSJHMEUCIQCD6wIV7ZQsrRKtLcsD2ILQWTe49vXv8PCZOBQLcawpTgIgbl1d9M%2F94eFVLN39uGn0JoPKRKF5bqt1b49GdG9YFh4q8QQIfhABGgw2OTk3NTMzMDk3MDUiDFSwzJTcAyTfOdiIEirOBPbxxRa5qZQA%2BCiHUZzGhazSu8CnmwfmvOsWjGIK7IT0CN8yJdlOrt7q09UAV5GjElVPyAy2LYjvQWXbHA4EqBFtoI%2BZ7mHFyPVgrkLq5xRKwa1uSZTW32fbBBe9cxfvbjIgFpfp7iE2DeWkIeYIJ6EnlFljFVUajrD%2FRA0SEaaR%2FzWK31hOzpXzk7sjzJgWM%2BcNJYR9%2BzsRvujpl81hFq8GYYr4PVAhyWipiGB3HP%2BVYzbKSyHlfSCmVpPf4itnB0Nv8CBNJNaepLZdXmdr21sSXbemQMxgxQw7gX6Xt3Cpn7kg4YgOGnMhAVTsOmrpsAdtOWvqLtwD8VRnp7yM%2FASyaTLOFIQgftx9prPKBCDdM613R2C5d%2B8pLod0S9wmx%2FDEXZf91AHhkWjxKy4XfApJ5aOowVP22U05YvUz%2B23S49a%2BfUmS98UURVFU7QFCGw1iF5NoGLZalykazqyhUq1Ef%2FL0FDRsR7FlxCyW6cP9ehmravO8QEDucaffun9Fn%2FyWQ5Nv1TP8g6u2MkBsKBc7MRocOI9hjExEraF%2Fg74MUV9vUmynpt3RzwBwQ%2BzhsiVC3kWDM4KPPGPkuds2kWpZAX%2BJHmwQ9SUa2B7Npe%2F290lDeN4b16yoVd7jgluVXMoiSW8mvJXMO0ixYOwf1Fo9ldfxzSO1FTp8j8ZRVipY99AmY54cdXjKULaz9DPmHaO85KZxpGgkeZcJMBzvSuIT%2BbQpy2DxH4x94WFnYVwFZl%2Fxgxcn3ziCIT0tqjx9Zto8Vp39ksY09KbGKU91MMfe1sYGOpoB1fyabXFy1WRNJ0hNyV9j3Wb4mltoiB4Bfg9K8XrBduW8weTuvQldGR3gkn%2FTfV5kthjAawy8ZXmap0UaAW7nN2MlRxeM8McdOL1RCXG2qMmfxl8CmunFyuT74FMOqqKLARH0KrJNVULNHT6kUGfuDFSb5KKNQ1qwO3iRBraFogouHjxVGjDWWF%2FlVT6tK2uMqtQYvNOTYYB4Zg%3D%3D&amp;Expires=1758836303)</a:t>
            </a:r>
          </a:p>
          <a:p>
            <a:pPr lvl="1"/>
            <a:r>
              <a:rPr lang="en-US" dirty="0"/>
              <a:t>[8](https://www.csie.ntu.edu.tw/~cyy/courses/assembly/12fall/lectures/handouts/lec09_ARMisa.pdf)</a:t>
            </a:r>
          </a:p>
          <a:p>
            <a:pPr lvl="1"/>
            <a:r>
              <a:rPr lang="en-US" dirty="0"/>
              <a:t>[9](https://stackoverflow.com/questions/78984911/how-is-data-loaded-in-big-endian-format-on-arm7tdmi-armv4t)</a:t>
            </a:r>
          </a:p>
          <a:p>
            <a:pPr lvl="1"/>
            <a:r>
              <a:rPr lang="en-US" dirty="0"/>
              <a:t>[10](https://www.doulos.com/knowhow/arm-embedded/efficient-byte-swapping-using-armv6-and-armv7-ar-instructions/)</a:t>
            </a:r>
          </a:p>
          <a:p>
            <a:pPr lvl="1"/>
            <a:r>
              <a:rPr lang="en-US" dirty="0"/>
              <a:t>[11](https://mariokartwii.com/armv8/ch9.html)</a:t>
            </a:r>
          </a:p>
          <a:p>
            <a:pPr lvl="1"/>
            <a:r>
              <a:rPr lang="en-US" dirty="0"/>
              <a:t>[12](https://betterexplained.com/articles/understanding-big-and-little-endian-byte-order/)</a:t>
            </a:r>
          </a:p>
          <a:p>
            <a:pPr lvl="1"/>
            <a:r>
              <a:rPr lang="en-US" dirty="0"/>
              <a:t>[13](http://computerscience.chemeketa.edu/armTutorial/Memory/Endianness.html)</a:t>
            </a:r>
          </a:p>
          <a:p>
            <a:pPr lvl="1"/>
            <a:r>
              <a:rPr lang="en-US" dirty="0"/>
              <a:t>[14](https://iitd-plos.github.io/col718/ref/arm-instructionset.pdf)</a:t>
            </a:r>
          </a:p>
        </p:txBody>
      </p:sp>
    </p:spTree>
    <p:extLst>
      <p:ext uri="{BB962C8B-B14F-4D97-AF65-F5344CB8AC3E}">
        <p14:creationId xmlns:p14="http://schemas.microsoft.com/office/powerpoint/2010/main" val="304148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F3F1-B017-A08A-9251-B46F8932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53D122D-0224-8535-E3A6-5FDD7A707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E7284EB6-6786-5ABD-3B45-B558349A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6275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the 32-bit word at address 102 spans addresses 102..105, which cross a 4-byte alignment boundary if the bus expects aligned words at multiples of 4 (e.g., aligned words at 100 and 104). Since 102 is misaligned, the access requires two aligned 32-bit bus cycles (one covering 100..103 and one covering 104..107) with the CPU combining bytes</a:t>
            </a:r>
          </a:p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a 16-bit halfword at address 102 uses bytes 102..103, which reside within the same aligned 32-bit word (100..103). On a 32-bit bus that supports halfword transfers, this is a single bus cycle</a:t>
            </a:r>
          </a:p>
          <a:p>
            <a:pPr defTabSz="945658">
              <a:defRPr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186104" y="-3926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34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644276"/>
            <a:ext cx="8620129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Q: 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A: (a) The operand contains memory content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 [5,6]. It can be read in 1 memory cycle; the memory controller returns a word in address range [4,7].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(b) 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(c) The operand contains memory content in address range [10,13]. It can be read in 2 memory cycles; the memory controller returns 2 words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4" y="8363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MSB of the word at address 102 is 105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LSB of the word at address 102 is 102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2 cycles.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1cycle. 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528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2400" b="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254" y="1425575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12345678+1=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12345678+2=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r>
              <a:rPr lang="en-US" altLang="zh-CN" sz="1800" b="0" dirty="0">
                <a:solidFill>
                  <a:prstClr val="black"/>
                </a:solidFill>
              </a:rPr>
              <a:t>: </a:t>
            </a:r>
            <a:r>
              <a:rPr lang="en-US" sz="1800" b="0" dirty="0">
                <a:solidFill>
                  <a:prstClr val="black"/>
                </a:solidFill>
              </a:rPr>
              <a:t>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12345678+4=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12345678+8=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12345680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61E1-0E8B-78F8-D2D2-3F55D16E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031-3EBD-28FC-E1A0-0049330C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0E0F-B359-645E-5E6D-5DC92C1B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C2D736-73D7-3A26-A782-9CEC03C12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81988"/>
              </p:ext>
            </p:extLst>
          </p:nvPr>
        </p:nvGraphicFramePr>
        <p:xfrm>
          <a:off x="5410243" y="2477135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77EDE-860F-119C-95B4-998969925842}"/>
              </a:ext>
            </a:extLst>
          </p:cNvPr>
          <p:cNvSpPr txBox="1"/>
          <p:nvPr/>
        </p:nvSpPr>
        <p:spPr>
          <a:xfrm>
            <a:off x="5016500" y="4560550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1EA57-66F9-3EE2-E561-2AB9C3395B7B}"/>
              </a:ext>
            </a:extLst>
          </p:cNvPr>
          <p:cNvSpPr/>
          <p:nvPr/>
        </p:nvSpPr>
        <p:spPr>
          <a:xfrm>
            <a:off x="5509075" y="4684711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5B25AD4-8787-2AE5-61C8-58C8E91AB6F9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</p:txBody>
      </p:sp>
    </p:spTree>
    <p:extLst>
      <p:ext uri="{BB962C8B-B14F-4D97-AF65-F5344CB8AC3E}">
        <p14:creationId xmlns:p14="http://schemas.microsoft.com/office/powerpoint/2010/main" val="3968162788"/>
      </p:ext>
    </p:extLst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AC0-1ED1-3CC9-BDD8-A393E1B0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9F51EC-3133-7DCD-D9AC-FB8A6452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E9B9C5-BA3B-C651-FA94-86C87FF6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45929"/>
              </p:ext>
            </p:extLst>
          </p:nvPr>
        </p:nvGraphicFramePr>
        <p:xfrm>
          <a:off x="5422943" y="2311933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E606E0-E40B-C230-04E8-0FC3B6565AF7}"/>
              </a:ext>
            </a:extLst>
          </p:cNvPr>
          <p:cNvSpPr txBox="1"/>
          <p:nvPr/>
        </p:nvSpPr>
        <p:spPr>
          <a:xfrm>
            <a:off x="5029200" y="4395348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784F08A-CE46-3CB7-3599-5D636AB5ED5C}"/>
              </a:ext>
            </a:extLst>
          </p:cNvPr>
          <p:cNvSpPr/>
          <p:nvPr/>
        </p:nvSpPr>
        <p:spPr>
          <a:xfrm>
            <a:off x="5521775" y="4519509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F9D02D-5D8D-AFF6-3EFF-241315018FB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ANS: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After </a:t>
            </a:r>
            <a:r>
              <a:rPr lang="pt-BR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r0 = 0xBABE0000 (loaded from 0x8000)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r1 = 0x12340000 (loaded from 0x8004)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r2 = 0x00008888 (loaded from 0x8008)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r3 = 0x800C (auto-incremented)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after LDMIB r3!, {r2, r1, r0}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r0 = 0x12340000 (loaded from 0x8004)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r1 = 0x00008888 (loaded from 0x8008)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r2 = 0xFEEDDEAF (loaded from 0x800c)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r3 = 0x800C (auto-incremented)</a:t>
            </a:r>
          </a:p>
        </p:txBody>
      </p:sp>
    </p:spTree>
    <p:extLst>
      <p:ext uri="{BB962C8B-B14F-4D97-AF65-F5344CB8AC3E}">
        <p14:creationId xmlns:p14="http://schemas.microsoft.com/office/powerpoint/2010/main" val="3896189839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E08C-929E-B06D-9D5C-D3C07F29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6C3-9012-39E9-02E8-5A15294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0EF40-C94A-5BF4-DE58-F56B8F03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226-E71C-C418-9D4C-D783EC4359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Suppose R2 and R5 hold the values 8 and 0x23456789 After following code runs on a Big-Endian system, what value is in R7? How about in a little-endian system?</a:t>
            </a:r>
          </a:p>
          <a:p>
            <a:pPr lvl="1"/>
            <a:r>
              <a:rPr lang="en-US" dirty="0"/>
              <a:t>STR R5, [R2, #0]</a:t>
            </a:r>
          </a:p>
          <a:p>
            <a:pPr lvl="1"/>
            <a:r>
              <a:rPr lang="en-US" dirty="0"/>
              <a:t>LDRB R7, [R2, #1]</a:t>
            </a:r>
          </a:p>
          <a:p>
            <a:pPr lvl="1"/>
            <a:r>
              <a:rPr lang="en-US" dirty="0"/>
              <a:t>LDRSH R7, [R2, #1]</a:t>
            </a:r>
          </a:p>
          <a:p>
            <a:pPr lvl="1"/>
            <a:r>
              <a:rPr lang="en-US" dirty="0"/>
              <a:t>LDRSH R7, [R2, #2]</a:t>
            </a:r>
          </a:p>
        </p:txBody>
      </p:sp>
    </p:spTree>
    <p:extLst>
      <p:ext uri="{BB962C8B-B14F-4D97-AF65-F5344CB8AC3E}">
        <p14:creationId xmlns:p14="http://schemas.microsoft.com/office/powerpoint/2010/main" val="2882502133"/>
      </p:ext>
    </p:extLst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2238-BBC0-CBBF-7810-8FBE90A0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LDRB R7, [R2, #1] 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3EDD9-B8F6-0646-18B3-CC070E8A0A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5587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ANS after LDRB R7, [R2, #1] (detailed explanations not needed for exam):</a:t>
            </a:r>
          </a:p>
          <a:p>
            <a:pPr lvl="1"/>
            <a:r>
              <a:rPr lang="en-US" dirty="0"/>
              <a:t>STR stores a 32-bit register value to memory at base-plus-immediate without changing the base, and LDRB loads a single byte and zero-extends to 32 bits, so endianness only affects which byte resides at offset +1. </a:t>
            </a:r>
          </a:p>
          <a:p>
            <a:pPr lvl="1"/>
            <a:r>
              <a:rPr lang="en-US" dirty="0"/>
              <a:t>R2 holds 8 (base address), and R5 holds 0x23456789; first the store writes that 32-bit word to memory at address R2+0, and then a byte load reads one byte from address R2+1 into R7.</a:t>
            </a:r>
          </a:p>
          <a:p>
            <a:pPr lvl="1"/>
            <a:r>
              <a:rPr lang="en-US" dirty="0"/>
              <a:t>Big-endian: the word 0x23456789 is laid out in memory as bytes 23 45 67 89 at addresses A, A+1, A+2, A+3 respectively, so LDRB R7,[R2,#1] reads 0x45 and zero-extends it to R7 = 0x00000045.</a:t>
            </a:r>
          </a:p>
          <a:p>
            <a:pPr lvl="1"/>
            <a:r>
              <a:rPr lang="en-US" dirty="0"/>
              <a:t>Little-endian: the same word is laid out as 89 67 45 23 at addresses A, A+1, A+2, A+3 respectively, so LDRB R7,[R2,#1] reads 0x67 and zero-extends it to R7 = 0x00000067.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D17121-F2EE-4EB2-E99B-5E4ED1E9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19937"/>
              </p:ext>
            </p:extLst>
          </p:nvPr>
        </p:nvGraphicFramePr>
        <p:xfrm>
          <a:off x="955314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348A1B-265D-FC66-3D0D-1FCF93CB8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31094"/>
              </p:ext>
            </p:extLst>
          </p:nvPr>
        </p:nvGraphicFramePr>
        <p:xfrm>
          <a:off x="5261097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BD8A71-6858-EB63-60B1-2BCE04BF15A1}"/>
              </a:ext>
            </a:extLst>
          </p:cNvPr>
          <p:cNvSpPr txBox="1"/>
          <p:nvPr/>
        </p:nvSpPr>
        <p:spPr>
          <a:xfrm>
            <a:off x="498025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31F53F-9A54-2B40-184B-D840774F8B1E}"/>
              </a:ext>
            </a:extLst>
          </p:cNvPr>
          <p:cNvSpPr/>
          <p:nvPr/>
        </p:nvSpPr>
        <p:spPr>
          <a:xfrm>
            <a:off x="990600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31BD9-C3E4-0025-B087-EEB521A2C46D}"/>
              </a:ext>
            </a:extLst>
          </p:cNvPr>
          <p:cNvSpPr txBox="1"/>
          <p:nvPr/>
        </p:nvSpPr>
        <p:spPr>
          <a:xfrm>
            <a:off x="4834846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4CE08F2-4EA8-54EE-BF49-1DDF1427E231}"/>
              </a:ext>
            </a:extLst>
          </p:cNvPr>
          <p:cNvSpPr/>
          <p:nvPr/>
        </p:nvSpPr>
        <p:spPr>
          <a:xfrm>
            <a:off x="5327421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2224"/>
      </p:ext>
    </p:extLst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FC384-FFC9-52AC-1FF2-B2F5F7DD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4C52-29FC-2FF0-4F89-3285A82B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LDRSH R7, [R2, #1] 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A64C-016C-A0F2-38AF-054CBADAE7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558746"/>
          </a:xfrm>
        </p:spPr>
        <p:txBody>
          <a:bodyPr>
            <a:normAutofit/>
          </a:bodyPr>
          <a:lstStyle/>
          <a:p>
            <a:r>
              <a:rPr lang="en-US" dirty="0"/>
              <a:t>ANS after LDRSH R7, [R2, #1]:</a:t>
            </a:r>
          </a:p>
          <a:p>
            <a:pPr lvl="1"/>
            <a:r>
              <a:rPr lang="en-US" dirty="0"/>
              <a:t>Big-endian: the word 0x23456789 is laid out in memory as bytes 23 45 67 89 at addresses A, A+1, A+2, A+3 respectively, so LDRSH R7, [R2, #1] reads 0x4567 and sign-extends it to R7 = 0x00004567. (Sign bit is 0 for 0x4567)</a:t>
            </a:r>
          </a:p>
          <a:p>
            <a:pPr lvl="1"/>
            <a:r>
              <a:rPr lang="en-US" dirty="0"/>
              <a:t>Little-endian: the same word is laid out as 89 67 45 23 at addresses A, A+1, A+2, A+3 respectively, so LDRSH R7, [R2, #1] reads 0x4567 and sign-extends it to R7 = 0x00004567. (Sign bit is 0 for 0x4567)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C059E5-F0E5-8833-AA36-573533B7B6AE}"/>
              </a:ext>
            </a:extLst>
          </p:cNvPr>
          <p:cNvGraphicFramePr>
            <a:graphicFrameLocks noGrp="1"/>
          </p:cNvGraphicFramePr>
          <p:nvPr/>
        </p:nvGraphicFramePr>
        <p:xfrm>
          <a:off x="955314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21C1A2-D863-2E48-2394-4B8095D9FC9E}"/>
              </a:ext>
            </a:extLst>
          </p:cNvPr>
          <p:cNvGraphicFramePr>
            <a:graphicFrameLocks noGrp="1"/>
          </p:cNvGraphicFramePr>
          <p:nvPr/>
        </p:nvGraphicFramePr>
        <p:xfrm>
          <a:off x="5261097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A996FC-F93E-6EF2-A02F-BA392BF9A202}"/>
              </a:ext>
            </a:extLst>
          </p:cNvPr>
          <p:cNvSpPr txBox="1"/>
          <p:nvPr/>
        </p:nvSpPr>
        <p:spPr>
          <a:xfrm>
            <a:off x="498025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03034B-1544-8514-5223-EA486A850EC3}"/>
              </a:ext>
            </a:extLst>
          </p:cNvPr>
          <p:cNvSpPr/>
          <p:nvPr/>
        </p:nvSpPr>
        <p:spPr>
          <a:xfrm>
            <a:off x="990600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10493-0041-BD86-E3E1-1704C9C6DDC3}"/>
              </a:ext>
            </a:extLst>
          </p:cNvPr>
          <p:cNvSpPr txBox="1"/>
          <p:nvPr/>
        </p:nvSpPr>
        <p:spPr>
          <a:xfrm>
            <a:off x="4834846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CA7F24-6687-6FF3-F8F0-EDA8288DA6CA}"/>
              </a:ext>
            </a:extLst>
          </p:cNvPr>
          <p:cNvSpPr/>
          <p:nvPr/>
        </p:nvSpPr>
        <p:spPr>
          <a:xfrm>
            <a:off x="5327421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0644"/>
      </p:ext>
    </p:extLst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164D-65DE-1197-3213-5D4C9C12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FC6F-F86B-D4FA-4FF9-D7B46DE6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LDRSH R7, [R2, #2] 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1FD1-2387-26FB-4BF0-E2B12311B2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558746"/>
          </a:xfrm>
        </p:spPr>
        <p:txBody>
          <a:bodyPr>
            <a:normAutofit/>
          </a:bodyPr>
          <a:lstStyle/>
          <a:p>
            <a:r>
              <a:rPr lang="en-US" dirty="0"/>
              <a:t>ANS after LDRSH R7, [R2, #1]:</a:t>
            </a:r>
          </a:p>
          <a:p>
            <a:pPr lvl="1"/>
            <a:r>
              <a:rPr lang="en-US" dirty="0"/>
              <a:t>Big-endian: the word 0x23456789 is laid out in memory as bytes 23 45 67 89 at addresses A, A+1, A+2, A+3 respectively, so LDRSH R7, [R2, #1] reads 0x6789 and sign-extends it to R7 = 0x00006789. </a:t>
            </a:r>
          </a:p>
          <a:p>
            <a:pPr lvl="1"/>
            <a:r>
              <a:rPr lang="en-US" dirty="0"/>
              <a:t>Little-endian: the same word is laid out as 89 67 45 23 at addresses A, A+1, A+2, A+3 respectively, so LDRSH R7, [R2, #1] reads 0x2345 and sign-extends it to R7 = 0x00002345. 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B3120B-E6CB-D08B-C83A-65EA4EBFEEBA}"/>
              </a:ext>
            </a:extLst>
          </p:cNvPr>
          <p:cNvGraphicFramePr>
            <a:graphicFrameLocks noGrp="1"/>
          </p:cNvGraphicFramePr>
          <p:nvPr/>
        </p:nvGraphicFramePr>
        <p:xfrm>
          <a:off x="955314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A9D7B6-EE91-3397-F114-367B143D28C0}"/>
              </a:ext>
            </a:extLst>
          </p:cNvPr>
          <p:cNvGraphicFramePr>
            <a:graphicFrameLocks noGrp="1"/>
          </p:cNvGraphicFramePr>
          <p:nvPr/>
        </p:nvGraphicFramePr>
        <p:xfrm>
          <a:off x="5261097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328998-F5A5-38ED-01EA-1EC3EF7E338A}"/>
              </a:ext>
            </a:extLst>
          </p:cNvPr>
          <p:cNvSpPr txBox="1"/>
          <p:nvPr/>
        </p:nvSpPr>
        <p:spPr>
          <a:xfrm>
            <a:off x="498025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6A0A7-7A1C-7320-C242-11989D0D0ED0}"/>
              </a:ext>
            </a:extLst>
          </p:cNvPr>
          <p:cNvSpPr/>
          <p:nvPr/>
        </p:nvSpPr>
        <p:spPr>
          <a:xfrm>
            <a:off x="990600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CC732-54C8-85E9-07B7-FAF0798F74AA}"/>
              </a:ext>
            </a:extLst>
          </p:cNvPr>
          <p:cNvSpPr txBox="1"/>
          <p:nvPr/>
        </p:nvSpPr>
        <p:spPr>
          <a:xfrm>
            <a:off x="4834846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9720F2-1965-B15A-E7DD-DB560229807A}"/>
              </a:ext>
            </a:extLst>
          </p:cNvPr>
          <p:cNvSpPr/>
          <p:nvPr/>
        </p:nvSpPr>
        <p:spPr>
          <a:xfrm>
            <a:off x="5327421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0540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A: With Big-Endian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 (the half-word has address range of [N, N+1], so its address is N)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With Little-Endian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N+3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N+2 (the half-word has address range of [N+2, N+3], so its address is N+2)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CEE6-6F21-C8FD-F5E2-B3014B77F72A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0D47-4435-6F04-B674-6CBF74FC04C8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7C2C-171C-36C6-9B35-5D84C30FB5F6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3E003-A348-C97C-7F11-F5817BB4A282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BD9B5-EA27-1E41-ABB8-18A51242E5CD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95757-9D42-648F-005B-4F7AC7B938EB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C72-47D7-E0BB-30E4-E429A57E2390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2D4CB-3821-115B-B028-2A330468B902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4EDB-B367-8D5E-7A1D-8024D94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C05B9626-B3E8-BC07-B4F5-BC0FE3A8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99D37334-8950-8969-9AE6-58AA8FF1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750E36E-39FB-8537-5322-BE27861A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2B3E1AB2-B3CB-2CA3-69A9-9B3B2CA1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 ANS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99AB09FF-CB1D-F4EB-3332-E2B56DF843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E04384-8593-539C-67C3-6EE8212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30A4EB-ACBA-8E2B-82A1-96E1DB36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857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123BA9-A51A-334A-3CCC-23E32C0FB2EF}"/>
              </a:ext>
            </a:extLst>
          </p:cNvPr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81C05-5B13-07CB-4223-36EA7F5CA04E}"/>
              </a:ext>
            </a:extLst>
          </p:cNvPr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5D5A2-4D1B-E7B6-85AF-94A4001FB1BE}"/>
              </a:ext>
            </a:extLst>
          </p:cNvPr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0820-D687-EE75-47D5-DA7B817D3044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4A2F-9846-7A97-D479-D46DB56AB958}"/>
              </a:ext>
            </a:extLst>
          </p:cNvPr>
          <p:cNvSpPr/>
          <p:nvPr/>
        </p:nvSpPr>
        <p:spPr>
          <a:xfrm>
            <a:off x="1041817" y="5253741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F3BEC-A50C-878A-987B-AAF83CD43E44}"/>
              </a:ext>
            </a:extLst>
          </p:cNvPr>
          <p:cNvSpPr/>
          <p:nvPr/>
        </p:nvSpPr>
        <p:spPr>
          <a:xfrm>
            <a:off x="1054556" y="521352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9A434-8C62-C958-9270-232816F13AE4}"/>
              </a:ext>
            </a:extLst>
          </p:cNvPr>
          <p:cNvSpPr/>
          <p:nvPr/>
        </p:nvSpPr>
        <p:spPr>
          <a:xfrm>
            <a:off x="1041817" y="4032316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628D0-DD4D-72F2-BDF1-C601826C46E8}"/>
              </a:ext>
            </a:extLst>
          </p:cNvPr>
          <p:cNvSpPr/>
          <p:nvPr/>
        </p:nvSpPr>
        <p:spPr>
          <a:xfrm>
            <a:off x="1054556" y="399210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</p:spTree>
    <p:extLst>
      <p:ext uri="{BB962C8B-B14F-4D97-AF65-F5344CB8AC3E}">
        <p14:creationId xmlns:p14="http://schemas.microsoft.com/office/powerpoint/2010/main" val="14224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14678</TotalTime>
  <Pages>1</Pages>
  <Words>4425</Words>
  <Application>Microsoft Office PowerPoint</Application>
  <PresentationFormat>On-screen Show (4:3)</PresentationFormat>
  <Paragraphs>511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Bookman Old Style (Headings)</vt:lpstr>
      <vt:lpstr>Gill Sans</vt:lpstr>
      <vt:lpstr>Gill Sans Light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Endianness</vt:lpstr>
      <vt:lpstr>Endianness ANS</vt:lpstr>
      <vt:lpstr>Data Alignment</vt:lpstr>
      <vt:lpstr>Question: Data Alignment</vt:lpstr>
      <vt:lpstr>Answer: Data Align</vt:lpstr>
      <vt:lpstr>Question: Data Align</vt:lpstr>
      <vt:lpstr>Answer: Data Align</vt:lpstr>
      <vt:lpstr>Answer: Memory Cycles</vt:lpstr>
      <vt:lpstr>Answer: Memory Cycles</vt:lpstr>
      <vt:lpstr>Question: Arrays</vt:lpstr>
      <vt:lpstr>Answer: Arrays</vt:lpstr>
      <vt:lpstr>Load Multiple Registers</vt:lpstr>
      <vt:lpstr>LDM</vt:lpstr>
      <vt:lpstr>LDM ANS</vt:lpstr>
      <vt:lpstr>LDR</vt:lpstr>
      <vt:lpstr>LDRB R7, [R2, #1] ANS</vt:lpstr>
      <vt:lpstr>LDRSH R7, [R2, #1] ANS</vt:lpstr>
      <vt:lpstr>LDRSH R7, [R2, #2]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2025-09-18T21:37:08Z</cp:lastPrinted>
  <dcterms:created xsi:type="dcterms:W3CDTF">2014-02-12T15:59:14Z</dcterms:created>
  <dcterms:modified xsi:type="dcterms:W3CDTF">2025-09-25T21:59:07Z</dcterms:modified>
</cp:coreProperties>
</file>