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5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480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Final Answer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i="1" dirty="0">
                <a:latin typeface="Quattrocento Sans" panose="020B0502050000020003" pitchFamily="34" charset="0"/>
              </a:rPr>
              <a:t>Exam question: </a:t>
            </a: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8116216" cy="1421126"/>
          </a:xfrm>
        </p:spPr>
        <p:txBody>
          <a:bodyPr>
            <a:normAutofit/>
          </a:bodyPr>
          <a:lstStyle/>
          <a:p>
            <a:r>
              <a:rPr lang="en-GB" dirty="0"/>
              <a:t>Consider this DAG, use Topological Sort to find Shortest Paths in DAG, considering all possible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0, 1, 4, 7, 5, 2, 3, 6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797436DD-EF54-0D28-D9AB-7CCCB9EED6A2}"/>
              </a:ext>
            </a:extLst>
          </p:cNvPr>
          <p:cNvGrpSpPr>
            <a:grpSpLocks/>
          </p:cNvGrpSpPr>
          <p:nvPr/>
        </p:nvGrpSpPr>
        <p:grpSpPr bwMode="auto">
          <a:xfrm>
            <a:off x="1849537" y="387147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D260D8D-0566-D281-A32E-1CC02DFC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0FCA89F1-1C1F-44E5-024C-D8F26430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0BE6737C-22F5-516F-72F2-B5608109FAC8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295707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C3743B6-BB5A-F5D8-55D5-2161EC13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07C156AF-EFD4-1106-9F00-A715EFC4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34A8C030-1CD8-9360-7049-E265332CE561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463347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F8D8C87B-7BEF-D9AA-2015-2C4031F6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6AC3E98A-1408-3898-D343-6C0964E4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75E49635-6349-7F66-82D6-E1FF77158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6737" y="341427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E7EF579-6C22-4DE0-E99A-94CA7331A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737" y="432867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79B8B14B-6A3C-BF4D-2FFA-E4ED377B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599" y="44953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BFE92899-3878-F640-3684-4F57BF9B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738" y="333545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53181FEC-AC84-6749-195F-617BCD133CAB}"/>
              </a:ext>
            </a:extLst>
          </p:cNvPr>
          <p:cNvGrpSpPr>
            <a:grpSpLocks/>
          </p:cNvGrpSpPr>
          <p:nvPr/>
        </p:nvGrpSpPr>
        <p:grpSpPr bwMode="auto">
          <a:xfrm>
            <a:off x="4173637" y="379252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962DEE71-35BC-798A-B4EF-870CF7BB7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41D99DE2-2D00-F337-8A18-2AE712C6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F7184B3B-8CE1-62E5-2D5A-5BA0B775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938" y="339126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D264E91B-60BA-4564-3D5C-39FC2A681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227" y="424972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BBA0D2E1-477E-28D4-B7BE-886AD9B8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87" y="333545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E7A76C51-2AF8-C6F2-0F3D-98D32687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384" y="445590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E4AA0BB-545F-5BDC-B9A4-33C100E6F147}"/>
              </a:ext>
            </a:extLst>
          </p:cNvPr>
          <p:cNvGrpSpPr>
            <a:grpSpLocks/>
          </p:cNvGrpSpPr>
          <p:nvPr/>
        </p:nvGrpSpPr>
        <p:grpSpPr bwMode="auto">
          <a:xfrm>
            <a:off x="5337505" y="379252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4E5BECE9-241A-4F97-C739-AADAD225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AC6D7446-3622-CDD2-5D50-920CBA1F8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592CBB4F-6624-0004-A228-2DDB0E03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23" y="409467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03DE4EC0-7F72-F76A-8A3D-3FA6E337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095" y="37714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D8A0-9D9E-BDD6-70D6-79AFA5D1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4697392" cy="142112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Consider this DAG, use Topological Sort to find Shortest Paths in DAG, considering </a:t>
            </a:r>
            <a:r>
              <a:rPr lang="en-GB" dirty="0">
                <a:solidFill>
                  <a:srgbClr val="FF0000"/>
                </a:solidFill>
              </a:rPr>
              <a:t>all possible</a:t>
            </a:r>
            <a:r>
              <a:rPr lang="en-GB" dirty="0"/>
              <a:t>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Final Answer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F8834E5D-2FD1-11B2-79A0-6C8CB871AFBB}"/>
              </a:ext>
            </a:extLst>
          </p:cNvPr>
          <p:cNvGrpSpPr>
            <a:grpSpLocks/>
          </p:cNvGrpSpPr>
          <p:nvPr/>
        </p:nvGrpSpPr>
        <p:grpSpPr bwMode="auto">
          <a:xfrm>
            <a:off x="382815" y="419045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E559A023-1117-5C28-A3F9-0A12EEC8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EA786FBB-F8D7-FB4F-C86B-616D3F168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CC087612-E87D-FC0B-A414-8271FCC51CE9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327605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C0E9457B-AE47-8513-759E-B72ADCAC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B1BFBD0A-9132-17C7-21A3-86C2E30A0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FBA150B3-087E-97BF-F7BA-5ADB4BF4258D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495245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31143409-4E37-E2D3-3A15-6C04DD68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43D6D5BB-4164-ED42-1C38-0DA5FAC0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2ADF5B68-DEB3-6AFB-3C4E-8BD77BDB9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015" y="373325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779AFA6-EFEC-08A3-1EC8-ADE215448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5" y="464765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9B42130E-448A-22BF-0ADF-668660F7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77" y="48143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1A0BE6F2-3678-0B61-C6F7-ABBF1F20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16" y="365443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C9CF4F05-5EA6-C258-3A53-34198188590D}"/>
              </a:ext>
            </a:extLst>
          </p:cNvPr>
          <p:cNvGrpSpPr>
            <a:grpSpLocks/>
          </p:cNvGrpSpPr>
          <p:nvPr/>
        </p:nvGrpSpPr>
        <p:grpSpPr bwMode="auto">
          <a:xfrm>
            <a:off x="2706915" y="411150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3E4124FC-FA80-F740-88E0-833EEF0C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265C0122-DFE3-21F5-2EAF-F8CD27E29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72F4C2F1-8002-4011-6FA8-F038218B0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216" y="371024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0E987167-D9FA-E8B6-C25E-BFC87F2B8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505" y="456870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2CE91AF8-45FF-C7AD-0E3A-3B260008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65" y="365443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2B25AAEF-8378-ABA1-8F4A-43593277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662" y="477488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B9A2734-5DC2-5985-E90C-03FDF5E1B0ED}"/>
              </a:ext>
            </a:extLst>
          </p:cNvPr>
          <p:cNvGrpSpPr>
            <a:grpSpLocks/>
          </p:cNvGrpSpPr>
          <p:nvPr/>
        </p:nvGrpSpPr>
        <p:grpSpPr bwMode="auto">
          <a:xfrm>
            <a:off x="3870783" y="411150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8C84D2D4-2164-DBC0-E23C-A47517AA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64CF25F7-5ABE-9987-AE95-8548C0995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805FCB7D-C651-2987-FB9C-8F4F10717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201" y="441365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B43F2FAB-7399-6E28-DA98-E27D96D3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73" y="40904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1433</Words>
  <Application>Microsoft Office PowerPoint</Application>
  <PresentationFormat>Widescreen</PresentationFormat>
  <Paragraphs>977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Gill Sans Light</vt:lpstr>
      <vt:lpstr>Noto Sans Symbols</vt:lpstr>
      <vt:lpstr>Twentieth Century</vt:lpstr>
      <vt:lpstr>Arial</vt:lpstr>
      <vt:lpstr>Calibri</vt:lpstr>
      <vt:lpstr>Cambria Math</vt:lpstr>
      <vt:lpstr>Consolas</vt:lpstr>
      <vt:lpstr>Helvetica</vt:lpstr>
      <vt:lpstr>Quattrocento Sans</vt:lpstr>
      <vt:lpstr>Times New Roman</vt:lpstr>
      <vt:lpstr>Wingdings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Final Answer</vt:lpstr>
      <vt:lpstr>Q. Dijkstra’s Algorithm (Source Node S)</vt:lpstr>
      <vt:lpstr>Q. Dijkstra’s Algorithm (Source Node S) Final Answer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Final Answer</vt:lpstr>
      <vt:lpstr>Q. Topological Sort</vt:lpstr>
      <vt:lpstr>Q. Topological Sort Final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32</cp:revision>
  <dcterms:modified xsi:type="dcterms:W3CDTF">2025-04-16T15:13:56Z</dcterms:modified>
</cp:coreProperties>
</file>