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83" r:id="rId3"/>
    <p:sldId id="554" r:id="rId4"/>
    <p:sldId id="354" r:id="rId5"/>
    <p:sldId id="356" r:id="rId6"/>
    <p:sldId id="357" r:id="rId7"/>
    <p:sldId id="358" r:id="rId8"/>
    <p:sldId id="384" r:id="rId9"/>
    <p:sldId id="385" r:id="rId10"/>
    <p:sldId id="387" r:id="rId11"/>
    <p:sldId id="351" r:id="rId12"/>
    <p:sldId id="257" r:id="rId13"/>
    <p:sldId id="258" r:id="rId14"/>
    <p:sldId id="259" r:id="rId15"/>
    <p:sldId id="260" r:id="rId16"/>
    <p:sldId id="262" r:id="rId17"/>
    <p:sldId id="261" r:id="rId18"/>
    <p:sldId id="352" r:id="rId19"/>
    <p:sldId id="3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134" dt="2025-09-22T02:09:49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">
      <pc:chgData name="Zonghua Gu" userId="9a7e1853e1951ef5" providerId="LiveId" clId="{CF1FAA12-072C-4ED5-BA76-0FFFAEFDB88A}" dt="2025-09-22T02:42:21.949" v="1620" actId="108"/>
      <pc:docMkLst>
        <pc:docMk/>
      </pc:docMkLst>
      <pc:sldChg chg="addSp modSp mod">
        <pc:chgData name="Zonghua Gu" userId="9a7e1853e1951ef5" providerId="LiveId" clId="{CF1FAA12-072C-4ED5-BA76-0FFFAEFDB88A}" dt="2025-09-18T00:01:33.595" v="3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Sp delSp modSp new mod">
        <pc:chgData name="Zonghua Gu" userId="9a7e1853e1951ef5" providerId="LiveId" clId="{CF1FAA12-072C-4ED5-BA76-0FFFAEFDB88A}" dt="2025-09-18T00:54:10.339" v="566" actId="27636"/>
        <pc:sldMkLst>
          <pc:docMk/>
          <pc:sldMk cId="868372046" sldId="257"/>
        </pc:sldMkLst>
        <pc:spChg chg="mod">
          <ac:chgData name="Zonghua Gu" userId="9a7e1853e1951ef5" providerId="LiveId" clId="{CF1FAA12-072C-4ED5-BA76-0FFFAEFDB88A}" dt="2025-09-18T00:06:57.785" v="94" actId="20577"/>
          <ac:spMkLst>
            <pc:docMk/>
            <pc:sldMk cId="868372046" sldId="257"/>
            <ac:spMk id="2" creationId="{983FB880-04B3-ECE3-3ABD-F33567012B93}"/>
          </ac:spMkLst>
        </pc:spChg>
        <pc:spChg chg="mod">
          <ac:chgData name="Zonghua Gu" userId="9a7e1853e1951ef5" providerId="LiveId" clId="{CF1FAA12-072C-4ED5-BA76-0FFFAEFDB88A}" dt="2025-09-18T00:54:10.339" v="566" actId="27636"/>
          <ac:spMkLst>
            <pc:docMk/>
            <pc:sldMk cId="868372046" sldId="257"/>
            <ac:spMk id="4" creationId="{77B7521E-4543-F7E4-701C-9D4CAFA526F9}"/>
          </ac:spMkLst>
        </pc:spChg>
      </pc:sldChg>
      <pc:sldChg chg="modSp add mod">
        <pc:chgData name="Zonghua Gu" userId="9a7e1853e1951ef5" providerId="LiveId" clId="{CF1FAA12-072C-4ED5-BA76-0FFFAEFDB88A}" dt="2025-09-21T19:40:55.283" v="687" actId="20577"/>
        <pc:sldMkLst>
          <pc:docMk/>
          <pc:sldMk cId="3884576026" sldId="258"/>
        </pc:sldMkLst>
        <pc:spChg chg="mod">
          <ac:chgData name="Zonghua Gu" userId="9a7e1853e1951ef5" providerId="LiveId" clId="{CF1FAA12-072C-4ED5-BA76-0FFFAEFDB88A}" dt="2025-09-18T00:20:29.736" v="297" actId="20577"/>
          <ac:spMkLst>
            <pc:docMk/>
            <pc:sldMk cId="3884576026" sldId="258"/>
            <ac:spMk id="2" creationId="{835CD60A-F4CC-C593-9C3D-32E1A059F354}"/>
          </ac:spMkLst>
        </pc:spChg>
        <pc:spChg chg="mod">
          <ac:chgData name="Zonghua Gu" userId="9a7e1853e1951ef5" providerId="LiveId" clId="{CF1FAA12-072C-4ED5-BA76-0FFFAEFDB88A}" dt="2025-09-21T19:40:55.283" v="687" actId="20577"/>
          <ac:spMkLst>
            <pc:docMk/>
            <pc:sldMk cId="3884576026" sldId="258"/>
            <ac:spMk id="4" creationId="{53E5C410-5B5B-9673-EACF-102D341F6238}"/>
          </ac:spMkLst>
        </pc:spChg>
      </pc:sldChg>
      <pc:sldChg chg="modSp add mod">
        <pc:chgData name="Zonghua Gu" userId="9a7e1853e1951ef5" providerId="LiveId" clId="{CF1FAA12-072C-4ED5-BA76-0FFFAEFDB88A}" dt="2025-09-21T19:41:07.349" v="690" actId="20577"/>
        <pc:sldMkLst>
          <pc:docMk/>
          <pc:sldMk cId="2205104917" sldId="259"/>
        </pc:sldMkLst>
        <pc:spChg chg="mod">
          <ac:chgData name="Zonghua Gu" userId="9a7e1853e1951ef5" providerId="LiveId" clId="{CF1FAA12-072C-4ED5-BA76-0FFFAEFDB88A}" dt="2025-09-18T00:20:35.878" v="299" actId="20577"/>
          <ac:spMkLst>
            <pc:docMk/>
            <pc:sldMk cId="2205104917" sldId="259"/>
            <ac:spMk id="2" creationId="{461FDE60-E213-C841-CE66-6B08D43FD2FE}"/>
          </ac:spMkLst>
        </pc:spChg>
        <pc:spChg chg="mod">
          <ac:chgData name="Zonghua Gu" userId="9a7e1853e1951ef5" providerId="LiveId" clId="{CF1FAA12-072C-4ED5-BA76-0FFFAEFDB88A}" dt="2025-09-21T19:41:07.349" v="690" actId="20577"/>
          <ac:spMkLst>
            <pc:docMk/>
            <pc:sldMk cId="2205104917" sldId="259"/>
            <ac:spMk id="4" creationId="{BA07637E-01BA-8126-601A-84479B0807A3}"/>
          </ac:spMkLst>
        </pc:spChg>
      </pc:sldChg>
      <pc:sldChg chg="modSp new mod">
        <pc:chgData name="Zonghua Gu" userId="9a7e1853e1951ef5" providerId="LiveId" clId="{CF1FAA12-072C-4ED5-BA76-0FFFAEFDB88A}" dt="2025-09-21T19:41:23.183" v="695" actId="20577"/>
        <pc:sldMkLst>
          <pc:docMk/>
          <pc:sldMk cId="2309965032" sldId="260"/>
        </pc:sldMkLst>
        <pc:spChg chg="mod">
          <ac:chgData name="Zonghua Gu" userId="9a7e1853e1951ef5" providerId="LiveId" clId="{CF1FAA12-072C-4ED5-BA76-0FFFAEFDB88A}" dt="2025-09-18T00:46:49.227" v="494" actId="20577"/>
          <ac:spMkLst>
            <pc:docMk/>
            <pc:sldMk cId="2309965032" sldId="260"/>
            <ac:spMk id="2" creationId="{786DC036-2869-0E69-8B9A-E1933A631F00}"/>
          </ac:spMkLst>
        </pc:spChg>
        <pc:spChg chg="mod">
          <ac:chgData name="Zonghua Gu" userId="9a7e1853e1951ef5" providerId="LiveId" clId="{CF1FAA12-072C-4ED5-BA76-0FFFAEFDB88A}" dt="2025-09-21T19:41:23.183" v="695" actId="20577"/>
          <ac:spMkLst>
            <pc:docMk/>
            <pc:sldMk cId="2309965032" sldId="260"/>
            <ac:spMk id="4" creationId="{0FB0DF07-A9DB-A45E-E865-E3DA1A2E9A18}"/>
          </ac:spMkLst>
        </pc:spChg>
      </pc:sldChg>
      <pc:sldChg chg="modSp new mod">
        <pc:chgData name="Zonghua Gu" userId="9a7e1853e1951ef5" providerId="LiveId" clId="{CF1FAA12-072C-4ED5-BA76-0FFFAEFDB88A}" dt="2025-09-18T00:46:44.730" v="491" actId="20577"/>
        <pc:sldMkLst>
          <pc:docMk/>
          <pc:sldMk cId="3895715509" sldId="261"/>
        </pc:sldMkLst>
        <pc:spChg chg="mod">
          <ac:chgData name="Zonghua Gu" userId="9a7e1853e1951ef5" providerId="LiveId" clId="{CF1FAA12-072C-4ED5-BA76-0FFFAEFDB88A}" dt="2025-09-18T00:46:44.730" v="491" actId="20577"/>
          <ac:spMkLst>
            <pc:docMk/>
            <pc:sldMk cId="3895715509" sldId="261"/>
            <ac:spMk id="2" creationId="{2B394F7E-B72B-03F3-82BC-5ADF55A6D6EB}"/>
          </ac:spMkLst>
        </pc:spChg>
        <pc:spChg chg="mod">
          <ac:chgData name="Zonghua Gu" userId="9a7e1853e1951ef5" providerId="LiveId" clId="{CF1FAA12-072C-4ED5-BA76-0FFFAEFDB88A}" dt="2025-09-18T00:38:11.690" v="487" actId="20577"/>
          <ac:spMkLst>
            <pc:docMk/>
            <pc:sldMk cId="3895715509" sldId="261"/>
            <ac:spMk id="4" creationId="{69D7C57D-5681-1E7F-C90E-C2A6E62DD37D}"/>
          </ac:spMkLst>
        </pc:spChg>
      </pc:sldChg>
      <pc:sldChg chg="modSp add mod">
        <pc:chgData name="Zonghua Gu" userId="9a7e1853e1951ef5" providerId="LiveId" clId="{CF1FAA12-072C-4ED5-BA76-0FFFAEFDB88A}" dt="2025-09-21T19:41:32.347" v="698" actId="20577"/>
        <pc:sldMkLst>
          <pc:docMk/>
          <pc:sldMk cId="3348230435" sldId="262"/>
        </pc:sldMkLst>
        <pc:spChg chg="mod">
          <ac:chgData name="Zonghua Gu" userId="9a7e1853e1951ef5" providerId="LiveId" clId="{CF1FAA12-072C-4ED5-BA76-0FFFAEFDB88A}" dt="2025-09-21T19:41:32.347" v="698" actId="20577"/>
          <ac:spMkLst>
            <pc:docMk/>
            <pc:sldMk cId="3348230435" sldId="262"/>
            <ac:spMk id="4" creationId="{8BA53D22-7664-ED5A-1A06-11937BAAD832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Sp delSp modSp add mod">
        <pc:chgData name="Zonghua Gu" userId="9a7e1853e1951ef5" providerId="LiveId" clId="{CF1FAA12-072C-4ED5-BA76-0FFFAEFDB88A}" dt="2025-09-18T01:06:58.583" v="587" actId="478"/>
        <pc:sldMkLst>
          <pc:docMk/>
          <pc:sldMk cId="2996946337" sldId="351"/>
        </pc:sldMkLst>
        <pc:spChg chg="add mod">
          <ac:chgData name="Zonghua Gu" userId="9a7e1853e1951ef5" providerId="LiveId" clId="{CF1FAA12-072C-4ED5-BA76-0FFFAEFDB88A}" dt="2025-09-18T01:06:56.563" v="586" actId="1076"/>
          <ac:spMkLst>
            <pc:docMk/>
            <pc:sldMk cId="2996946337" sldId="351"/>
            <ac:spMk id="6" creationId="{E5E988BA-EC48-9C00-F0B8-EA356F0F3223}"/>
          </ac:spMkLst>
        </pc:spChg>
      </pc:sldChg>
      <pc:sldChg chg="modSp new mod">
        <pc:chgData name="Zonghua Gu" userId="9a7e1853e1951ef5" providerId="LiveId" clId="{CF1FAA12-072C-4ED5-BA76-0FFFAEFDB88A}" dt="2025-09-18T01:37:23.689" v="677" actId="1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32:22.124" v="611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37:23.689" v="677" actId="15"/>
          <ac:spMkLst>
            <pc:docMk/>
            <pc:sldMk cId="544675658" sldId="352"/>
            <ac:spMk id="4" creationId="{815194D1-447C-6A4E-281D-DAB9A59A84CD}"/>
          </ac:spMkLst>
        </pc:spChg>
      </pc:sldChg>
      <pc:sldChg chg="modSp new mod">
        <pc:chgData name="Zonghua Gu" userId="9a7e1853e1951ef5" providerId="LiveId" clId="{CF1FAA12-072C-4ED5-BA76-0FFFAEFDB88A}" dt="2025-09-18T01:37:34.387" v="684" actId="2057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33:32.383" v="630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18T01:37:34.387" v="684" actId="20577"/>
          <ac:spMkLst>
            <pc:docMk/>
            <pc:sldMk cId="188395404" sldId="353"/>
            <ac:spMk id="4" creationId="{B4C3D2E6-2CBC-36E7-D723-501E1827F828}"/>
          </ac:spMkLst>
        </pc:spChg>
      </pc:sldChg>
      <pc:sldChg chg="addSp delSp modSp new mod">
        <pc:chgData name="Zonghua Gu" userId="9a7e1853e1951ef5" providerId="LiveId" clId="{CF1FAA12-072C-4ED5-BA76-0FFFAEFDB88A}" dt="2025-09-22T01:34:53.799" v="1274" actId="20577"/>
        <pc:sldMkLst>
          <pc:docMk/>
          <pc:sldMk cId="2291445225" sldId="354"/>
        </pc:sldMkLst>
        <pc:spChg chg="mod">
          <ac:chgData name="Zonghua Gu" userId="9a7e1853e1951ef5" providerId="LiveId" clId="{CF1FAA12-072C-4ED5-BA76-0FFFAEFDB88A}" dt="2025-09-22T01:30:33.790" v="1120" actId="20577"/>
          <ac:spMkLst>
            <pc:docMk/>
            <pc:sldMk cId="2291445225" sldId="354"/>
            <ac:spMk id="2" creationId="{11B52526-FDDF-35FA-A44E-1A2334442F74}"/>
          </ac:spMkLst>
        </pc:spChg>
        <pc:spChg chg="mod">
          <ac:chgData name="Zonghua Gu" userId="9a7e1853e1951ef5" providerId="LiveId" clId="{CF1FAA12-072C-4ED5-BA76-0FFFAEFDB88A}" dt="2025-09-22T01:34:53.799" v="1274" actId="20577"/>
          <ac:spMkLst>
            <pc:docMk/>
            <pc:sldMk cId="2291445225" sldId="354"/>
            <ac:spMk id="4" creationId="{43995D49-573C-6129-4E24-762AAEB6BD07}"/>
          </ac:spMkLst>
        </pc:spChg>
        <pc:spChg chg="add mod">
          <ac:chgData name="Zonghua Gu" userId="9a7e1853e1951ef5" providerId="LiveId" clId="{CF1FAA12-072C-4ED5-BA76-0FFFAEFDB88A}" dt="2025-09-22T01:34:38.375" v="1270" actId="1076"/>
          <ac:spMkLst>
            <pc:docMk/>
            <pc:sldMk cId="2291445225" sldId="354"/>
            <ac:spMk id="7" creationId="{BCB598EB-3D73-A532-9DE0-CBC965E702FA}"/>
          </ac:spMkLst>
        </pc:spChg>
        <pc:graphicFrameChg chg="add del mod modGraphic">
          <ac:chgData name="Zonghua Gu" userId="9a7e1853e1951ef5" providerId="LiveId" clId="{CF1FAA12-072C-4ED5-BA76-0FFFAEFDB88A}" dt="2025-09-22T01:34:40.141" v="1271" actId="478"/>
          <ac:graphicFrameMkLst>
            <pc:docMk/>
            <pc:sldMk cId="2291445225" sldId="354"/>
            <ac:graphicFrameMk id="5" creationId="{022736A9-AF5F-9F2A-28E9-99AC5EAF40B3}"/>
          </ac:graphicFrameMkLst>
        </pc:graphicFrameChg>
        <pc:picChg chg="add del mod">
          <ac:chgData name="Zonghua Gu" userId="9a7e1853e1951ef5" providerId="LiveId" clId="{CF1FAA12-072C-4ED5-BA76-0FFFAEFDB88A}" dt="2025-09-21T19:46:43.664" v="814" actId="478"/>
          <ac:picMkLst>
            <pc:docMk/>
            <pc:sldMk cId="2291445225" sldId="354"/>
            <ac:picMk id="6" creationId="{F6EECF31-A7E1-619F-DB02-9E0066DCAC8F}"/>
          </ac:picMkLst>
        </pc:picChg>
      </pc:sldChg>
      <pc:sldChg chg="modSp new del mod">
        <pc:chgData name="Zonghua Gu" userId="9a7e1853e1951ef5" providerId="LiveId" clId="{CF1FAA12-072C-4ED5-BA76-0FFFAEFDB88A}" dt="2025-09-21T20:35:19.056" v="1107" actId="47"/>
        <pc:sldMkLst>
          <pc:docMk/>
          <pc:sldMk cId="3325406462" sldId="355"/>
        </pc:sldMkLst>
        <pc:spChg chg="mod">
          <ac:chgData name="Zonghua Gu" userId="9a7e1853e1951ef5" providerId="LiveId" clId="{CF1FAA12-072C-4ED5-BA76-0FFFAEFDB88A}" dt="2025-09-21T19:49:51.568" v="880" actId="27636"/>
          <ac:spMkLst>
            <pc:docMk/>
            <pc:sldMk cId="3325406462" sldId="355"/>
            <ac:spMk id="4" creationId="{DDD7644E-FC91-2905-7366-6B0643FC3656}"/>
          </ac:spMkLst>
        </pc:spChg>
      </pc:sldChg>
      <pc:sldChg chg="addSp delSp modSp add mod">
        <pc:chgData name="Zonghua Gu" userId="9a7e1853e1951ef5" providerId="LiveId" clId="{CF1FAA12-072C-4ED5-BA76-0FFFAEFDB88A}" dt="2025-09-22T01:43:39.461" v="1344" actId="20577"/>
        <pc:sldMkLst>
          <pc:docMk/>
          <pc:sldMk cId="3592227053" sldId="356"/>
        </pc:sldMkLst>
        <pc:spChg chg="mod">
          <ac:chgData name="Zonghua Gu" userId="9a7e1853e1951ef5" providerId="LiveId" clId="{CF1FAA12-072C-4ED5-BA76-0FFFAEFDB88A}" dt="2025-09-22T01:30:35.864" v="1121" actId="20577"/>
          <ac:spMkLst>
            <pc:docMk/>
            <pc:sldMk cId="3592227053" sldId="356"/>
            <ac:spMk id="2" creationId="{64E3212C-AC3A-BD60-BBB1-8FEACA89464F}"/>
          </ac:spMkLst>
        </pc:spChg>
        <pc:spChg chg="mod">
          <ac:chgData name="Zonghua Gu" userId="9a7e1853e1951ef5" providerId="LiveId" clId="{CF1FAA12-072C-4ED5-BA76-0FFFAEFDB88A}" dt="2025-09-22T01:43:39.461" v="1344" actId="20577"/>
          <ac:spMkLst>
            <pc:docMk/>
            <pc:sldMk cId="3592227053" sldId="356"/>
            <ac:spMk id="4" creationId="{2D018A86-8DB2-795C-FF88-161C2A00B316}"/>
          </ac:spMkLst>
        </pc:spChg>
        <pc:spChg chg="add mod">
          <ac:chgData name="Zonghua Gu" userId="9a7e1853e1951ef5" providerId="LiveId" clId="{CF1FAA12-072C-4ED5-BA76-0FFFAEFDB88A}" dt="2025-09-22T01:35:44.664" v="1281" actId="14100"/>
          <ac:spMkLst>
            <pc:docMk/>
            <pc:sldMk cId="3592227053" sldId="356"/>
            <ac:spMk id="5" creationId="{FA200113-936A-759C-DAEA-A0CA7E874220}"/>
          </ac:spMkLst>
        </pc:spChg>
        <pc:spChg chg="mod">
          <ac:chgData name="Zonghua Gu" userId="9a7e1853e1951ef5" providerId="LiveId" clId="{CF1FAA12-072C-4ED5-BA76-0FFFAEFDB88A}" dt="2025-09-22T01:35:39.647" v="1280" actId="1076"/>
          <ac:spMkLst>
            <pc:docMk/>
            <pc:sldMk cId="3592227053" sldId="356"/>
            <ac:spMk id="7" creationId="{024CB201-5D7D-1A95-A3C5-0B501ADFE4ED}"/>
          </ac:spMkLst>
        </pc:spChg>
        <pc:graphicFrameChg chg="add del mod">
          <ac:chgData name="Zonghua Gu" userId="9a7e1853e1951ef5" providerId="LiveId" clId="{CF1FAA12-072C-4ED5-BA76-0FFFAEFDB88A}" dt="2025-09-22T01:34:58.658" v="1275" actId="21"/>
          <ac:graphicFrameMkLst>
            <pc:docMk/>
            <pc:sldMk cId="3592227053" sldId="356"/>
            <ac:graphicFrameMk id="6" creationId="{7D02BF71-090B-A9C4-081B-9009E642209D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1:43:58.605" v="1347" actId="1076"/>
        <pc:sldMkLst>
          <pc:docMk/>
          <pc:sldMk cId="1401545001" sldId="357"/>
        </pc:sldMkLst>
        <pc:spChg chg="mod">
          <ac:chgData name="Zonghua Gu" userId="9a7e1853e1951ef5" providerId="LiveId" clId="{CF1FAA12-072C-4ED5-BA76-0FFFAEFDB88A}" dt="2025-09-22T01:30:42.060" v="1124" actId="20577"/>
          <ac:spMkLst>
            <pc:docMk/>
            <pc:sldMk cId="1401545001" sldId="357"/>
            <ac:spMk id="2" creationId="{E3C709F9-4905-FD89-18E1-B8EB2F602C94}"/>
          </ac:spMkLst>
        </pc:spChg>
        <pc:spChg chg="del">
          <ac:chgData name="Zonghua Gu" userId="9a7e1853e1951ef5" providerId="LiveId" clId="{CF1FAA12-072C-4ED5-BA76-0FFFAEFDB88A}" dt="2025-09-21T19:52:53.468" v="918" actId="478"/>
          <ac:spMkLst>
            <pc:docMk/>
            <pc:sldMk cId="1401545001" sldId="357"/>
            <ac:spMk id="4" creationId="{4E3FBF58-5C43-7E71-1049-0574BBF1F124}"/>
          </ac:spMkLst>
        </pc:spChg>
        <pc:spChg chg="add mod">
          <ac:chgData name="Zonghua Gu" userId="9a7e1853e1951ef5" providerId="LiveId" clId="{CF1FAA12-072C-4ED5-BA76-0FFFAEFDB88A}" dt="2025-09-22T01:43:52.862" v="1346"/>
          <ac:spMkLst>
            <pc:docMk/>
            <pc:sldMk cId="1401545001" sldId="357"/>
            <ac:spMk id="7" creationId="{B21BD5E1-8C43-5CBF-BEB4-B430BDD4D73C}"/>
          </ac:spMkLst>
        </pc:spChg>
        <pc:spChg chg="add mod">
          <ac:chgData name="Zonghua Gu" userId="9a7e1853e1951ef5" providerId="LiveId" clId="{CF1FAA12-072C-4ED5-BA76-0FFFAEFDB88A}" dt="2025-09-22T01:43:58.605" v="1347" actId="1076"/>
          <ac:spMkLst>
            <pc:docMk/>
            <pc:sldMk cId="1401545001" sldId="357"/>
            <ac:spMk id="8" creationId="{D43F8B0C-9B9C-5AAA-26B5-003AE580EB61}"/>
          </ac:spMkLst>
        </pc:spChg>
        <pc:picChg chg="add del">
          <ac:chgData name="Zonghua Gu" userId="9a7e1853e1951ef5" providerId="LiveId" clId="{CF1FAA12-072C-4ED5-BA76-0FFFAEFDB88A}" dt="2025-09-21T19:53:17.378" v="924" actId="478"/>
          <ac:picMkLst>
            <pc:docMk/>
            <pc:sldMk cId="1401545001" sldId="357"/>
            <ac:picMk id="6" creationId="{CEC07FCE-B887-8FA9-0C63-605627D951EB}"/>
          </ac:picMkLst>
        </pc:picChg>
      </pc:sldChg>
      <pc:sldChg chg="addSp modSp add mod">
        <pc:chgData name="Zonghua Gu" userId="9a7e1853e1951ef5" providerId="LiveId" clId="{CF1FAA12-072C-4ED5-BA76-0FFFAEFDB88A}" dt="2025-09-22T01:43:11.521" v="1336" actId="20577"/>
        <pc:sldMkLst>
          <pc:docMk/>
          <pc:sldMk cId="1087692432" sldId="358"/>
        </pc:sldMkLst>
        <pc:spChg chg="mod">
          <ac:chgData name="Zonghua Gu" userId="9a7e1853e1951ef5" providerId="LiveId" clId="{CF1FAA12-072C-4ED5-BA76-0FFFAEFDB88A}" dt="2025-09-22T01:30:45.532" v="1130" actId="20577"/>
          <ac:spMkLst>
            <pc:docMk/>
            <pc:sldMk cId="1087692432" sldId="358"/>
            <ac:spMk id="2" creationId="{2F6691BF-E76C-EDC4-020F-C2C90681E1C6}"/>
          </ac:spMkLst>
        </pc:spChg>
        <pc:spChg chg="add mod">
          <ac:chgData name="Zonghua Gu" userId="9a7e1853e1951ef5" providerId="LiveId" clId="{CF1FAA12-072C-4ED5-BA76-0FFFAEFDB88A}" dt="2025-09-21T20:05:03.670" v="1105" actId="20577"/>
          <ac:spMkLst>
            <pc:docMk/>
            <pc:sldMk cId="1087692432" sldId="358"/>
            <ac:spMk id="4" creationId="{72C864CC-AEF5-15FA-F8F8-33E8C3B92231}"/>
          </ac:spMkLst>
        </pc:spChg>
        <pc:spChg chg="mod">
          <ac:chgData name="Zonghua Gu" userId="9a7e1853e1951ef5" providerId="LiveId" clId="{CF1FAA12-072C-4ED5-BA76-0FFFAEFDB88A}" dt="2025-09-22T01:43:11.521" v="1336" actId="20577"/>
          <ac:spMkLst>
            <pc:docMk/>
            <pc:sldMk cId="1087692432" sldId="358"/>
            <ac:spMk id="7" creationId="{7B3059B3-E7CA-6A88-ECC8-ADFF4594B569}"/>
          </ac:spMkLst>
        </pc:spChg>
        <pc:spChg chg="mod">
          <ac:chgData name="Zonghua Gu" userId="9a7e1853e1951ef5" providerId="LiveId" clId="{CF1FAA12-072C-4ED5-BA76-0FFFAEFDB88A}" dt="2025-09-22T01:36:09.075" v="1285" actId="1076"/>
          <ac:spMkLst>
            <pc:docMk/>
            <pc:sldMk cId="1087692432" sldId="358"/>
            <ac:spMk id="8" creationId="{63728C00-95CC-7E30-18AF-775A46A3C6BF}"/>
          </ac:spMkLst>
        </pc:spChg>
      </pc:sldChg>
      <pc:sldChg chg="modSp add del mod">
        <pc:chgData name="Zonghua Gu" userId="9a7e1853e1951ef5" providerId="LiveId" clId="{CF1FAA12-072C-4ED5-BA76-0FFFAEFDB88A}" dt="2025-09-22T02:09:48.118" v="1611" actId="1076"/>
        <pc:sldMkLst>
          <pc:docMk/>
          <pc:sldMk cId="2623990252" sldId="383"/>
        </pc:sldMkLst>
        <pc:spChg chg="mod">
          <ac:chgData name="Zonghua Gu" userId="9a7e1853e1951ef5" providerId="LiveId" clId="{CF1FAA12-072C-4ED5-BA76-0FFFAEFDB88A}" dt="2025-09-22T02:09:48.118" v="1611" actId="1076"/>
          <ac:spMkLst>
            <pc:docMk/>
            <pc:sldMk cId="2623990252" sldId="383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8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9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0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1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2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4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89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23587" creationId="{00000000-0000-0000-0000-000000000000}"/>
          </ac:spMkLst>
        </pc:spChg>
      </pc:sldChg>
      <pc:sldChg chg="addSp delSp modSp add mod">
        <pc:chgData name="Zonghua Gu" userId="9a7e1853e1951ef5" providerId="LiveId" clId="{CF1FAA12-072C-4ED5-BA76-0FFFAEFDB88A}" dt="2025-09-22T02:01:08.326" v="1600"/>
        <pc:sldMkLst>
          <pc:docMk/>
          <pc:sldMk cId="1456166100" sldId="384"/>
        </pc:sldMkLst>
        <pc:spChg chg="mod">
          <ac:chgData name="Zonghua Gu" userId="9a7e1853e1951ef5" providerId="LiveId" clId="{CF1FAA12-072C-4ED5-BA76-0FFFAEFDB88A}" dt="2025-09-22T01:30:49.455" v="1131" actId="20577"/>
          <ac:spMkLst>
            <pc:docMk/>
            <pc:sldMk cId="1456166100" sldId="384"/>
            <ac:spMk id="2" creationId="{F03CE9CC-DEC3-BC36-FF0A-FD088EB33CA9}"/>
          </ac:spMkLst>
        </pc:spChg>
        <pc:spChg chg="mod">
          <ac:chgData name="Zonghua Gu" userId="9a7e1853e1951ef5" providerId="LiveId" clId="{CF1FAA12-072C-4ED5-BA76-0FFFAEFDB88A}" dt="2025-09-22T01:54:58.005" v="1454" actId="27636"/>
          <ac:spMkLst>
            <pc:docMk/>
            <pc:sldMk cId="1456166100" sldId="384"/>
            <ac:spMk id="4" creationId="{FD21DA5F-0B0C-5E4B-FFBA-4A8692F7A975}"/>
          </ac:spMkLst>
        </pc:spChg>
        <pc:graphicFrameChg chg="add del mod modGraphic">
          <ac:chgData name="Zonghua Gu" userId="9a7e1853e1951ef5" providerId="LiveId" clId="{CF1FAA12-072C-4ED5-BA76-0FFFAEFDB88A}" dt="2025-09-22T02:01:08.177" v="1599" actId="478"/>
          <ac:graphicFrameMkLst>
            <pc:docMk/>
            <pc:sldMk cId="1456166100" sldId="384"/>
            <ac:graphicFrameMk id="5" creationId="{72ABBCF1-45F1-CAD6-F3CA-C9C2BC5785B6}"/>
          </ac:graphicFrameMkLst>
        </pc:graphicFrameChg>
        <pc:graphicFrameChg chg="add mod">
          <ac:chgData name="Zonghua Gu" userId="9a7e1853e1951ef5" providerId="LiveId" clId="{CF1FAA12-072C-4ED5-BA76-0FFFAEFDB88A}" dt="2025-09-22T02:01:08.326" v="1600"/>
          <ac:graphicFrameMkLst>
            <pc:docMk/>
            <pc:sldMk cId="1456166100" sldId="384"/>
            <ac:graphicFrameMk id="6" creationId="{F6C027E4-0F54-2503-6E54-155E1BC92737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2:42:21.949" v="1620" actId="108"/>
        <pc:sldMkLst>
          <pc:docMk/>
          <pc:sldMk cId="3808152940" sldId="385"/>
        </pc:sldMkLst>
        <pc:spChg chg="mod">
          <ac:chgData name="Zonghua Gu" userId="9a7e1853e1951ef5" providerId="LiveId" clId="{CF1FAA12-072C-4ED5-BA76-0FFFAEFDB88A}" dt="2025-09-22T01:44:39.972" v="1352" actId="20577"/>
          <ac:spMkLst>
            <pc:docMk/>
            <pc:sldMk cId="3808152940" sldId="385"/>
            <ac:spMk id="2" creationId="{864E7231-82FF-C0A5-9383-A83CE2517596}"/>
          </ac:spMkLst>
        </pc:spChg>
        <pc:spChg chg="mod">
          <ac:chgData name="Zonghua Gu" userId="9a7e1853e1951ef5" providerId="LiveId" clId="{CF1FAA12-072C-4ED5-BA76-0FFFAEFDB88A}" dt="2025-09-22T02:42:21.949" v="1620" actId="108"/>
          <ac:spMkLst>
            <pc:docMk/>
            <pc:sldMk cId="3808152940" sldId="385"/>
            <ac:spMk id="4" creationId="{20AF534B-2417-B92D-61EA-CC2082CC62B6}"/>
          </ac:spMkLst>
        </pc:spChg>
        <pc:graphicFrameChg chg="add del mod">
          <ac:chgData name="Zonghua Gu" userId="9a7e1853e1951ef5" providerId="LiveId" clId="{CF1FAA12-072C-4ED5-BA76-0FFFAEFDB88A}" dt="2025-09-22T02:01:05.466" v="1597" actId="478"/>
          <ac:graphicFrameMkLst>
            <pc:docMk/>
            <pc:sldMk cId="3808152940" sldId="385"/>
            <ac:graphicFrameMk id="5" creationId="{457AE6CB-DE26-6367-28C7-BC8BEA08DAC8}"/>
          </ac:graphicFrameMkLst>
        </pc:graphicFrameChg>
        <pc:graphicFrameChg chg="add mod">
          <ac:chgData name="Zonghua Gu" userId="9a7e1853e1951ef5" providerId="LiveId" clId="{CF1FAA12-072C-4ED5-BA76-0FFFAEFDB88A}" dt="2025-09-22T02:01:05.626" v="1598"/>
          <ac:graphicFrameMkLst>
            <pc:docMk/>
            <pc:sldMk cId="3808152940" sldId="385"/>
            <ac:graphicFrameMk id="6" creationId="{9F3E2C1E-31D7-D8FB-CE9D-0E062ADEFB6A}"/>
          </ac:graphicFrameMkLst>
        </pc:graphicFrameChg>
        <pc:picChg chg="add del mod">
          <ac:chgData name="Zonghua Gu" userId="9a7e1853e1951ef5" providerId="LiveId" clId="{CF1FAA12-072C-4ED5-BA76-0FFFAEFDB88A}" dt="2025-09-22T02:02:27.791" v="1603" actId="478"/>
          <ac:picMkLst>
            <pc:docMk/>
            <pc:sldMk cId="3808152940" sldId="385"/>
            <ac:picMk id="8" creationId="{025FD072-8266-7F81-B187-3556494B5712}"/>
          </ac:picMkLst>
        </pc:picChg>
      </pc:sldChg>
      <pc:sldChg chg="new del">
        <pc:chgData name="Zonghua Gu" userId="9a7e1853e1951ef5" providerId="LiveId" clId="{CF1FAA12-072C-4ED5-BA76-0FFFAEFDB88A}" dt="2025-09-22T02:41:34.751" v="1619" actId="47"/>
        <pc:sldMkLst>
          <pc:docMk/>
          <pc:sldMk cId="2474693556" sldId="386"/>
        </pc:sldMkLst>
      </pc:sldChg>
      <pc:sldChg chg="addSp delSp modSp add mod">
        <pc:chgData name="Zonghua Gu" userId="9a7e1853e1951ef5" providerId="LiveId" clId="{CF1FAA12-072C-4ED5-BA76-0FFFAEFDB88A}" dt="2025-09-22T02:11:05.258" v="1618" actId="22"/>
        <pc:sldMkLst>
          <pc:docMk/>
          <pc:sldMk cId="1496054644" sldId="387"/>
        </pc:sldMkLst>
        <pc:spChg chg="mod">
          <ac:chgData name="Zonghua Gu" userId="9a7e1853e1951ef5" providerId="LiveId" clId="{CF1FAA12-072C-4ED5-BA76-0FFFAEFDB88A}" dt="2025-09-22T02:00:44.352" v="1581" actId="20577"/>
          <ac:spMkLst>
            <pc:docMk/>
            <pc:sldMk cId="1496054644" sldId="387"/>
            <ac:spMk id="4" creationId="{5645CD76-A90D-FFA9-784E-A81C0CBBBD11}"/>
          </ac:spMkLst>
        </pc:spChg>
        <pc:graphicFrameChg chg="mod modGraphic">
          <ac:chgData name="Zonghua Gu" userId="9a7e1853e1951ef5" providerId="LiveId" clId="{CF1FAA12-072C-4ED5-BA76-0FFFAEFDB88A}" dt="2025-09-22T02:01:01.933" v="1596" actId="1038"/>
          <ac:graphicFrameMkLst>
            <pc:docMk/>
            <pc:sldMk cId="1496054644" sldId="387"/>
            <ac:graphicFrameMk id="5" creationId="{9BFC7784-AC7A-8159-74B8-C94D84BE48E4}"/>
          </ac:graphicFrameMkLst>
        </pc:graphicFrameChg>
        <pc:picChg chg="add del mod">
          <ac:chgData name="Zonghua Gu" userId="9a7e1853e1951ef5" providerId="LiveId" clId="{CF1FAA12-072C-4ED5-BA76-0FFFAEFDB88A}" dt="2025-09-22T02:03:33.470" v="1608" actId="478"/>
          <ac:picMkLst>
            <pc:docMk/>
            <pc:sldMk cId="1496054644" sldId="387"/>
            <ac:picMk id="7" creationId="{EA56FF93-ED69-14CB-F6D3-260B96F66E7E}"/>
          </ac:picMkLst>
        </pc:picChg>
        <pc:picChg chg="add del mod">
          <ac:chgData name="Zonghua Gu" userId="9a7e1853e1951ef5" providerId="LiveId" clId="{CF1FAA12-072C-4ED5-BA76-0FFFAEFDB88A}" dt="2025-09-22T02:10:58.431" v="1616" actId="478"/>
          <ac:picMkLst>
            <pc:docMk/>
            <pc:sldMk cId="1496054644" sldId="387"/>
            <ac:picMk id="9" creationId="{D1C3F811-5727-06D4-B75C-C867F0F02AF9}"/>
          </ac:picMkLst>
        </pc:picChg>
        <pc:picChg chg="add del">
          <ac:chgData name="Zonghua Gu" userId="9a7e1853e1951ef5" providerId="LiveId" clId="{CF1FAA12-072C-4ED5-BA76-0FFFAEFDB88A}" dt="2025-09-22T02:11:05.258" v="1618" actId="22"/>
          <ac:picMkLst>
            <pc:docMk/>
            <pc:sldMk cId="1496054644" sldId="387"/>
            <ac:picMk id="11" creationId="{5588148E-945B-C71A-BC94-D04315C4E480}"/>
          </ac:picMkLst>
        </pc:picChg>
      </pc:sldChg>
      <pc:sldChg chg="addSp modSp add mod">
        <pc:chgData name="Zonghua Gu" userId="9a7e1853e1951ef5" providerId="LiveId" clId="{CF1FAA12-072C-4ED5-BA76-0FFFAEFDB88A}" dt="2025-09-22T02:09:58.088" v="1613" actId="6549"/>
        <pc:sldMkLst>
          <pc:docMk/>
          <pc:sldMk cId="4009754153" sldId="554"/>
        </pc:sldMkLst>
        <pc:spChg chg="mod">
          <ac:chgData name="Zonghua Gu" userId="9a7e1853e1951ef5" providerId="LiveId" clId="{CF1FAA12-072C-4ED5-BA76-0FFFAEFDB88A}" dt="2025-09-22T02:09:58.088" v="1613" actId="6549"/>
          <ac:spMkLst>
            <pc:docMk/>
            <pc:sldMk cId="4009754153" sldId="554"/>
            <ac:spMk id="3" creationId="{88866A56-D44E-D648-C861-46FA398FDE43}"/>
          </ac:spMkLst>
        </pc:spChg>
        <pc:spChg chg="add mod">
          <ac:chgData name="Zonghua Gu" userId="9a7e1853e1951ef5" providerId="LiveId" clId="{CF1FAA12-072C-4ED5-BA76-0FFFAEFDB88A}" dt="2025-09-22T02:09:49.994" v="1612"/>
          <ac:spMkLst>
            <pc:docMk/>
            <pc:sldMk cId="4009754153" sldId="554"/>
            <ac:spMk id="4" creationId="{91B1BB63-1586-6983-A850-9ABE39B4AF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6F90-35DA-C6B2-DA8D-B8A77EB63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3923-A3D7-3DF6-0FD1-40B2D7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8110-879A-1649-F5F1-EE26EAC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CD76-A90D-FFA9-784E-A81C0CBBB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(d) ANDS r4, r0, r3</a:t>
            </a:r>
          </a:p>
          <a:p>
            <a:pPr lvl="1"/>
            <a:r>
              <a:rPr lang="en-US" dirty="0"/>
              <a:t>Bitwise AND with flag update: 0xffffffff &amp; 0xfffffff0 = 0xfffffff0</a:t>
            </a:r>
          </a:p>
          <a:p>
            <a:pPr lvl="1"/>
            <a:r>
              <a:rPr lang="en-US" dirty="0"/>
              <a:t>N = 1 (result bit 31 = 1, negative)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0 (logical operations clear carry flag)</a:t>
            </a:r>
          </a:p>
          <a:p>
            <a:pPr lvl="1"/>
            <a:r>
              <a:rPr lang="en-US" dirty="0"/>
              <a:t>V = 0 (logical operations don't affect overflow)</a:t>
            </a:r>
          </a:p>
          <a:p>
            <a:pPr lvl="1"/>
            <a:r>
              <a:rPr lang="en-US" dirty="0"/>
              <a:t>Result: r4 = 0xfffffff0, NZCV = 1000</a:t>
            </a:r>
          </a:p>
          <a:p>
            <a:r>
              <a:rPr lang="en-US" dirty="0"/>
              <a:t>(e) CMP r2, #3</a:t>
            </a:r>
          </a:p>
          <a:p>
            <a:pPr lvl="1"/>
            <a:r>
              <a:rPr lang="en-US" dirty="0"/>
              <a:t>Compare operation: r2 - 3 = 3 - 3 = 0 (result not stored, only flags updated)</a:t>
            </a:r>
          </a:p>
          <a:p>
            <a:pPr lvl="1"/>
            <a:r>
              <a:rPr lang="en-US" dirty="0"/>
              <a:t>N = 0 (subtraction result is 0, bit 31 = 0)</a:t>
            </a:r>
          </a:p>
          <a:p>
            <a:pPr lvl="1"/>
            <a:r>
              <a:rPr lang="en-US" dirty="0"/>
              <a:t>Z = 1 (subtraction result is 0)</a:t>
            </a:r>
          </a:p>
          <a:p>
            <a:pPr lvl="1"/>
            <a:r>
              <a:rPr lang="en-US" dirty="0"/>
              <a:t>C = 1 (no borrow: 3 ≥ 3, so C = 1 = not borrow)</a:t>
            </a:r>
          </a:p>
          <a:p>
            <a:pPr lvl="1"/>
            <a:r>
              <a:rPr lang="en-US" dirty="0"/>
              <a:t>V = 0 (no signed overflow in 3 - 3)</a:t>
            </a:r>
          </a:p>
          <a:p>
            <a:pPr lvl="1"/>
            <a:r>
              <a:rPr lang="en-US" dirty="0"/>
              <a:t>Result: NZCV = 0110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C7784-AC7A-8159-74B8-C94D84B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5733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5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3F0F-A7BA-9DDA-1E58-F95F1967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60A-F4CC-C593-9C3D-32E1A05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A4F2-6A40-EE02-A589-CB00C69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C410-5B5B-9673-EACF-102D341F62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LSL 7, r0 = 0000 0000 0000 0000 0000 0011 1000 0000 = </a:t>
            </a:r>
            <a:r>
              <a:rPr lang="pt-BR" dirty="0"/>
              <a:t>0x0380 (896 in decimal)</a:t>
            </a:r>
          </a:p>
          <a:p>
            <a:pPr lvl="1"/>
            <a:r>
              <a:rPr lang="en-US" dirty="0"/>
              <a:t>In decimal: 7 × 2^7 = 7 × 128 = 896 (Not required for exam)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F67D-B45B-2717-6385-5EB8F116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DE60-E213-C841-CE66-6B08D43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CD85D-5330-5C16-C4BD-607AE26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637E-01BA-8126-601A-84479B080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0100 0000 0000</a:t>
            </a:r>
          </a:p>
          <a:p>
            <a:pPr lvl="1"/>
            <a:r>
              <a:rPr lang="en-US" dirty="0"/>
              <a:t>After LSR 2, r0 = 0000 0000 0000 0000 0000 0001 0000 0000 = 0x00000100 (256 in decimal)</a:t>
            </a:r>
          </a:p>
          <a:p>
            <a:pPr lvl="1"/>
            <a:r>
              <a:rPr lang="en-US" dirty="0"/>
              <a:t>In decimal: 1024 ÷ 2² = 256 (Not required for exam)</a:t>
            </a:r>
          </a:p>
        </p:txBody>
      </p:sp>
    </p:spTree>
    <p:extLst>
      <p:ext uri="{BB962C8B-B14F-4D97-AF65-F5344CB8AC3E}">
        <p14:creationId xmlns:p14="http://schemas.microsoft.com/office/powerpoint/2010/main" val="220510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6-2869-0E69-8B9A-E1933A63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DD10A-EF4D-96C9-153C-371D4E6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F07-A9DB-A45E-E865-E3DA1A2E9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LSR 2, r0 =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11 1111 1111 1111 1111 1111 0000 0000 = 0x3FFFF000</a:t>
            </a:r>
          </a:p>
          <a:p>
            <a:pPr lvl="1"/>
            <a:r>
              <a:rPr lang="en-US" dirty="0"/>
              <a:t>In decimal: 4,294,951,424 ÷ 4 = 1,073,737,728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65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80EF-5EA1-3126-9F72-DBC3BB5C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8A9-784B-2788-2972-41B5BBF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A7CFC-639E-5CD7-AD17-ED109B7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3D22-7664-ED5A-1A06-11937BAAD8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2, r0 =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11 1111 1111 1111 1111 1111 0000 0000 = 0xFFFFFF00 (-256 in decimal)</a:t>
            </a:r>
          </a:p>
          <a:p>
            <a:pPr lvl="1"/>
            <a:r>
              <a:rPr lang="en-US" dirty="0"/>
              <a:t>In decimal: -16384 ÷ 2² = -4096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4F7E-B72B-03F3-82BC-5ADF55A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2938-6A94-824D-979C-92A72D7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57D-5681-1E7F-C90E-C2A6E62DD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ROR r0 = 1100 0000 0000 0000 0000 0000 0000 0001 = 0xC0000001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15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43522"/>
              </p:ext>
            </p:extLst>
          </p:nvPr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5FAD-9A08-0CCB-CFB7-78E0DB9D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12C-AC3A-BD60-BBB1-8FEACA8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C76-EADD-C77E-1FF4-98C0CAB0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8A86-8DB2-795C-FF88-161C2A00B3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0x00000000</a:t>
            </a:r>
          </a:p>
          <a:p>
            <a:r>
              <a:rPr lang="pt-BR" dirty="0"/>
              <a:t>NZCV = 0110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B201-5D7D-1A95-A3C5-0B501ADFE4ED}"/>
              </a:ext>
            </a:extLst>
          </p:cNvPr>
          <p:cNvSpPr/>
          <p:nvPr/>
        </p:nvSpPr>
        <p:spPr>
          <a:xfrm>
            <a:off x="860298" y="2074783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A200113-936A-759C-DAEA-A0CA7E874220}"/>
              </a:ext>
            </a:extLst>
          </p:cNvPr>
          <p:cNvSpPr txBox="1">
            <a:spLocks/>
          </p:cNvSpPr>
          <p:nvPr/>
        </p:nvSpPr>
        <p:spPr>
          <a:xfrm>
            <a:off x="457200" y="4055358"/>
            <a:ext cx="8348605" cy="2650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Left shift (LSL #1) moves the bits in r0 left by 1 bit. The bitwise AND is then computed: r2 = r1 &amp; (r0 &lt;&lt; 1).</a:t>
            </a:r>
          </a:p>
          <a:p>
            <a:r>
              <a:rPr lang="en-US" sz="1600" dirty="0"/>
              <a:t>N (Negative flag): Set to 0 because result r2 = 0x00000000, which is not negative.</a:t>
            </a:r>
          </a:p>
          <a:p>
            <a:r>
              <a:rPr lang="en-US" sz="1600" dirty="0"/>
              <a:t>Z (Zero flag): Set to 1 because the result is zero (r2 = 0).</a:t>
            </a:r>
          </a:p>
          <a:p>
            <a:r>
              <a:rPr lang="en-US" sz="1600" dirty="0"/>
              <a:t>C (Carry flag): Set to 1. The carry flag is updated based on the last bit shifted out during the left shift operation on r0. Since the left shift of 0xFFFFFFF00 by 1 bit causes a '1' to be shifted out, the carry flag is set to 1.</a:t>
            </a:r>
          </a:p>
          <a:p>
            <a:r>
              <a:rPr lang="en-US" sz="1600" dirty="0"/>
              <a:t>V (Overflow flag): Unchanged by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59222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C940-4E30-82BE-8EE2-628F3E65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1BF-E76C-EDC4-020F-C2C9068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3420-26DD-E8AD-EAB4-EE45F10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3059B3-E7CA-6A88-ECC8-ADFF4594B5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0xFFFFFFE01</a:t>
            </a:r>
          </a:p>
          <a:p>
            <a:r>
              <a:rPr lang="pt-BR" dirty="0"/>
              <a:t>NZCV = 1000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28C00-95CC-7E30-18AF-775A46A3C6BF}"/>
              </a:ext>
            </a:extLst>
          </p:cNvPr>
          <p:cNvSpPr/>
          <p:nvPr/>
        </p:nvSpPr>
        <p:spPr>
          <a:xfrm>
            <a:off x="860298" y="2054905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Left shift (LSL #1) moves the bits in r0 left by 1 bit, so r0 = 0xFFFFFFE00. The ADDS is then computed: r2 = r1 + (r0 &lt;&lt; 1) = 0xFFFFFFE01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 (Negative): Since </a:t>
                </a:r>
                <a:r>
                  <a:rPr lang="en-US" dirty="0"/>
                  <a:t>result r2 = 0xFFFFFFE01 </a:t>
                </a:r>
                <a:r>
                  <a:rPr lang="en-US" dirty="0">
                    <a:solidFill>
                      <a:schemeClr val="tx1"/>
                    </a:solidFill>
                  </a:rPr>
                  <a:t>when interpreted as signed 32-bit (two's complement) is negative (most significant bit is 1), N = 1.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Z (Zero): Result is not zero, Z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 (Carry): Carry is set if there is an unsigned overflow. Here carry flag C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V (Overflow): Overflow is set if there is a signed overflow. 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positive;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negative since high bit is set; 2 operands have different signs, no overflow, so V = 0.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Recall “Overflow cannot occur when adding 2 operands with different signs or when subtracting 2 operands with the same sign. 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  <a:blipFill>
                <a:blip r:embed="rId3"/>
                <a:stretch>
                  <a:fillRect t="-239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9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231-82FF-C0A5-9383-A83CE25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D9D39-93B6-A1E2-EA7F-5C474F5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534B-2417-B92D-61EA-CC2082CC6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(a) ADD r4, r0, r2, ASR #3</a:t>
            </a:r>
            <a:endParaRPr lang="en-US" dirty="0"/>
          </a:p>
          <a:p>
            <a:pPr lvl="1"/>
            <a:r>
              <a:rPr lang="en-US" dirty="0"/>
              <a:t>First, r2 ASR #3: 0x00000003 &gt;&gt; 3 = 0x00000000 (arithmetic shift preserves sign)</a:t>
            </a:r>
          </a:p>
          <a:p>
            <a:pPr lvl="1"/>
            <a:r>
              <a:rPr lang="en-US" dirty="0"/>
              <a:t>Then: r4 = r0 + 0 = 0xffffffff + 0 = 0xffffffff</a:t>
            </a:r>
          </a:p>
          <a:p>
            <a:pPr lvl="1"/>
            <a:r>
              <a:rPr lang="en-US" dirty="0"/>
              <a:t>Result: r4 = 0xffffffff, NZCV = 0000 (ADD doesn't affect flags)</a:t>
            </a:r>
          </a:p>
          <a:p>
            <a:r>
              <a:rPr lang="pt-BR" dirty="0"/>
              <a:t>(b) ADDS r4, r0, r1</a:t>
            </a:r>
          </a:p>
          <a:p>
            <a:pPr lvl="1"/>
            <a:r>
              <a:rPr lang="en-US" dirty="0"/>
              <a:t>r4 = 0xffffffff + 0x00000001 = 0x00000000 (truncated to 32-bit)</a:t>
            </a:r>
          </a:p>
          <a:p>
            <a:pPr lvl="1"/>
            <a:r>
              <a:rPr lang="en-US" dirty="0"/>
              <a:t>N = 0 (result bit 31 = 0, not negative)</a:t>
            </a:r>
          </a:p>
          <a:p>
            <a:pPr lvl="1"/>
            <a:r>
              <a:rPr lang="en-US" dirty="0"/>
              <a:t>Z = 1 (result is zero)</a:t>
            </a:r>
          </a:p>
          <a:p>
            <a:pPr lvl="1"/>
            <a:r>
              <a:rPr lang="en-US" dirty="0"/>
              <a:t>C = 1 (carry out from bit 31: 0xffffffff + 1 produces carry)</a:t>
            </a:r>
          </a:p>
          <a:p>
            <a:pPr lvl="1"/>
            <a:r>
              <a:rPr lang="en-US" dirty="0"/>
              <a:t>V = 0 (no signed overflow: -1 + 1 = 0, valid in 32-bit signed range)</a:t>
            </a:r>
          </a:p>
          <a:p>
            <a:pPr lvl="1"/>
            <a:r>
              <a:rPr lang="en-US" dirty="0"/>
              <a:t>Result: r4 = 0x00000000, NZCV = 0110</a:t>
            </a:r>
          </a:p>
          <a:p>
            <a:r>
              <a:rPr lang="pt-BR" dirty="0"/>
              <a:t>(c) LSRS r4, r0, #1</a:t>
            </a:r>
          </a:p>
          <a:p>
            <a:pPr lvl="1"/>
            <a:r>
              <a:rPr lang="en-US" dirty="0"/>
              <a:t>Logical shift right with flag update: 0xffffffff &gt;&gt; 1 = 0x7fffffff</a:t>
            </a:r>
          </a:p>
          <a:p>
            <a:pPr lvl="1"/>
            <a:r>
              <a:rPr lang="en-US" dirty="0"/>
              <a:t>N = 0 (result bit 31 = 0)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1 (last bit shifted out was 1)</a:t>
            </a:r>
          </a:p>
          <a:p>
            <a:pPr lvl="1"/>
            <a:r>
              <a:rPr lang="en-US" dirty="0"/>
              <a:t>V = 0 (logical shifts don't affect overflow flag)</a:t>
            </a:r>
          </a:p>
          <a:p>
            <a:pPr lvl="1"/>
            <a:r>
              <a:rPr lang="en-US" dirty="0"/>
              <a:t>Result: r4 = 0x7fffffff, NZCV = 0010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E2C1E-31D7-D8FB-CE9D-0E062ADE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52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3306</TotalTime>
  <Words>2007</Words>
  <Application>Microsoft Office PowerPoint</Application>
  <PresentationFormat>On-screen Show (4:3)</PresentationFormat>
  <Paragraphs>263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Summary of Carry and Overflow Flags</vt:lpstr>
      <vt:lpstr>References</vt:lpstr>
      <vt:lpstr>Flags ANDS</vt:lpstr>
      <vt:lpstr>Flags ANDS ANS</vt:lpstr>
      <vt:lpstr>Flags ADDS</vt:lpstr>
      <vt:lpstr>Flags ADDS ANS</vt:lpstr>
      <vt:lpstr>Flags</vt:lpstr>
      <vt:lpstr>Flags ANS</vt:lpstr>
      <vt:lpstr>Flags ANS</vt:lpstr>
      <vt:lpstr>Barrel Shifter: Explanations</vt:lpstr>
      <vt:lpstr>Arithmetic with Shifts</vt:lpstr>
      <vt:lpstr>Q1 ANS</vt:lpstr>
      <vt:lpstr>Q2 ANS</vt:lpstr>
      <vt:lpstr>Q3 ANS</vt:lpstr>
      <vt:lpstr>Q4 ANS</vt:lpstr>
      <vt:lpstr>Q5 ANS</vt:lpstr>
      <vt:lpstr>Assembly Programming</vt:lpstr>
      <vt:lpstr>Assembly Programming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2025-09-22T02:42:31Z</dcterms:modified>
</cp:coreProperties>
</file>