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385" r:id="rId2"/>
    <p:sldId id="356" r:id="rId3"/>
    <p:sldId id="363" r:id="rId4"/>
    <p:sldId id="358" r:id="rId5"/>
    <p:sldId id="417" r:id="rId6"/>
    <p:sldId id="774" r:id="rId7"/>
    <p:sldId id="345" r:id="rId8"/>
    <p:sldId id="369" r:id="rId9"/>
    <p:sldId id="367" r:id="rId10"/>
    <p:sldId id="365" r:id="rId1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615">
          <p15:clr>
            <a:srgbClr val="A4A3A4"/>
          </p15:clr>
        </p15:guide>
        <p15:guide id="2" pos="40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25279-C3AD-4B13-92A2-4AC656D27A67}" v="155" dt="2025-09-18T20:06:59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3" autoAdjust="0"/>
    <p:restoredTop sz="84052" autoAdjust="0"/>
  </p:normalViewPr>
  <p:slideViewPr>
    <p:cSldViewPr snapToGrid="0">
      <p:cViewPr varScale="1">
        <p:scale>
          <a:sx n="69" d="100"/>
          <a:sy n="69" d="100"/>
        </p:scale>
        <p:origin x="1320" y="67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615"/>
        <p:guide pos="40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18T21:26:15.452" v="623" actId="20577"/>
      <pc:docMkLst>
        <pc:docMk/>
      </pc:docMkLst>
      <pc:sldChg chg="modSp add del mod modTransition">
        <pc:chgData name="Zonghua Gu" userId="9a7e1853e1951ef5" providerId="LiveId" clId="{CF1FAA12-072C-4ED5-BA76-0FFFAEFDB88A}" dt="2025-09-18T02:44:38.303" v="450" actId="20577"/>
        <pc:sldMkLst>
          <pc:docMk/>
          <pc:sldMk cId="936686548" sldId="345"/>
        </pc:sldMkLst>
        <pc:spChg chg="mod">
          <ac:chgData name="Zonghua Gu" userId="9a7e1853e1951ef5" providerId="LiveId" clId="{CF1FAA12-072C-4ED5-BA76-0FFFAEFDB88A}" dt="2025-09-18T02:44:38.303" v="450" actId="20577"/>
          <ac:spMkLst>
            <pc:docMk/>
            <pc:sldMk cId="936686548" sldId="345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2671398132" sldId="345"/>
        </pc:sldMkLst>
      </pc:sldChg>
      <pc:sldChg chg="modSp add del mod modTransition">
        <pc:chgData name="Zonghua Gu" userId="9a7e1853e1951ef5" providerId="LiveId" clId="{CF1FAA12-072C-4ED5-BA76-0FFFAEFDB88A}" dt="2025-09-18T21:25:59.830" v="619" actId="47"/>
        <pc:sldMkLst>
          <pc:docMk/>
          <pc:sldMk cId="2173526811" sldId="346"/>
        </pc:sldMkLst>
        <pc:spChg chg="mod">
          <ac:chgData name="Zonghua Gu" userId="9a7e1853e1951ef5" providerId="LiveId" clId="{CF1FAA12-072C-4ED5-BA76-0FFFAEFDB88A}" dt="2025-09-18T02:40:42.290" v="419" actId="20577"/>
          <ac:spMkLst>
            <pc:docMk/>
            <pc:sldMk cId="2173526811" sldId="34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4:40.251" v="451" actId="20577"/>
          <ac:spMkLst>
            <pc:docMk/>
            <pc:sldMk cId="2173526811" sldId="346"/>
            <ac:spMk id="4" creationId="{00000000-0000-0000-0000-000000000000}"/>
          </ac:spMkLst>
        </pc:spChg>
        <pc:picChg chg="mod">
          <ac:chgData name="Zonghua Gu" userId="9a7e1853e1951ef5" providerId="LiveId" clId="{CF1FAA12-072C-4ED5-BA76-0FFFAEFDB88A}" dt="2025-09-18T02:40:59.382" v="432" actId="1076"/>
          <ac:picMkLst>
            <pc:docMk/>
            <pc:sldMk cId="2173526811" sldId="346"/>
            <ac:picMk id="6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96642947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3359075723" sldId="356"/>
        </pc:sldMkLst>
      </pc:sldChg>
      <pc:sldChg chg="add del">
        <pc:chgData name="Zonghua Gu" userId="9a7e1853e1951ef5" providerId="LiveId" clId="{CF1FAA12-072C-4ED5-BA76-0FFFAEFDB88A}" dt="2025-09-18T21:25:34.166" v="612" actId="47"/>
        <pc:sldMkLst>
          <pc:docMk/>
          <pc:sldMk cId="1209470724" sldId="357"/>
        </pc:sldMkLst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1239709488" sldId="357"/>
        </pc:sldMkLst>
      </pc:sldChg>
      <pc:sldChg chg="add del">
        <pc:chgData name="Zonghua Gu" userId="9a7e1853e1951ef5" providerId="LiveId" clId="{CF1FAA12-072C-4ED5-BA76-0FFFAEFDB88A}" dt="2025-09-18T02:25:29.686" v="185"/>
        <pc:sldMkLst>
          <pc:docMk/>
          <pc:sldMk cId="1502810167" sldId="358"/>
        </pc:sldMkLst>
      </pc:sldChg>
      <pc:sldChg chg="add del">
        <pc:chgData name="Zonghua Gu" userId="9a7e1853e1951ef5" providerId="LiveId" clId="{CF1FAA12-072C-4ED5-BA76-0FFFAEFDB88A}" dt="2025-09-18T21:25:47.173" v="616" actId="47"/>
        <pc:sldMkLst>
          <pc:docMk/>
          <pc:sldMk cId="670903100" sldId="35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360"/>
        </pc:sldMkLst>
      </pc:sldChg>
      <pc:sldChg chg="addSp delSp modSp add mod">
        <pc:chgData name="Zonghua Gu" userId="9a7e1853e1951ef5" providerId="LiveId" clId="{CF1FAA12-072C-4ED5-BA76-0FFFAEFDB88A}" dt="2025-09-18T02:30:15.818" v="265" actId="1076"/>
        <pc:sldMkLst>
          <pc:docMk/>
          <pc:sldMk cId="3486040908" sldId="363"/>
        </pc:sldMkLst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4" creationId="{4D035A48-A6FE-397D-11E7-79A26D57EE6C}"/>
          </ac:spMkLst>
        </pc:spChg>
        <pc:spChg chg="mod">
          <ac:chgData name="Zonghua Gu" userId="9a7e1853e1951ef5" providerId="LiveId" clId="{CF1FAA12-072C-4ED5-BA76-0FFFAEFDB88A}" dt="2025-09-18T02:25:55.360" v="196" actId="403"/>
          <ac:spMkLst>
            <pc:docMk/>
            <pc:sldMk cId="3486040908" sldId="363"/>
            <ac:spMk id="5" creationId="{49EAAEAC-5A83-FC31-3AD1-D95A0084E014}"/>
          </ac:spMkLst>
        </pc:spChg>
        <pc:spChg chg="mod">
          <ac:chgData name="Zonghua Gu" userId="9a7e1853e1951ef5" providerId="LiveId" clId="{CF1FAA12-072C-4ED5-BA76-0FFFAEFDB88A}" dt="2025-09-18T02:29:57.414" v="262" actId="1076"/>
          <ac:spMkLst>
            <pc:docMk/>
            <pc:sldMk cId="3486040908" sldId="363"/>
            <ac:spMk id="14" creationId="{78CA3B04-30BA-AB52-96CE-C4D0D46EBB0E}"/>
          </ac:spMkLst>
        </pc:spChg>
        <pc:spChg chg="mod">
          <ac:chgData name="Zonghua Gu" userId="9a7e1853e1951ef5" providerId="LiveId" clId="{CF1FAA12-072C-4ED5-BA76-0FFFAEFDB88A}" dt="2025-09-18T02:29:48.132" v="261" actId="1076"/>
          <ac:spMkLst>
            <pc:docMk/>
            <pc:sldMk cId="3486040908" sldId="363"/>
            <ac:spMk id="15" creationId="{23CD2F51-C323-A016-AE65-89BBE14397AE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6" creationId="{3604BC0F-A245-42B3-C099-6BBF3E77DA07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7" creationId="{92DF79D3-BC63-01D9-8A39-ECF46F38BC95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6" creationId="{E622B737-C4CA-666C-7381-726AE2810029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7" creationId="{879C1593-9919-82DF-B1C1-1207903CD675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8" creationId="{606131F4-49C2-41CB-B120-1D95E9BC8D28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9" creationId="{EB556331-7EE5-1D81-15A9-F4F2DCDE82CA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0" creationId="{D39685E5-F44B-9935-D033-23E4B449AF2C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1" creationId="{A1DE57DA-AF45-14AC-B21C-DE925BE7BF0E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2" creationId="{50CEED7B-77A7-495A-418F-A75FFEAB6E65}"/>
          </ac:spMkLst>
        </pc:spChg>
      </pc:sldChg>
      <pc:sldChg chg="addSp delSp modSp add del mod modAnim">
        <pc:chgData name="Zonghua Gu" userId="9a7e1853e1951ef5" providerId="LiveId" clId="{CF1FAA12-072C-4ED5-BA76-0FFFAEFDB88A}" dt="2025-09-18T21:25:35.614" v="613" actId="47"/>
        <pc:sldMkLst>
          <pc:docMk/>
          <pc:sldMk cId="3561992185" sldId="364"/>
        </pc:sldMkLst>
        <pc:spChg chg="mod">
          <ac:chgData name="Zonghua Gu" userId="9a7e1853e1951ef5" providerId="LiveId" clId="{CF1FAA12-072C-4ED5-BA76-0FFFAEFDB88A}" dt="2025-09-18T02:28:26.342" v="244"/>
          <ac:spMkLst>
            <pc:docMk/>
            <pc:sldMk cId="3561992185" sldId="364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5" creationId="{F774CEE6-6F21-C8FD-F5E2-B3014B77F72A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6" creationId="{225F0D47-4435-6F04-B674-6CBF74FC04C8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5" creationId="{679CB7C6-E157-92DF-797C-BCBEF1292FF3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6" creationId="{C7519806-F7FA-F088-EDA0-400A30CE0486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7" creationId="{E4A961C8-CAFC-5D62-A95B-EA81F6CE747D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8" creationId="{34AA8BB3-C5EF-3F77-86D2-DB1CCAEF36EC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27" creationId="{86C21416-D864-3591-BC43-7915457E3818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28" creationId="{D2D21E6B-94B9-06E4-6B52-2FB442C51E81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29" creationId="{4EE7BC82-354E-E661-231F-1B084AAE406E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30" creationId="{0AED4791-16C8-D283-A94D-BFD275E68AC3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3" creationId="{CC257C2C-171C-36C6-9B35-5D84C30FB5F6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4" creationId="{E633E003-A348-C97C-7F11-F5817BB4A282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5" creationId="{C88BD9B5-EA27-1E41-ABB8-18A51242E5CD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6" creationId="{DB595757-9D42-648F-005B-4F7AC7B938EB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7" creationId="{AD4EDC72-47D7-E0BB-30E4-E429A57E2390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8" creationId="{4452D4CB-3821-115B-B028-2A330468B902}"/>
          </ac:spMkLst>
        </pc:spChg>
      </pc:sldChg>
      <pc:sldChg chg="modSp add del mod modTransition">
        <pc:chgData name="Zonghua Gu" userId="9a7e1853e1951ef5" providerId="LiveId" clId="{CF1FAA12-072C-4ED5-BA76-0FFFAEFDB88A}" dt="2025-09-18T02:46:44.688" v="499" actId="20577"/>
        <pc:sldMkLst>
          <pc:docMk/>
          <pc:sldMk cId="802972020" sldId="365"/>
        </pc:sldMkLst>
        <pc:spChg chg="mod">
          <ac:chgData name="Zonghua Gu" userId="9a7e1853e1951ef5" providerId="LiveId" clId="{CF1FAA12-072C-4ED5-BA76-0FFFAEFDB88A}" dt="2025-09-18T02:46:44.688" v="499" actId="20577"/>
          <ac:spMkLst>
            <pc:docMk/>
            <pc:sldMk cId="802972020" sldId="365"/>
            <ac:spMk id="4" creationId="{00000000-0000-0000-0000-000000000000}"/>
          </ac:spMkLst>
        </pc:spChg>
      </pc:sldChg>
      <pc:sldChg chg="modSp add del mod modTransition modAnim">
        <pc:chgData name="Zonghua Gu" userId="9a7e1853e1951ef5" providerId="LiveId" clId="{CF1FAA12-072C-4ED5-BA76-0FFFAEFDB88A}" dt="2025-09-18T21:26:04.575" v="622" actId="47"/>
        <pc:sldMkLst>
          <pc:docMk/>
          <pc:sldMk cId="415260018" sldId="366"/>
        </pc:sldMkLst>
        <pc:spChg chg="mod">
          <ac:chgData name="Zonghua Gu" userId="9a7e1853e1951ef5" providerId="LiveId" clId="{CF1FAA12-072C-4ED5-BA76-0FFFAEFDB88A}" dt="2025-09-18T02:47:05.371" v="510" actId="1076"/>
          <ac:spMkLst>
            <pc:docMk/>
            <pc:sldMk cId="415260018" sldId="366"/>
            <ac:spMk id="4" creationId="{00000000-0000-0000-0000-000000000000}"/>
          </ac:spMkLst>
        </pc:spChg>
      </pc:sldChg>
      <pc:sldChg chg="addSp delSp modSp add del mod modTransition">
        <pc:chgData name="Zonghua Gu" userId="9a7e1853e1951ef5" providerId="LiveId" clId="{CF1FAA12-072C-4ED5-BA76-0FFFAEFDB88A}" dt="2025-09-18T02:45:44.426" v="467"/>
        <pc:sldMkLst>
          <pc:docMk/>
          <pc:sldMk cId="1910717593" sldId="367"/>
        </pc:sldMkLst>
        <pc:spChg chg="del mod">
          <ac:chgData name="Zonghua Gu" userId="9a7e1853e1951ef5" providerId="LiveId" clId="{CF1FAA12-072C-4ED5-BA76-0FFFAEFDB88A}" dt="2025-09-18T02:45:41.763" v="463" actId="478"/>
          <ac:spMkLst>
            <pc:docMk/>
            <pc:sldMk cId="1910717593" sldId="367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5:22.049" v="461" actId="20577"/>
          <ac:spMkLst>
            <pc:docMk/>
            <pc:sldMk cId="1910717593" sldId="367"/>
            <ac:spMk id="4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18T02:45:44.192" v="466" actId="478"/>
          <ac:spMkLst>
            <pc:docMk/>
            <pc:sldMk cId="1910717593" sldId="367"/>
            <ac:spMk id="7" creationId="{88BC473D-B615-A571-3FDB-7FD6DF822F74}"/>
          </ac:spMkLst>
        </pc:spChg>
        <pc:spChg chg="add mod">
          <ac:chgData name="Zonghua Gu" userId="9a7e1853e1951ef5" providerId="LiveId" clId="{CF1FAA12-072C-4ED5-BA76-0FFFAEFDB88A}" dt="2025-09-18T02:45:42.907" v="465"/>
          <ac:spMkLst>
            <pc:docMk/>
            <pc:sldMk cId="1910717593" sldId="367"/>
            <ac:spMk id="8" creationId="{33ED6643-6163-B18B-FCA3-312559B92D9D}"/>
          </ac:spMkLst>
        </pc:spChg>
        <pc:spChg chg="add mod">
          <ac:chgData name="Zonghua Gu" userId="9a7e1853e1951ef5" providerId="LiveId" clId="{CF1FAA12-072C-4ED5-BA76-0FFFAEFDB88A}" dt="2025-09-18T02:45:44.426" v="467"/>
          <ac:spMkLst>
            <pc:docMk/>
            <pc:sldMk cId="1910717593" sldId="367"/>
            <ac:spMk id="9" creationId="{78DA596E-85CA-C0C6-85A8-74A98C3DFFDB}"/>
          </ac:spMkLst>
        </pc:spChg>
      </pc:sldChg>
      <pc:sldChg chg="modSp add del mod modTransition">
        <pc:chgData name="Zonghua Gu" userId="9a7e1853e1951ef5" providerId="LiveId" clId="{CF1FAA12-072C-4ED5-BA76-0FFFAEFDB88A}" dt="2025-09-18T21:26:02.469" v="621" actId="47"/>
        <pc:sldMkLst>
          <pc:docMk/>
          <pc:sldMk cId="3116329460" sldId="368"/>
        </pc:sldMkLst>
        <pc:spChg chg="mod">
          <ac:chgData name="Zonghua Gu" userId="9a7e1853e1951ef5" providerId="LiveId" clId="{CF1FAA12-072C-4ED5-BA76-0FFFAEFDB88A}" dt="2025-09-18T02:45:36.660" v="462" actId="1076"/>
          <ac:spMkLst>
            <pc:docMk/>
            <pc:sldMk cId="3116329460" sldId="368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5:57.927" v="470" actId="403"/>
          <ac:spMkLst>
            <pc:docMk/>
            <pc:sldMk cId="3116329460" sldId="368"/>
            <ac:spMk id="4" creationId="{00000000-0000-0000-0000-000000000000}"/>
          </ac:spMkLst>
        </pc:spChg>
      </pc:sldChg>
      <pc:sldChg chg="modSp add del mod ord modTransition">
        <pc:chgData name="Zonghua Gu" userId="9a7e1853e1951ef5" providerId="LiveId" clId="{CF1FAA12-072C-4ED5-BA76-0FFFAEFDB88A}" dt="2025-09-18T02:43:42.643" v="444" actId="2696"/>
        <pc:sldMkLst>
          <pc:docMk/>
          <pc:sldMk cId="587842027" sldId="369"/>
        </pc:sldMkLst>
        <pc:spChg chg="mod">
          <ac:chgData name="Zonghua Gu" userId="9a7e1853e1951ef5" providerId="LiveId" clId="{CF1FAA12-072C-4ED5-BA76-0FFFAEFDB88A}" dt="2025-09-18T02:32:16.623" v="274" actId="20577"/>
          <ac:spMkLst>
            <pc:docMk/>
            <pc:sldMk cId="587842027" sldId="369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34:20.403" v="298" actId="20577"/>
          <ac:spMkLst>
            <pc:docMk/>
            <pc:sldMk cId="587842027" sldId="369"/>
            <ac:spMk id="4" creationId="{00000000-0000-0000-0000-000000000000}"/>
          </ac:spMkLst>
        </pc:spChg>
      </pc:sldChg>
      <pc:sldChg chg="modSp add mod">
        <pc:chgData name="Zonghua Gu" userId="9a7e1853e1951ef5" providerId="LiveId" clId="{CF1FAA12-072C-4ED5-BA76-0FFFAEFDB88A}" dt="2025-09-18T02:44:42.165" v="452" actId="20577"/>
        <pc:sldMkLst>
          <pc:docMk/>
          <pc:sldMk cId="1545068738" sldId="369"/>
        </pc:sldMkLst>
        <pc:spChg chg="mod">
          <ac:chgData name="Zonghua Gu" userId="9a7e1853e1951ef5" providerId="LiveId" clId="{CF1FAA12-072C-4ED5-BA76-0FFFAEFDB88A}" dt="2025-09-18T02:44:42.165" v="452" actId="20577"/>
          <ac:spMkLst>
            <pc:docMk/>
            <pc:sldMk cId="1545068738" sldId="369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3308441144" sldId="369"/>
        </pc:sldMkLst>
      </pc:sldChg>
      <pc:sldChg chg="modSp add del mod modNotesTx">
        <pc:chgData name="Zonghua Gu" userId="9a7e1853e1951ef5" providerId="LiveId" clId="{CF1FAA12-072C-4ED5-BA76-0FFFAEFDB88A}" dt="2025-09-18T21:26:00.741" v="620" actId="47"/>
        <pc:sldMkLst>
          <pc:docMk/>
          <pc:sldMk cId="598515287" sldId="370"/>
        </pc:sldMkLst>
        <pc:spChg chg="mod">
          <ac:chgData name="Zonghua Gu" userId="9a7e1853e1951ef5" providerId="LiveId" clId="{CF1FAA12-072C-4ED5-BA76-0FFFAEFDB88A}" dt="2025-09-18T02:44:56.298" v="457" actId="404"/>
          <ac:spMkLst>
            <pc:docMk/>
            <pc:sldMk cId="598515287" sldId="370"/>
            <ac:spMk id="4" creationId="{00000000-0000-0000-0000-000000000000}"/>
          </ac:spMkLst>
        </pc:spChg>
      </pc:sldChg>
      <pc:sldChg chg="modSp add del mod ord modTransition modNotesTx">
        <pc:chgData name="Zonghua Gu" userId="9a7e1853e1951ef5" providerId="LiveId" clId="{CF1FAA12-072C-4ED5-BA76-0FFFAEFDB88A}" dt="2025-09-18T02:43:42.643" v="444" actId="2696"/>
        <pc:sldMkLst>
          <pc:docMk/>
          <pc:sldMk cId="1352278469" sldId="370"/>
        </pc:sldMkLst>
        <pc:spChg chg="mod">
          <ac:chgData name="Zonghua Gu" userId="9a7e1853e1951ef5" providerId="LiveId" clId="{CF1FAA12-072C-4ED5-BA76-0FFFAEFDB88A}" dt="2025-09-18T02:35:36.541" v="376" actId="20577"/>
          <ac:spMkLst>
            <pc:docMk/>
            <pc:sldMk cId="1352278469" sldId="370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39:57.456" v="410" actId="20577"/>
          <ac:spMkLst>
            <pc:docMk/>
            <pc:sldMk cId="1352278469" sldId="370"/>
            <ac:spMk id="4" creationId="{00000000-0000-0000-0000-000000000000}"/>
          </ac:spMkLst>
        </pc:spChg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21:26:15.452" v="623" actId="20577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25.759" v="171"/>
          <ac:spMkLst>
            <pc:docMk/>
            <pc:sldMk cId="0" sldId="385"/>
            <ac:spMk id="2" creationId="{D198F4AB-CEF7-ACAD-F3D3-118E3067030E}"/>
          </ac:spMkLst>
        </pc:spChg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8T21:26:15.452" v="623" actId="20577"/>
          <ac:spMkLst>
            <pc:docMk/>
            <pc:sldMk cId="0" sldId="385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06.160" v="101" actId="20577"/>
          <ac:spMkLst>
            <pc:docMk/>
            <pc:sldMk cId="0" sldId="385"/>
            <ac:spMk id="14" creationId="{00000000-0000-0000-0000-000000000000}"/>
          </ac:spMkLst>
        </pc:spChg>
        <pc:picChg chg="add">
          <ac:chgData name="Zonghua Gu" userId="9a7e1853e1951ef5" providerId="LiveId" clId="{CF1FAA12-072C-4ED5-BA76-0FFFAEFDB88A}" dt="2025-09-18T02:24:22.044" v="182"/>
          <ac:picMkLst>
            <pc:docMk/>
            <pc:sldMk cId="0" sldId="385"/>
            <ac:picMk id="2" creationId="{56CD3BEC-84EF-6AA6-30D6-BCEEFEA10E60}"/>
          </ac:picMkLst>
        </pc:picChg>
      </pc:sldChg>
      <pc:sldChg chg="add del">
        <pc:chgData name="Zonghua Gu" userId="9a7e1853e1951ef5" providerId="LiveId" clId="{CF1FAA12-072C-4ED5-BA76-0FFFAEFDB88A}" dt="2025-09-18T02:25:27.723" v="184" actId="47"/>
        <pc:sldMkLst>
          <pc:docMk/>
          <pc:sldMk cId="3486040908" sldId="38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406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8"/>
        </pc:sldMkLst>
        <pc:spChg chg="del mod">
          <ac:chgData name="Zonghua Gu" userId="9a7e1853e1951ef5" providerId="LiveId" clId="{CF1FAA12-072C-4ED5-BA76-0FFFAEFDB88A}" dt="2025-09-17T21:07:09.235" v="114"/>
          <ac:spMkLst>
            <pc:docMk/>
            <pc:sldMk cId="0" sldId="408"/>
            <ac:spMk id="15" creationId="{00000000-0000-0000-0000-000000000000}"/>
          </ac:spMkLst>
        </pc:spChg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9"/>
        </pc:sldMkLst>
        <pc:spChg chg="del mod">
          <ac:chgData name="Zonghua Gu" userId="9a7e1853e1951ef5" providerId="LiveId" clId="{CF1FAA12-072C-4ED5-BA76-0FFFAEFDB88A}" dt="2025-09-17T21:10:48.595" v="118"/>
          <ac:spMkLst>
            <pc:docMk/>
            <pc:sldMk cId="0" sldId="409"/>
            <ac:spMk id="15" creationId="{00000000-0000-0000-0000-000000000000}"/>
          </ac:spMkLst>
        </pc:spChg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0"/>
        </pc:sldMkLst>
        <pc:spChg chg="add mod">
          <ac:chgData name="Zonghua Gu" userId="9a7e1853e1951ef5" providerId="LiveId" clId="{CF1FAA12-072C-4ED5-BA76-0FFFAEFDB88A}" dt="2025-09-17T21:13:15.534" v="140" actId="1076"/>
          <ac:spMkLst>
            <pc:docMk/>
            <pc:sldMk cId="0" sldId="410"/>
            <ac:spMk id="2" creationId="{D65A0FAD-E3AA-A938-F20F-CC4B1F8D872D}"/>
          </ac:spMkLst>
        </pc:spChg>
        <pc:spChg chg="add mod">
          <ac:chgData name="Zonghua Gu" userId="9a7e1853e1951ef5" providerId="LiveId" clId="{CF1FAA12-072C-4ED5-BA76-0FFFAEFDB88A}" dt="2025-09-17T21:13:15.534" v="140" actId="1076"/>
          <ac:spMkLst>
            <pc:docMk/>
            <pc:sldMk cId="0" sldId="410"/>
            <ac:spMk id="3" creationId="{CB3B72A9-303D-D50B-25E7-3E677207AD4E}"/>
          </ac:spMkLst>
        </pc:spChg>
      </pc:sldChg>
      <pc:sldChg chg="addSp del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1"/>
        </pc:sldMkLst>
        <pc:spChg chg="add mod">
          <ac:chgData name="Zonghua Gu" userId="9a7e1853e1951ef5" providerId="LiveId" clId="{CF1FAA12-072C-4ED5-BA76-0FFFAEFDB88A}" dt="2025-09-17T21:13:00.957" v="138" actId="1076"/>
          <ac:spMkLst>
            <pc:docMk/>
            <pc:sldMk cId="0" sldId="411"/>
            <ac:spMk id="3" creationId="{2D05958B-75D7-890D-54A0-4B5A1928BF6F}"/>
          </ac:spMkLst>
        </pc:spChg>
        <pc:spChg chg="add mod">
          <ac:chgData name="Zonghua Gu" userId="9a7e1853e1951ef5" providerId="LiveId" clId="{CF1FAA12-072C-4ED5-BA76-0FFFAEFDB88A}" dt="2025-09-17T21:12:56.725" v="137" actId="1076"/>
          <ac:spMkLst>
            <pc:docMk/>
            <pc:sldMk cId="0" sldId="411"/>
            <ac:spMk id="4" creationId="{1A224E80-6B84-5F3A-BFFF-579A4902CC7D}"/>
          </ac:spMkLst>
        </pc:spChg>
        <pc:graphicFrameChg chg="add mod">
          <ac:chgData name="Zonghua Gu" userId="9a7e1853e1951ef5" providerId="LiveId" clId="{CF1FAA12-072C-4ED5-BA76-0FFFAEFDB88A}" dt="2025-09-17T21:11:54.267" v="120"/>
          <ac:graphicFrameMkLst>
            <pc:docMk/>
            <pc:sldMk cId="0" sldId="411"/>
            <ac:graphicFrameMk id="2" creationId="{1467E92A-DF1E-B68A-6AD6-3061D02A55F8}"/>
          </ac:graphicFrameMkLst>
        </pc:graphicFrameChg>
        <pc:graphicFrameChg chg="del mod">
          <ac:chgData name="Zonghua Gu" userId="9a7e1853e1951ef5" providerId="LiveId" clId="{CF1FAA12-072C-4ED5-BA76-0FFFAEFDB88A}" dt="2025-09-17T21:12:01.391" v="121" actId="478"/>
          <ac:graphicFrameMkLst>
            <pc:docMk/>
            <pc:sldMk cId="0" sldId="411"/>
            <ac:graphicFrameMk id="9" creationId="{00000000-0000-0000-0000-000000000000}"/>
          </ac:graphicFrameMkLst>
        </pc:graphicFrame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2"/>
        </pc:sldMkLst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2" creationId="{9D397F0C-4C64-1F6A-D46A-26EA88B5C932}"/>
          </ac:spMkLst>
        </pc:spChg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3" creationId="{C6484451-F613-3532-AF2C-37FF9AEE5333}"/>
          </ac:spMkLst>
        </pc:sp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3"/>
        </pc:sldMkLst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2" creationId="{A21C6433-8A5E-6111-3019-734CF8159B4A}"/>
          </ac:spMkLst>
        </pc:spChg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3" creationId="{293A117F-CC64-E207-1E19-830F41725002}"/>
          </ac:spMkLst>
        </pc:sp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4"/>
        </pc:sldMkLst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2" creationId="{CEAB25C1-5845-095C-7E9B-658A4D96CF71}"/>
          </ac:spMkLst>
        </pc:spChg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3" creationId="{D4E4D481-6118-DBB3-B7BD-CF69AEB59AB6}"/>
          </ac:spMkLst>
        </pc:sp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5"/>
        </pc:sldMkLst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2" creationId="{B343C39C-E288-864E-D8D6-DF08FF0B9A32}"/>
          </ac:spMkLst>
        </pc:spChg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3" creationId="{7A34E1B0-8891-7883-4DD3-98F15DB0DDAE}"/>
          </ac:spMkLst>
        </pc:spChg>
      </pc:sldChg>
      <pc:sldChg chg="addSp delSp modSp add del mod delAnim modAnim">
        <pc:chgData name="Zonghua Gu" userId="9a7e1853e1951ef5" providerId="LiveId" clId="{CF1FAA12-072C-4ED5-BA76-0FFFAEFDB88A}" dt="2025-09-18T20:06:59.886" v="611"/>
        <pc:sldMkLst>
          <pc:docMk/>
          <pc:sldMk cId="0" sldId="417"/>
        </pc:sldMkLst>
        <pc:spChg chg="add 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2" creationId="{03BF8BEC-CBCA-3D53-1D6F-7FE4217EF5F8}"/>
          </ac:spMkLst>
        </pc:spChg>
        <pc:spChg chg="add mod">
          <ac:chgData name="Zonghua Gu" userId="9a7e1853e1951ef5" providerId="LiveId" clId="{CF1FAA12-072C-4ED5-BA76-0FFFAEFDB88A}" dt="2025-09-18T20:04:24.814" v="585" actId="1076"/>
          <ac:spMkLst>
            <pc:docMk/>
            <pc:sldMk cId="0" sldId="417"/>
            <ac:spMk id="3" creationId="{D80FA951-DE02-3C91-9A1E-27C70066528C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3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18.734" v="584" actId="1076"/>
          <ac:spMkLst>
            <pc:docMk/>
            <pc:sldMk cId="0" sldId="417"/>
            <ac:spMk id="14" creationId="{00000000-0000-0000-0000-000000000000}"/>
          </ac:spMkLst>
        </pc:spChg>
        <pc:spChg chg="del mod">
          <ac:chgData name="Zonghua Gu" userId="9a7e1853e1951ef5" providerId="LiveId" clId="{CF1FAA12-072C-4ED5-BA76-0FFFAEFDB88A}" dt="2025-09-17T21:14:23.254" v="148"/>
          <ac:spMkLst>
            <pc:docMk/>
            <pc:sldMk cId="0" sldId="417"/>
            <ac:spMk id="15" creationId="{00000000-0000-0000-0000-000000000000}"/>
          </ac:spMkLst>
        </pc:spChg>
        <pc:spChg chg="del">
          <ac:chgData name="Zonghua Gu" userId="9a7e1853e1951ef5" providerId="LiveId" clId="{CF1FAA12-072C-4ED5-BA76-0FFFAEFDB88A}" dt="2025-09-18T20:03:37.631" v="570" actId="478"/>
          <ac:spMkLst>
            <pc:docMk/>
            <pc:sldMk cId="0" sldId="417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3:46.505" v="573" actId="20577"/>
          <ac:spMkLst>
            <pc:docMk/>
            <pc:sldMk cId="0" sldId="417"/>
            <ac:spMk id="2560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8T20:06:59.886" v="611"/>
          <ac:graphicFrameMkLst>
            <pc:docMk/>
            <pc:sldMk cId="0" sldId="417"/>
            <ac:graphicFrameMk id="9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2340819" sldId="45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30635621" sldId="45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881575936" sldId="45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17905533" sldId="45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0450818" sldId="46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3046466" sldId="469"/>
        </pc:sldMkLst>
      </pc:sldChg>
      <pc:sldChg chg="addSp modSp del mod modNotesTx">
        <pc:chgData name="Zonghua Gu" userId="9a7e1853e1951ef5" providerId="LiveId" clId="{CF1FAA12-072C-4ED5-BA76-0FFFAEFDB88A}" dt="2025-09-18T02:23:48.757" v="174" actId="47"/>
        <pc:sldMkLst>
          <pc:docMk/>
          <pc:sldMk cId="282921071" sldId="471"/>
        </pc:sldMkLst>
        <pc:spChg chg="add mod">
          <ac:chgData name="Zonghua Gu" userId="9a7e1853e1951ef5" providerId="LiveId" clId="{CF1FAA12-072C-4ED5-BA76-0FFFAEFDB88A}" dt="2025-09-17T20:51:59.459" v="108" actId="27636"/>
          <ac:spMkLst>
            <pc:docMk/>
            <pc:sldMk cId="282921071" sldId="471"/>
            <ac:spMk id="18" creationId="{15B12D34-EF4B-E116-A957-5FEA992F4778}"/>
          </ac:spMkLst>
        </pc:sp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29278538" sldId="47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963767799" sldId="473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3751033725" sldId="47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00446461" sldId="47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517712416" sldId="476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4040755182" sldId="478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3783602394" sldId="47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03617877" sldId="48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902260443" sldId="48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886267364" sldId="49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314866584" sldId="49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75052033" sldId="49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620255952" sldId="49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46821145" sldId="49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38289989" sldId="49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92813522" sldId="499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794990730" sldId="50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76175039" sldId="50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3693986" sldId="50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09916207" sldId="50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06957169" sldId="50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87401790" sldId="50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5375760" sldId="50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3467745" sldId="50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46898804" sldId="51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78945240" sldId="51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31850479" sldId="51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83958110" sldId="51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856238415" sldId="51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7137356" sldId="51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9353238" sldId="51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88032704" sldId="51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15641243" sldId="52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3932543" sldId="52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9747507" sldId="52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088857373" sldId="52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2413975" sldId="52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686948551" sldId="52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66442587" sldId="52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434851217" sldId="52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10249931" sldId="52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797967072" sldId="529"/>
        </pc:sldMkLst>
      </pc:sldChg>
      <pc:sldChg chg="delSp modSp add del mod modTransition modAnim">
        <pc:chgData name="Zonghua Gu" userId="9a7e1853e1951ef5" providerId="LiveId" clId="{CF1FAA12-072C-4ED5-BA76-0FFFAEFDB88A}" dt="2025-09-18T02:31:49.931" v="272" actId="14100"/>
        <pc:sldMkLst>
          <pc:docMk/>
          <pc:sldMk cId="1864663475" sldId="774"/>
        </pc:sldMkLst>
        <pc:spChg chg="mod topLvl">
          <ac:chgData name="Zonghua Gu" userId="9a7e1853e1951ef5" providerId="LiveId" clId="{CF1FAA12-072C-4ED5-BA76-0FFFAEFDB88A}" dt="2025-09-18T02:31:45.976" v="270" actId="165"/>
          <ac:spMkLst>
            <pc:docMk/>
            <pc:sldMk cId="1864663475" sldId="774"/>
            <ac:spMk id="16" creationId="{00000000-0000-0000-0000-000000000000}"/>
          </ac:spMkLst>
        </pc:spChg>
        <pc:grpChg chg="del">
          <ac:chgData name="Zonghua Gu" userId="9a7e1853e1951ef5" providerId="LiveId" clId="{CF1FAA12-072C-4ED5-BA76-0FFFAEFDB88A}" dt="2025-09-18T02:31:45.976" v="270" actId="165"/>
          <ac:grpSpMkLst>
            <pc:docMk/>
            <pc:sldMk cId="1864663475" sldId="774"/>
            <ac:grpSpMk id="17" creationId="{00000000-0000-0000-0000-000000000000}"/>
          </ac:grpSpMkLst>
        </pc:grp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2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3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4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8T02:25:27.723" v="184" actId="47"/>
        <pc:sldMkLst>
          <pc:docMk/>
          <pc:sldMk cId="936686548" sldId="775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del mod">
        <pc:chgData name="Zonghua Gu" userId="9a7e1853e1951ef5" providerId="LiveId" clId="{CF1FAA12-072C-4ED5-BA76-0FFFAEFDB88A}" dt="2025-09-18T02:23:48.757" v="174" actId="47"/>
        <pc:sldMkLst>
          <pc:docMk/>
          <pc:sldMk cId="3190402835" sldId="793"/>
        </pc:sldMkLst>
        <pc:spChg chg="mod">
          <ac:chgData name="Zonghua Gu" userId="9a7e1853e1951ef5" providerId="LiveId" clId="{CF1FAA12-072C-4ED5-BA76-0FFFAEFDB88A}" dt="2025-09-17T21:18:47.147" v="170" actId="20577"/>
          <ac:spMkLst>
            <pc:docMk/>
            <pc:sldMk cId="3190402835" sldId="793"/>
            <ac:spMk id="4" creationId="{C353435D-8784-9922-ACB7-60CAF0F56F84}"/>
          </ac:spMkLst>
        </pc:sp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2753210025" sldId="794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493324092" sldId="795"/>
        </pc:sldMkLst>
      </pc:sldChg>
      <pc:sldChg chg="modSp add del mod">
        <pc:chgData name="Zonghua Gu" userId="9a7e1853e1951ef5" providerId="LiveId" clId="{CF1FAA12-072C-4ED5-BA76-0FFFAEFDB88A}" dt="2025-09-18T20:05:47.919" v="606" actId="47"/>
        <pc:sldMkLst>
          <pc:docMk/>
          <pc:sldMk cId="3491198584" sldId="796"/>
        </pc:sldMkLst>
        <pc:spChg chg="mod">
          <ac:chgData name="Zonghua Gu" userId="9a7e1853e1951ef5" providerId="LiveId" clId="{CF1FAA12-072C-4ED5-BA76-0FFFAEFDB88A}" dt="2025-09-17T21:14:41.532" v="154" actId="20577"/>
          <ac:spMkLst>
            <pc:docMk/>
            <pc:sldMk cId="3491198584" sldId="796"/>
            <ac:spMk id="16" creationId="{32B8227F-6E18-543E-4869-0593AC795F6E}"/>
          </ac:spMkLst>
        </pc:spChg>
      </pc:sldChg>
      <pc:sldChg chg="add del">
        <pc:chgData name="Zonghua Gu" userId="9a7e1853e1951ef5" providerId="LiveId" clId="{CF1FAA12-072C-4ED5-BA76-0FFFAEFDB88A}" dt="2025-09-18T21:25:47.888" v="617" actId="47"/>
        <pc:sldMkLst>
          <pc:docMk/>
          <pc:sldMk cId="1115551691" sldId="797"/>
        </pc:sldMkLst>
      </pc:sldChg>
      <pc:sldChg chg="addSp delSp modSp add del mod modAnim">
        <pc:chgData name="Zonghua Gu" userId="9a7e1853e1951ef5" providerId="LiveId" clId="{CF1FAA12-072C-4ED5-BA76-0FFFAEFDB88A}" dt="2025-09-18T21:25:53.788" v="618" actId="47"/>
        <pc:sldMkLst>
          <pc:docMk/>
          <pc:sldMk cId="1422403682" sldId="798"/>
        </pc:sldMkLst>
        <pc:spChg chg="del">
          <ac:chgData name="Zonghua Gu" userId="9a7e1853e1951ef5" providerId="LiveId" clId="{CF1FAA12-072C-4ED5-BA76-0FFFAEFDB88A}" dt="2025-09-18T20:05:09.063" v="591" actId="478"/>
          <ac:spMkLst>
            <pc:docMk/>
            <pc:sldMk cId="1422403682" sldId="798"/>
            <ac:spMk id="3" creationId="{07B87F4A-1512-5A2F-2D6B-810D504730B5}"/>
          </ac:spMkLst>
        </pc:spChg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4" creationId="{6F534A2F-9846-7A97-D479-D46DB56AB958}"/>
          </ac:spMkLst>
        </pc:spChg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5" creationId="{BC3F3BEC-A50C-878A-987B-AAF83CD43E4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6" creationId="{FF49A434-8C62-C958-9270-232816F13AE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7" creationId="{F6F628D0-DD4D-72F2-BDF1-C601826C46E8}"/>
          </ac:spMkLst>
        </pc:spChg>
        <pc:spChg chg="del mod">
          <ac:chgData name="Zonghua Gu" userId="9a7e1853e1951ef5" providerId="LiveId" clId="{CF1FAA12-072C-4ED5-BA76-0FFFAEFDB88A}" dt="2025-09-18T20:04:45.013" v="588" actId="478"/>
          <ac:spMkLst>
            <pc:docMk/>
            <pc:sldMk cId="1422403682" sldId="798"/>
            <ac:spMk id="14" creationId="{69882E34-54AA-CFE5-F9B1-1B6163F31FEF}"/>
          </ac:spMkLst>
        </pc:spChg>
        <pc:spChg chg="mod">
          <ac:chgData name="Zonghua Gu" userId="9a7e1853e1951ef5" providerId="LiveId" clId="{CF1FAA12-072C-4ED5-BA76-0FFFAEFDB88A}" dt="2025-09-18T20:05:42.581" v="605" actId="20577"/>
          <ac:spMkLst>
            <pc:docMk/>
            <pc:sldMk cId="1422403682" sldId="798"/>
            <ac:spMk id="25606" creationId="{2B3E1AB2-B3CB-2CA3-69A9-9B3B2CA1C3F7}"/>
          </ac:spMkLst>
        </pc:spChg>
        <pc:graphicFrameChg chg="mod">
          <ac:chgData name="Zonghua Gu" userId="9a7e1853e1951ef5" providerId="LiveId" clId="{CF1FAA12-072C-4ED5-BA76-0FFFAEFDB88A}" dt="2025-09-18T20:06:26.567" v="607"/>
          <ac:graphicFrameMkLst>
            <pc:docMk/>
            <pc:sldMk cId="1422403682" sldId="798"/>
            <ac:graphicFrameMk id="9" creationId="{0E30A4EB-ACBA-8E2B-82A1-96E1DB36D61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269102" y="229451"/>
            <a:ext cx="5179142" cy="2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580" y="3487216"/>
            <a:ext cx="7043891" cy="330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98" tIns="49399" rIns="98798" bIns="493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351457" y="144260"/>
            <a:ext cx="1740003" cy="346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444" tIns="49399" rIns="100444" bIns="49399" anchor="ctr"/>
          <a:lstStyle/>
          <a:p>
            <a:pPr algn="ctr" defTabSz="1036638">
              <a:defRPr/>
            </a:pPr>
            <a:r>
              <a:rPr lang="en-US" sz="19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28036" y="571358"/>
            <a:ext cx="84720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19432" y="371440"/>
            <a:ext cx="5802876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tabLst>
                <a:tab pos="989013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53259" y="6947168"/>
            <a:ext cx="319203" cy="21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1036638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4988" y="673100"/>
            <a:ext cx="342741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1382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8176" y="1828800"/>
            <a:ext cx="258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  <a:p>
            <a:pPr algn="r"/>
            <a:r>
              <a:rPr lang="en-US" altLang="zh-CN" sz="2400">
                <a:solidFill>
                  <a:srgbClr val="C00000"/>
                </a:solidFill>
              </a:rPr>
              <a:t>Exercises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1346" y="1299117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0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EAAEAC-5A83-FC31-3AD1-D95A0084E014}"/>
              </a:ext>
            </a:extLst>
          </p:cNvPr>
          <p:cNvSpPr txBox="1">
            <a:spLocks noChangeArrowheads="1"/>
          </p:cNvSpPr>
          <p:nvPr/>
        </p:nvSpPr>
        <p:spPr>
          <a:xfrm>
            <a:off x="267393" y="1295400"/>
            <a:ext cx="5904807" cy="4571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Big-Endian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2400" b="0" dirty="0">
                <a:solidFill>
                  <a:prstClr val="black"/>
                </a:solidFill>
              </a:rPr>
              <a:t>Redo the question assuming Little-Endian ordering.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BB36-F7F6-7578-6D42-2AA85F7E8DBE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5796D-3335-5534-5D96-A9140AE9A628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35C46318-1511-5927-1843-060ED31D9F4C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3CE61B3-7BC8-DF50-1362-0AE8D584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1F75AFF-16CC-3BED-47F1-ACAC71AA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557CE143-5421-0957-D1D0-0F02EBBD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EE626ED-7010-17DE-AB5D-6AFB4D63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39613-6F00-189E-A3E7-E5782922CBC4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A3B04-30BA-AB52-96CE-C4D0D46EBB0E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D2F51-C323-A016-AE65-89BBE14397AE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4BC0F-A245-42B3-C099-6BBF3E77DA07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F79D3-BC63-01D9-8A39-ECF46F38BC95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9F1EE-91D8-E398-DD9D-52F4AB1EE7FB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D440-E8BC-AE46-3AE9-338FF6B33378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83D2BEA-EE34-406C-6810-8CC6014B68DE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7582571-BA7F-69D0-827B-EBD82C5E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2C9B86DC-C9E1-CB88-7CD3-681B277B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A76A58B-264C-EFD2-2DD5-02427C49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E9D9C064-223F-22B8-97AD-F27CD454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ADE73D-7CA6-218E-0220-1DF06272FAF8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5A48-A6FE-397D-11E7-79A26D57EE6C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685E5-F44B-9935-D033-23E4B449AF2C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E57DA-AF45-14AC-B21C-DE925BE7BF0E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CEED7B-77A7-495A-418F-A75FFEAB6E65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2664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251" y="4018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F8BEC-CBCA-3D53-1D6F-7FE4217EF5F8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FA951-DE02-3C91-9A1E-27C70066528C}"/>
              </a:ext>
            </a:extLst>
          </p:cNvPr>
          <p:cNvSpPr/>
          <p:nvPr/>
        </p:nvSpPr>
        <p:spPr>
          <a:xfrm>
            <a:off x="1026250" y="5214389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Well-aligned</a:t>
            </a:r>
            <a:r>
              <a:rPr lang="en-US" sz="13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Ill-aligned</a:t>
            </a:r>
            <a:r>
              <a:rPr lang="en-US" sz="1350" dirty="0"/>
              <a:t>: a word begins on address 6, not a mod-4 address, which can be read in 2 memory cycles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867" y="4223976"/>
            <a:ext cx="4059366" cy="30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611" y="4777320"/>
            <a:ext cx="4127879" cy="327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867" y="5317344"/>
            <a:ext cx="3665419" cy="335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436" y="4128493"/>
            <a:ext cx="42689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first read cycle would retrieve 4 bytes from addresses 4 through 7; of these, the bytes from addresses 4 and 5</a:t>
            </a:r>
          </a:p>
          <a:p>
            <a:r>
              <a:rPr lang="en-US" sz="1200" dirty="0"/>
              <a:t>are discarded, and those from addresses 6 and 7 are moved to the far right;</a:t>
            </a:r>
          </a:p>
          <a:p>
            <a:r>
              <a:rPr lang="en-US" sz="1200" dirty="0"/>
              <a:t>The second read cycle retrieves 4 bytes from addresses 8 through 11; the bytes from addresses 10 and 11 are  discarded, and those from addresses 8 and 9 are moved to the far left;</a:t>
            </a:r>
          </a:p>
          <a:p>
            <a:r>
              <a:rPr lang="en-US" sz="1200" dirty="0"/>
              <a:t>Finally, the two halves are combined to form the desired 32-bit operand: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orizontal Scroll 14">
            <a:extLst>
              <a:ext uri="{FF2B5EF4-FFF2-40B4-BE49-F238E27FC236}">
                <a16:creationId xmlns:a16="http://schemas.microsoft.com/office/drawing/2014/main" id="{9847AA0A-7964-4433-C181-1EB7B5E48F3F}"/>
              </a:ext>
            </a:extLst>
          </p:cNvPr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1998" y="1307051"/>
            <a:ext cx="8182841" cy="3476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  <a:r>
              <a:rPr lang="en-US" altLang="zh-CN" sz="2000" b="0" dirty="0">
                <a:solidFill>
                  <a:prstClr val="black"/>
                </a:solidFill>
              </a:rPr>
              <a:t>H</a:t>
            </a:r>
            <a:r>
              <a:rPr lang="en-US" sz="2000" b="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A 4-Byte operand read from decimal address 20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Question: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09"/>
            <a:ext cx="8182841" cy="3510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8738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DA596E-85CA-C0C6-85A8-74A98C3D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14635</TotalTime>
  <Pages>1</Pages>
  <Words>921</Words>
  <Application>Microsoft Office PowerPoint</Application>
  <PresentationFormat>On-screen Show (4:3)</PresentationFormat>
  <Paragraphs>149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Bookman Old Style (Headings)</vt:lpstr>
      <vt:lpstr>Gill Sans</vt:lpstr>
      <vt:lpstr>Gill Sans Light</vt:lpstr>
      <vt:lpstr>Arial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Origin</vt:lpstr>
      <vt:lpstr>Zonghua Gu</vt:lpstr>
      <vt:lpstr>Question: Endianness</vt:lpstr>
      <vt:lpstr>Question: Endianness</vt:lpstr>
      <vt:lpstr>Question: Endianness</vt:lpstr>
      <vt:lpstr>Endianness</vt:lpstr>
      <vt:lpstr>Data Alignment</vt:lpstr>
      <vt:lpstr>Question: Data Alignment</vt:lpstr>
      <vt:lpstr>Question: Data Align</vt:lpstr>
      <vt:lpstr>Answer: Memory Cycles</vt:lpstr>
      <vt:lpstr>Question: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2002-11-19T17:09:26Z</cp:lastPrinted>
  <dcterms:created xsi:type="dcterms:W3CDTF">2014-02-12T15:59:14Z</dcterms:created>
  <dcterms:modified xsi:type="dcterms:W3CDTF">2025-09-18T21:26:16Z</dcterms:modified>
</cp:coreProperties>
</file>