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6" r:id="rId1"/>
  </p:sldMasterIdLst>
  <p:notesMasterIdLst>
    <p:notesMasterId r:id="rId20"/>
  </p:notesMasterIdLst>
  <p:handoutMasterIdLst>
    <p:handoutMasterId r:id="rId21"/>
  </p:handoutMasterIdLst>
  <p:sldIdLst>
    <p:sldId id="385" r:id="rId2"/>
    <p:sldId id="356" r:id="rId3"/>
    <p:sldId id="357" r:id="rId4"/>
    <p:sldId id="363" r:id="rId5"/>
    <p:sldId id="364" r:id="rId6"/>
    <p:sldId id="358" r:id="rId7"/>
    <p:sldId id="359" r:id="rId8"/>
    <p:sldId id="417" r:id="rId9"/>
    <p:sldId id="798" r:id="rId10"/>
    <p:sldId id="774" r:id="rId11"/>
    <p:sldId id="345" r:id="rId12"/>
    <p:sldId id="346" r:id="rId13"/>
    <p:sldId id="369" r:id="rId14"/>
    <p:sldId id="370" r:id="rId15"/>
    <p:sldId id="367" r:id="rId16"/>
    <p:sldId id="368" r:id="rId17"/>
    <p:sldId id="365" r:id="rId18"/>
    <p:sldId id="366" r:id="rId19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3">
          <p15:clr>
            <a:srgbClr val="A4A3A4"/>
          </p15:clr>
        </p15:guide>
        <p15:guide id="2" orient="horz" pos="1826">
          <p15:clr>
            <a:srgbClr val="A4A3A4"/>
          </p15:clr>
        </p15:guide>
        <p15:guide id="3" orient="horz" pos="1381">
          <p15:clr>
            <a:srgbClr val="A4A3A4"/>
          </p15:clr>
        </p15:guide>
        <p15:guide id="4" pos="395">
          <p15:clr>
            <a:srgbClr val="A4A3A4"/>
          </p15:clr>
        </p15:guide>
        <p15:guide id="5" pos="3259">
          <p15:clr>
            <a:srgbClr val="A4A3A4"/>
          </p15:clr>
        </p15:guide>
        <p15:guide id="6" pos="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48" userDrawn="1">
          <p15:clr>
            <a:srgbClr val="A4A3A4"/>
          </p15:clr>
        </p15:guide>
        <p15:guide id="2" pos="389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FF"/>
    <a:srgbClr val="00618C"/>
    <a:srgbClr val="006D82"/>
    <a:srgbClr val="A5D0E3"/>
    <a:srgbClr val="49C7FF"/>
    <a:srgbClr val="DDDDDD"/>
    <a:srgbClr val="60E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25279-C3AD-4B13-92A2-4AC656D27A67}" v="156" dt="2025-09-18T21:37:05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53" autoAdjust="0"/>
    <p:restoredTop sz="84052" autoAdjust="0"/>
  </p:normalViewPr>
  <p:slideViewPr>
    <p:cSldViewPr snapToGrid="0">
      <p:cViewPr varScale="1">
        <p:scale>
          <a:sx n="69" d="100"/>
          <a:sy n="69" d="100"/>
        </p:scale>
        <p:origin x="1320" y="96"/>
      </p:cViewPr>
      <p:guideLst>
        <p:guide orient="horz" pos="1083"/>
        <p:guide orient="horz" pos="1826"/>
        <p:guide orient="horz" pos="1381"/>
        <p:guide pos="395"/>
        <p:guide pos="3259"/>
        <p:guide pos="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339"/>
    </p:cViewPr>
  </p:sorterViewPr>
  <p:notesViewPr>
    <p:cSldViewPr snapToGrid="0">
      <p:cViewPr>
        <p:scale>
          <a:sx n="100" d="100"/>
          <a:sy n="100" d="100"/>
        </p:scale>
        <p:origin x="-648" y="-821"/>
      </p:cViewPr>
      <p:guideLst>
        <p:guide orient="horz" pos="1548"/>
        <p:guide pos="389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sldOrd modNotesMaster modHandout">
      <pc:chgData name="Zonghua Gu" userId="9a7e1853e1951ef5" providerId="LiveId" clId="{CF1FAA12-072C-4ED5-BA76-0FFFAEFDB88A}" dt="2025-09-21T21:00:43.715" v="614" actId="1076"/>
      <pc:docMkLst>
        <pc:docMk/>
      </pc:docMkLst>
      <pc:sldChg chg="modSp add del mod modTransition">
        <pc:chgData name="Zonghua Gu" userId="9a7e1853e1951ef5" providerId="LiveId" clId="{CF1FAA12-072C-4ED5-BA76-0FFFAEFDB88A}" dt="2025-09-18T02:44:38.303" v="450" actId="20577"/>
        <pc:sldMkLst>
          <pc:docMk/>
          <pc:sldMk cId="936686548" sldId="345"/>
        </pc:sldMkLst>
        <pc:spChg chg="mod">
          <ac:chgData name="Zonghua Gu" userId="9a7e1853e1951ef5" providerId="LiveId" clId="{CF1FAA12-072C-4ED5-BA76-0FFFAEFDB88A}" dt="2025-09-18T02:44:38.303" v="450" actId="20577"/>
          <ac:spMkLst>
            <pc:docMk/>
            <pc:sldMk cId="936686548" sldId="345"/>
            <ac:spMk id="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43:33.109" v="441"/>
        <pc:sldMkLst>
          <pc:docMk/>
          <pc:sldMk cId="2671398132" sldId="345"/>
        </pc:sldMkLst>
      </pc:sldChg>
      <pc:sldChg chg="modSp add mod modTransition">
        <pc:chgData name="Zonghua Gu" userId="9a7e1853e1951ef5" providerId="LiveId" clId="{CF1FAA12-072C-4ED5-BA76-0FFFAEFDB88A}" dt="2025-09-18T02:44:40.251" v="451" actId="20577"/>
        <pc:sldMkLst>
          <pc:docMk/>
          <pc:sldMk cId="2173526811" sldId="346"/>
        </pc:sldMkLst>
        <pc:spChg chg="mod">
          <ac:chgData name="Zonghua Gu" userId="9a7e1853e1951ef5" providerId="LiveId" clId="{CF1FAA12-072C-4ED5-BA76-0FFFAEFDB88A}" dt="2025-09-18T02:40:42.290" v="419" actId="20577"/>
          <ac:spMkLst>
            <pc:docMk/>
            <pc:sldMk cId="2173526811" sldId="34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44:40.251" v="451" actId="20577"/>
          <ac:spMkLst>
            <pc:docMk/>
            <pc:sldMk cId="2173526811" sldId="346"/>
            <ac:spMk id="4" creationId="{00000000-0000-0000-0000-000000000000}"/>
          </ac:spMkLst>
        </pc:spChg>
        <pc:picChg chg="mod">
          <ac:chgData name="Zonghua Gu" userId="9a7e1853e1951ef5" providerId="LiveId" clId="{CF1FAA12-072C-4ED5-BA76-0FFFAEFDB88A}" dt="2025-09-18T02:40:59.382" v="432" actId="1076"/>
          <ac:picMkLst>
            <pc:docMk/>
            <pc:sldMk cId="2173526811" sldId="346"/>
            <ac:picMk id="6" creationId="{00000000-0000-0000-0000-000000000000}"/>
          </ac:picMkLst>
        </pc:picChg>
      </pc:sldChg>
      <pc:sldChg chg="add del">
        <pc:chgData name="Zonghua Gu" userId="9a7e1853e1951ef5" providerId="LiveId" clId="{CF1FAA12-072C-4ED5-BA76-0FFFAEFDB88A}" dt="2025-09-18T02:48:47.595" v="511" actId="2696"/>
        <pc:sldMkLst>
          <pc:docMk/>
          <pc:sldMk cId="966429473" sldId="356"/>
        </pc:sldMkLst>
      </pc:sldChg>
      <pc:sldChg chg="add">
        <pc:chgData name="Zonghua Gu" userId="9a7e1853e1951ef5" providerId="LiveId" clId="{CF1FAA12-072C-4ED5-BA76-0FFFAEFDB88A}" dt="2025-09-18T02:48:49.161" v="512"/>
        <pc:sldMkLst>
          <pc:docMk/>
          <pc:sldMk cId="3359075723" sldId="356"/>
        </pc:sldMkLst>
      </pc:sldChg>
      <pc:sldChg chg="add">
        <pc:chgData name="Zonghua Gu" userId="9a7e1853e1951ef5" providerId="LiveId" clId="{CF1FAA12-072C-4ED5-BA76-0FFFAEFDB88A}" dt="2025-09-18T02:48:49.161" v="512"/>
        <pc:sldMkLst>
          <pc:docMk/>
          <pc:sldMk cId="1209470724" sldId="357"/>
        </pc:sldMkLst>
      </pc:sldChg>
      <pc:sldChg chg="add del">
        <pc:chgData name="Zonghua Gu" userId="9a7e1853e1951ef5" providerId="LiveId" clId="{CF1FAA12-072C-4ED5-BA76-0FFFAEFDB88A}" dt="2025-09-18T02:48:47.595" v="511" actId="2696"/>
        <pc:sldMkLst>
          <pc:docMk/>
          <pc:sldMk cId="1239709488" sldId="357"/>
        </pc:sldMkLst>
      </pc:sldChg>
      <pc:sldChg chg="add del modNotes">
        <pc:chgData name="Zonghua Gu" userId="9a7e1853e1951ef5" providerId="LiveId" clId="{CF1FAA12-072C-4ED5-BA76-0FFFAEFDB88A}" dt="2025-09-18T21:37:05.294" v="613"/>
        <pc:sldMkLst>
          <pc:docMk/>
          <pc:sldMk cId="1502810167" sldId="358"/>
        </pc:sldMkLst>
      </pc:sldChg>
      <pc:sldChg chg="add modNotes">
        <pc:chgData name="Zonghua Gu" userId="9a7e1853e1951ef5" providerId="LiveId" clId="{CF1FAA12-072C-4ED5-BA76-0FFFAEFDB88A}" dt="2025-09-18T21:37:05.294" v="613"/>
        <pc:sldMkLst>
          <pc:docMk/>
          <pc:sldMk cId="670903100" sldId="35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0" sldId="360"/>
        </pc:sldMkLst>
      </pc:sldChg>
      <pc:sldChg chg="addSp delSp modSp add mod">
        <pc:chgData name="Zonghua Gu" userId="9a7e1853e1951ef5" providerId="LiveId" clId="{CF1FAA12-072C-4ED5-BA76-0FFFAEFDB88A}" dt="2025-09-18T02:30:15.818" v="265" actId="1076"/>
        <pc:sldMkLst>
          <pc:docMk/>
          <pc:sldMk cId="3486040908" sldId="363"/>
        </pc:sldMkLst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4" creationId="{4D035A48-A6FE-397D-11E7-79A26D57EE6C}"/>
          </ac:spMkLst>
        </pc:spChg>
        <pc:spChg chg="mod">
          <ac:chgData name="Zonghua Gu" userId="9a7e1853e1951ef5" providerId="LiveId" clId="{CF1FAA12-072C-4ED5-BA76-0FFFAEFDB88A}" dt="2025-09-18T02:25:55.360" v="196" actId="403"/>
          <ac:spMkLst>
            <pc:docMk/>
            <pc:sldMk cId="3486040908" sldId="363"/>
            <ac:spMk id="5" creationId="{49EAAEAC-5A83-FC31-3AD1-D95A0084E014}"/>
          </ac:spMkLst>
        </pc:spChg>
        <pc:spChg chg="mod">
          <ac:chgData name="Zonghua Gu" userId="9a7e1853e1951ef5" providerId="LiveId" clId="{CF1FAA12-072C-4ED5-BA76-0FFFAEFDB88A}" dt="2025-09-18T02:29:57.414" v="262" actId="1076"/>
          <ac:spMkLst>
            <pc:docMk/>
            <pc:sldMk cId="3486040908" sldId="363"/>
            <ac:spMk id="14" creationId="{78CA3B04-30BA-AB52-96CE-C4D0D46EBB0E}"/>
          </ac:spMkLst>
        </pc:spChg>
        <pc:spChg chg="mod">
          <ac:chgData name="Zonghua Gu" userId="9a7e1853e1951ef5" providerId="LiveId" clId="{CF1FAA12-072C-4ED5-BA76-0FFFAEFDB88A}" dt="2025-09-18T02:29:48.132" v="261" actId="1076"/>
          <ac:spMkLst>
            <pc:docMk/>
            <pc:sldMk cId="3486040908" sldId="363"/>
            <ac:spMk id="15" creationId="{23CD2F51-C323-A016-AE65-89BBE14397AE}"/>
          </ac:spMkLst>
        </pc:spChg>
        <pc:spChg chg="mod">
          <ac:chgData name="Zonghua Gu" userId="9a7e1853e1951ef5" providerId="LiveId" clId="{CF1FAA12-072C-4ED5-BA76-0FFFAEFDB88A}" dt="2025-09-18T02:29:39.553" v="260" actId="1036"/>
          <ac:spMkLst>
            <pc:docMk/>
            <pc:sldMk cId="3486040908" sldId="363"/>
            <ac:spMk id="16" creationId="{3604BC0F-A245-42B3-C099-6BBF3E77DA07}"/>
          </ac:spMkLst>
        </pc:spChg>
        <pc:spChg chg="mod">
          <ac:chgData name="Zonghua Gu" userId="9a7e1853e1951ef5" providerId="LiveId" clId="{CF1FAA12-072C-4ED5-BA76-0FFFAEFDB88A}" dt="2025-09-18T02:29:39.553" v="260" actId="1036"/>
          <ac:spMkLst>
            <pc:docMk/>
            <pc:sldMk cId="3486040908" sldId="363"/>
            <ac:spMk id="17" creationId="{92DF79D3-BC63-01D9-8A39-ECF46F38BC95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0" creationId="{D39685E5-F44B-9935-D033-23E4B449AF2C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1" creationId="{A1DE57DA-AF45-14AC-B21C-DE925BE7BF0E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2" creationId="{50CEED7B-77A7-495A-418F-A75FFEAB6E65}"/>
          </ac:spMkLst>
        </pc:spChg>
      </pc:sldChg>
      <pc:sldChg chg="addSp delSp modSp add mod modAnim">
        <pc:chgData name="Zonghua Gu" userId="9a7e1853e1951ef5" providerId="LiveId" clId="{CF1FAA12-072C-4ED5-BA76-0FFFAEFDB88A}" dt="2025-09-18T02:30:31.648" v="269"/>
        <pc:sldMkLst>
          <pc:docMk/>
          <pc:sldMk cId="3561992185" sldId="364"/>
        </pc:sldMkLst>
        <pc:spChg chg="mod">
          <ac:chgData name="Zonghua Gu" userId="9a7e1853e1951ef5" providerId="LiveId" clId="{CF1FAA12-072C-4ED5-BA76-0FFFAEFDB88A}" dt="2025-09-18T02:28:26.342" v="244"/>
          <ac:spMkLst>
            <pc:docMk/>
            <pc:sldMk cId="3561992185" sldId="364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5" creationId="{F774CEE6-6F21-C8FD-F5E2-B3014B77F72A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6" creationId="{225F0D47-4435-6F04-B674-6CBF74FC04C8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33" creationId="{CC257C2C-171C-36C6-9B35-5D84C30FB5F6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34" creationId="{E633E003-A348-C97C-7F11-F5817BB4A282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5" creationId="{C88BD9B5-EA27-1E41-ABB8-18A51242E5CD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6" creationId="{DB595757-9D42-648F-005B-4F7AC7B938EB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7" creationId="{AD4EDC72-47D7-E0BB-30E4-E429A57E2390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8" creationId="{4452D4CB-3821-115B-B028-2A330468B902}"/>
          </ac:spMkLst>
        </pc:spChg>
      </pc:sldChg>
      <pc:sldChg chg="modSp add del mod modTransition">
        <pc:chgData name="Zonghua Gu" userId="9a7e1853e1951ef5" providerId="LiveId" clId="{CF1FAA12-072C-4ED5-BA76-0FFFAEFDB88A}" dt="2025-09-18T02:46:44.688" v="499" actId="20577"/>
        <pc:sldMkLst>
          <pc:docMk/>
          <pc:sldMk cId="802972020" sldId="365"/>
        </pc:sldMkLst>
        <pc:spChg chg="mod">
          <ac:chgData name="Zonghua Gu" userId="9a7e1853e1951ef5" providerId="LiveId" clId="{CF1FAA12-072C-4ED5-BA76-0FFFAEFDB88A}" dt="2025-09-18T02:46:44.688" v="499" actId="20577"/>
          <ac:spMkLst>
            <pc:docMk/>
            <pc:sldMk cId="802972020" sldId="365"/>
            <ac:spMk id="4" creationId="{00000000-0000-0000-0000-000000000000}"/>
          </ac:spMkLst>
        </pc:spChg>
      </pc:sldChg>
      <pc:sldChg chg="modSp add mod modTransition modAnim">
        <pc:chgData name="Zonghua Gu" userId="9a7e1853e1951ef5" providerId="LiveId" clId="{CF1FAA12-072C-4ED5-BA76-0FFFAEFDB88A}" dt="2025-09-18T02:47:05.371" v="510" actId="1076"/>
        <pc:sldMkLst>
          <pc:docMk/>
          <pc:sldMk cId="415260018" sldId="366"/>
        </pc:sldMkLst>
        <pc:spChg chg="mod">
          <ac:chgData name="Zonghua Gu" userId="9a7e1853e1951ef5" providerId="LiveId" clId="{CF1FAA12-072C-4ED5-BA76-0FFFAEFDB88A}" dt="2025-09-18T02:47:05.371" v="510" actId="1076"/>
          <ac:spMkLst>
            <pc:docMk/>
            <pc:sldMk cId="415260018" sldId="366"/>
            <ac:spMk id="4" creationId="{00000000-0000-0000-0000-000000000000}"/>
          </ac:spMkLst>
        </pc:spChg>
      </pc:sldChg>
      <pc:sldChg chg="addSp delSp modSp add del mod modTransition">
        <pc:chgData name="Zonghua Gu" userId="9a7e1853e1951ef5" providerId="LiveId" clId="{CF1FAA12-072C-4ED5-BA76-0FFFAEFDB88A}" dt="2025-09-18T02:45:44.426" v="467"/>
        <pc:sldMkLst>
          <pc:docMk/>
          <pc:sldMk cId="1910717593" sldId="367"/>
        </pc:sldMkLst>
        <pc:spChg chg="mod">
          <ac:chgData name="Zonghua Gu" userId="9a7e1853e1951ef5" providerId="LiveId" clId="{CF1FAA12-072C-4ED5-BA76-0FFFAEFDB88A}" dt="2025-09-18T02:45:22.049" v="461" actId="20577"/>
          <ac:spMkLst>
            <pc:docMk/>
            <pc:sldMk cId="1910717593" sldId="367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18T02:45:44.426" v="467"/>
          <ac:spMkLst>
            <pc:docMk/>
            <pc:sldMk cId="1910717593" sldId="367"/>
            <ac:spMk id="9" creationId="{78DA596E-85CA-C0C6-85A8-74A98C3DFFDB}"/>
          </ac:spMkLst>
        </pc:spChg>
      </pc:sldChg>
      <pc:sldChg chg="modSp add mod modTransition">
        <pc:chgData name="Zonghua Gu" userId="9a7e1853e1951ef5" providerId="LiveId" clId="{CF1FAA12-072C-4ED5-BA76-0FFFAEFDB88A}" dt="2025-09-18T02:45:57.927" v="470" actId="403"/>
        <pc:sldMkLst>
          <pc:docMk/>
          <pc:sldMk cId="3116329460" sldId="368"/>
        </pc:sldMkLst>
        <pc:spChg chg="mod">
          <ac:chgData name="Zonghua Gu" userId="9a7e1853e1951ef5" providerId="LiveId" clId="{CF1FAA12-072C-4ED5-BA76-0FFFAEFDB88A}" dt="2025-09-18T02:45:36.660" v="462" actId="1076"/>
          <ac:spMkLst>
            <pc:docMk/>
            <pc:sldMk cId="3116329460" sldId="368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45:57.927" v="470" actId="403"/>
          <ac:spMkLst>
            <pc:docMk/>
            <pc:sldMk cId="3116329460" sldId="368"/>
            <ac:spMk id="4" creationId="{00000000-0000-0000-0000-000000000000}"/>
          </ac:spMkLst>
        </pc:spChg>
      </pc:sldChg>
      <pc:sldChg chg="modSp add del mod ord modTransition">
        <pc:chgData name="Zonghua Gu" userId="9a7e1853e1951ef5" providerId="LiveId" clId="{CF1FAA12-072C-4ED5-BA76-0FFFAEFDB88A}" dt="2025-09-18T02:43:42.643" v="444" actId="2696"/>
        <pc:sldMkLst>
          <pc:docMk/>
          <pc:sldMk cId="587842027" sldId="369"/>
        </pc:sldMkLst>
      </pc:sldChg>
      <pc:sldChg chg="modSp add mod">
        <pc:chgData name="Zonghua Gu" userId="9a7e1853e1951ef5" providerId="LiveId" clId="{CF1FAA12-072C-4ED5-BA76-0FFFAEFDB88A}" dt="2025-09-18T02:44:42.165" v="452" actId="20577"/>
        <pc:sldMkLst>
          <pc:docMk/>
          <pc:sldMk cId="1545068738" sldId="369"/>
        </pc:sldMkLst>
        <pc:spChg chg="mod">
          <ac:chgData name="Zonghua Gu" userId="9a7e1853e1951ef5" providerId="LiveId" clId="{CF1FAA12-072C-4ED5-BA76-0FFFAEFDB88A}" dt="2025-09-18T02:44:42.165" v="452" actId="20577"/>
          <ac:spMkLst>
            <pc:docMk/>
            <pc:sldMk cId="1545068738" sldId="369"/>
            <ac:spMk id="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43:33.109" v="441"/>
        <pc:sldMkLst>
          <pc:docMk/>
          <pc:sldMk cId="3308441144" sldId="369"/>
        </pc:sldMkLst>
      </pc:sldChg>
      <pc:sldChg chg="modSp add mod modNotesTx">
        <pc:chgData name="Zonghua Gu" userId="9a7e1853e1951ef5" providerId="LiveId" clId="{CF1FAA12-072C-4ED5-BA76-0FFFAEFDB88A}" dt="2025-09-18T02:44:56.298" v="457" actId="404"/>
        <pc:sldMkLst>
          <pc:docMk/>
          <pc:sldMk cId="598515287" sldId="370"/>
        </pc:sldMkLst>
        <pc:spChg chg="mod">
          <ac:chgData name="Zonghua Gu" userId="9a7e1853e1951ef5" providerId="LiveId" clId="{CF1FAA12-072C-4ED5-BA76-0FFFAEFDB88A}" dt="2025-09-18T02:44:56.298" v="457" actId="404"/>
          <ac:spMkLst>
            <pc:docMk/>
            <pc:sldMk cId="598515287" sldId="370"/>
            <ac:spMk id="4" creationId="{00000000-0000-0000-0000-000000000000}"/>
          </ac:spMkLst>
        </pc:spChg>
      </pc:sldChg>
      <pc:sldChg chg="modSp add del mod ord modTransition modNotesTx">
        <pc:chgData name="Zonghua Gu" userId="9a7e1853e1951ef5" providerId="LiveId" clId="{CF1FAA12-072C-4ED5-BA76-0FFFAEFDB88A}" dt="2025-09-18T02:43:42.643" v="444" actId="2696"/>
        <pc:sldMkLst>
          <pc:docMk/>
          <pc:sldMk cId="1352278469" sldId="370"/>
        </pc:sldMkLst>
      </pc:sldChg>
      <pc:sldChg chg="add del modTransition">
        <pc:chgData name="Zonghua Gu" userId="9a7e1853e1951ef5" providerId="LiveId" clId="{CF1FAA12-072C-4ED5-BA76-0FFFAEFDB88A}" dt="2025-09-16T21:18:03.494" v="42" actId="47"/>
        <pc:sldMkLst>
          <pc:docMk/>
          <pc:sldMk cId="3221067157" sldId="371"/>
        </pc:sldMkLst>
      </pc:sldChg>
      <pc:sldChg chg="addSp modSp mod">
        <pc:chgData name="Zonghua Gu" userId="9a7e1853e1951ef5" providerId="LiveId" clId="{CF1FAA12-072C-4ED5-BA76-0FFFAEFDB88A}" dt="2025-09-18T02:24:22.044" v="182"/>
        <pc:sldMkLst>
          <pc:docMk/>
          <pc:sldMk cId="0" sldId="385"/>
        </pc:sldMkLst>
        <pc:spChg chg="add mod">
          <ac:chgData name="Zonghua Gu" userId="9a7e1853e1951ef5" providerId="LiveId" clId="{CF1FAA12-072C-4ED5-BA76-0FFFAEFDB88A}" dt="2025-09-17T21:20:32.046" v="173" actId="1076"/>
          <ac:spMkLst>
            <pc:docMk/>
            <pc:sldMk cId="0" sldId="385"/>
            <ac:spMk id="3" creationId="{414636B5-1A15-392F-777F-ACB6D0BF1A0E}"/>
          </ac:spMkLst>
        </pc:spChg>
        <pc:spChg chg="mod">
          <ac:chgData name="Zonghua Gu" userId="9a7e1853e1951ef5" providerId="LiveId" clId="{CF1FAA12-072C-4ED5-BA76-0FFFAEFDB88A}" dt="2025-09-18T02:23:59.436" v="181" actId="20577"/>
          <ac:spMkLst>
            <pc:docMk/>
            <pc:sldMk cId="0" sldId="385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17T20:50:13.719" v="106" actId="20577"/>
          <ac:spMkLst>
            <pc:docMk/>
            <pc:sldMk cId="0" sldId="385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7T20:50:06.160" v="101" actId="20577"/>
          <ac:spMkLst>
            <pc:docMk/>
            <pc:sldMk cId="0" sldId="385"/>
            <ac:spMk id="1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25:27.723" v="184" actId="47"/>
        <pc:sldMkLst>
          <pc:docMk/>
          <pc:sldMk cId="3486040908" sldId="38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0" sldId="406"/>
        </pc:sldMkLst>
      </pc:sldChg>
      <pc:sldChg chg="delSp modSp del mod delAnim modAnim">
        <pc:chgData name="Zonghua Gu" userId="9a7e1853e1951ef5" providerId="LiveId" clId="{CF1FAA12-072C-4ED5-BA76-0FFFAEFDB88A}" dt="2025-09-18T02:23:48.757" v="174" actId="47"/>
        <pc:sldMkLst>
          <pc:docMk/>
          <pc:sldMk cId="0" sldId="408"/>
        </pc:sldMkLst>
      </pc:sldChg>
      <pc:sldChg chg="delSp modSp del mod delAnim modAnim">
        <pc:chgData name="Zonghua Gu" userId="9a7e1853e1951ef5" providerId="LiveId" clId="{CF1FAA12-072C-4ED5-BA76-0FFFAEFDB88A}" dt="2025-09-18T02:23:48.757" v="174" actId="47"/>
        <pc:sldMkLst>
          <pc:docMk/>
          <pc:sldMk cId="0" sldId="409"/>
        </pc:sldMkLst>
      </pc:sldChg>
      <pc:sldChg chg="addSp modSp del mod">
        <pc:chgData name="Zonghua Gu" userId="9a7e1853e1951ef5" providerId="LiveId" clId="{CF1FAA12-072C-4ED5-BA76-0FFFAEFDB88A}" dt="2025-09-18T02:23:48.757" v="174" actId="47"/>
        <pc:sldMkLst>
          <pc:docMk/>
          <pc:sldMk cId="0" sldId="410"/>
        </pc:sldMkLst>
      </pc:sldChg>
      <pc:sldChg chg="addSp delSp modSp del mod">
        <pc:chgData name="Zonghua Gu" userId="9a7e1853e1951ef5" providerId="LiveId" clId="{CF1FAA12-072C-4ED5-BA76-0FFFAEFDB88A}" dt="2025-09-18T02:23:48.757" v="174" actId="47"/>
        <pc:sldMkLst>
          <pc:docMk/>
          <pc:sldMk cId="0" sldId="411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2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3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4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5"/>
        </pc:sldMkLst>
      </pc:sldChg>
      <pc:sldChg chg="addSp delSp modSp add del mod delAnim modAnim modNotes">
        <pc:chgData name="Zonghua Gu" userId="9a7e1853e1951ef5" providerId="LiveId" clId="{CF1FAA12-072C-4ED5-BA76-0FFFAEFDB88A}" dt="2025-09-18T21:37:05.294" v="613"/>
        <pc:sldMkLst>
          <pc:docMk/>
          <pc:sldMk cId="0" sldId="417"/>
        </pc:sldMkLst>
        <pc:spChg chg="add 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2" creationId="{03BF8BEC-CBCA-3D53-1D6F-7FE4217EF5F8}"/>
          </ac:spMkLst>
        </pc:spChg>
        <pc:spChg chg="add mod">
          <ac:chgData name="Zonghua Gu" userId="9a7e1853e1951ef5" providerId="LiveId" clId="{CF1FAA12-072C-4ED5-BA76-0FFFAEFDB88A}" dt="2025-09-18T20:04:24.814" v="585" actId="1076"/>
          <ac:spMkLst>
            <pc:docMk/>
            <pc:sldMk cId="0" sldId="417"/>
            <ac:spMk id="3" creationId="{D80FA951-DE02-3C91-9A1E-27C70066528C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3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18.734" v="584" actId="1076"/>
          <ac:spMkLst>
            <pc:docMk/>
            <pc:sldMk cId="0" sldId="417"/>
            <ac:spMk id="14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3:46.505" v="573" actId="20577"/>
          <ac:spMkLst>
            <pc:docMk/>
            <pc:sldMk cId="0" sldId="417"/>
            <ac:spMk id="25606" creationId="{00000000-0000-0000-0000-000000000000}"/>
          </ac:spMkLst>
        </pc:spChg>
        <pc:graphicFrameChg chg="mod">
          <ac:chgData name="Zonghua Gu" userId="9a7e1853e1951ef5" providerId="LiveId" clId="{CF1FAA12-072C-4ED5-BA76-0FFFAEFDB88A}" dt="2025-09-18T20:06:59.886" v="611"/>
          <ac:graphicFrameMkLst>
            <pc:docMk/>
            <pc:sldMk cId="0" sldId="417"/>
            <ac:graphicFrameMk id="9" creationId="{00000000-0000-0000-0000-000000000000}"/>
          </ac:graphicFrameMkLst>
        </pc:graphicFrameChg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92340819" sldId="45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630635621" sldId="45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881575936" sldId="45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117905533" sldId="45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0450818" sldId="46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83046466" sldId="469"/>
        </pc:sldMkLst>
      </pc:sldChg>
      <pc:sldChg chg="addSp modSp del mod modNotesTx">
        <pc:chgData name="Zonghua Gu" userId="9a7e1853e1951ef5" providerId="LiveId" clId="{CF1FAA12-072C-4ED5-BA76-0FFFAEFDB88A}" dt="2025-09-18T02:23:48.757" v="174" actId="47"/>
        <pc:sldMkLst>
          <pc:docMk/>
          <pc:sldMk cId="282921071" sldId="47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929278538" sldId="47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963767799" sldId="473"/>
        </pc:sldMkLst>
      </pc:sldChg>
      <pc:sldChg chg="addSp modSp del mod">
        <pc:chgData name="Zonghua Gu" userId="9a7e1853e1951ef5" providerId="LiveId" clId="{CF1FAA12-072C-4ED5-BA76-0FFFAEFDB88A}" dt="2025-09-18T02:23:48.757" v="174" actId="47"/>
        <pc:sldMkLst>
          <pc:docMk/>
          <pc:sldMk cId="3751033725" sldId="47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700446461" sldId="47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517712416" sldId="476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4040755182" sldId="478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3783602394" sldId="47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03617877" sldId="48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902260443" sldId="48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886267364" sldId="49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314866584" sldId="49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175052033" sldId="49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620255952" sldId="49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46821145" sldId="49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138289989" sldId="49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95259654" sldId="49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595803636" sldId="49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92813522" sldId="499"/>
        </pc:sldMkLst>
      </pc:sldChg>
      <pc:sldChg chg="del">
        <pc:chgData name="Zonghua Gu" userId="9a7e1853e1951ef5" providerId="LiveId" clId="{CF1FAA12-072C-4ED5-BA76-0FFFAEFDB88A}" dt="2025-09-16T21:19:40.243" v="56" actId="47"/>
        <pc:sldMkLst>
          <pc:docMk/>
          <pc:sldMk cId="3157601905" sldId="500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794990730" sldId="50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76175039" sldId="50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13693986" sldId="50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709916207" sldId="50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106957169" sldId="50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987401790" sldId="50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15375760" sldId="50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3467745" sldId="50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746898804" sldId="51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778945240" sldId="51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31850479" sldId="51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983958110" sldId="51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856238415" sldId="51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7137356" sldId="51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89353238" sldId="51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88032704" sldId="51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15641243" sldId="52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3932543" sldId="52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9747507" sldId="52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088857373" sldId="52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2413975" sldId="52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686948551" sldId="52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666442587" sldId="52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434851217" sldId="52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10249931" sldId="52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797967072" sldId="529"/>
        </pc:sldMkLst>
      </pc:sldChg>
      <pc:sldChg chg="delSp modSp add del mod modTransition modAnim">
        <pc:chgData name="Zonghua Gu" userId="9a7e1853e1951ef5" providerId="LiveId" clId="{CF1FAA12-072C-4ED5-BA76-0FFFAEFDB88A}" dt="2025-09-21T21:00:43.715" v="614" actId="1076"/>
        <pc:sldMkLst>
          <pc:docMk/>
          <pc:sldMk cId="1864663475" sldId="774"/>
        </pc:sldMkLst>
        <pc:spChg chg="mod">
          <ac:chgData name="Zonghua Gu" userId="9a7e1853e1951ef5" providerId="LiveId" clId="{CF1FAA12-072C-4ED5-BA76-0FFFAEFDB88A}" dt="2025-09-21T21:00:43.715" v="614" actId="1076"/>
          <ac:spMkLst>
            <pc:docMk/>
            <pc:sldMk cId="1864663475" sldId="774"/>
            <ac:spMk id="6" creationId="{9847AA0A-7964-4433-C181-1EB7B5E48F3F}"/>
          </ac:spMkLst>
        </pc:spChg>
        <pc:spChg chg="mod topLvl">
          <ac:chgData name="Zonghua Gu" userId="9a7e1853e1951ef5" providerId="LiveId" clId="{CF1FAA12-072C-4ED5-BA76-0FFFAEFDB88A}" dt="2025-09-18T02:31:45.976" v="270" actId="165"/>
          <ac:spMkLst>
            <pc:docMk/>
            <pc:sldMk cId="1864663475" sldId="774"/>
            <ac:spMk id="16" creationId="{00000000-0000-0000-0000-000000000000}"/>
          </ac:spMkLst>
        </pc:sp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2" creationId="{00000000-0000-0000-0000-000000000000}"/>
          </ac:picMkLst>
        </pc:pic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3" creationId="{00000000-0000-0000-0000-000000000000}"/>
          </ac:picMkLst>
        </pc:pic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4" creationId="{00000000-0000-0000-0000-000000000000}"/>
          </ac:picMkLst>
        </pc:picChg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3575795538" sldId="774"/>
        </pc:sldMkLst>
      </pc:sldChg>
      <pc:sldChg chg="add del modTransition">
        <pc:chgData name="Zonghua Gu" userId="9a7e1853e1951ef5" providerId="LiveId" clId="{CF1FAA12-072C-4ED5-BA76-0FFFAEFDB88A}" dt="2025-09-18T02:25:27.723" v="184" actId="47"/>
        <pc:sldMkLst>
          <pc:docMk/>
          <pc:sldMk cId="936686548" sldId="775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1395983037" sldId="789"/>
        </pc:sldMkLst>
      </pc:sldChg>
      <pc:sldChg chg="modSp add del">
        <pc:chgData name="Zonghua Gu" userId="9a7e1853e1951ef5" providerId="LiveId" clId="{CF1FAA12-072C-4ED5-BA76-0FFFAEFDB88A}" dt="2025-09-16T21:21:18.768" v="77" actId="2696"/>
        <pc:sldMkLst>
          <pc:docMk/>
          <pc:sldMk cId="2509807301" sldId="789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1149374474" sldId="790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2133584576" sldId="790"/>
        </pc:sldMkLst>
      </pc:sldChg>
      <pc:sldChg chg="add del modTransition">
        <pc:chgData name="Zonghua Gu" userId="9a7e1853e1951ef5" providerId="LiveId" clId="{CF1FAA12-072C-4ED5-BA76-0FFFAEFDB88A}" dt="2025-09-16T21:13:04.721" v="1" actId="47"/>
        <pc:sldMkLst>
          <pc:docMk/>
          <pc:sldMk cId="3725504313" sldId="791"/>
        </pc:sldMkLst>
      </pc:sldChg>
      <pc:sldChg chg="add del modTransition">
        <pc:chgData name="Zonghua Gu" userId="9a7e1853e1951ef5" providerId="LiveId" clId="{CF1FAA12-072C-4ED5-BA76-0FFFAEFDB88A}" dt="2025-09-16T21:18:09.568" v="43" actId="2696"/>
        <pc:sldMkLst>
          <pc:docMk/>
          <pc:sldMk cId="1629909525" sldId="793"/>
        </pc:sldMkLst>
      </pc:sldChg>
      <pc:sldChg chg="modSp add del mod">
        <pc:chgData name="Zonghua Gu" userId="9a7e1853e1951ef5" providerId="LiveId" clId="{CF1FAA12-072C-4ED5-BA76-0FFFAEFDB88A}" dt="2025-09-18T02:23:48.757" v="174" actId="47"/>
        <pc:sldMkLst>
          <pc:docMk/>
          <pc:sldMk cId="3190402835" sldId="793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2753210025" sldId="794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1493324092" sldId="795"/>
        </pc:sldMkLst>
      </pc:sldChg>
      <pc:sldChg chg="modSp add del mod">
        <pc:chgData name="Zonghua Gu" userId="9a7e1853e1951ef5" providerId="LiveId" clId="{CF1FAA12-072C-4ED5-BA76-0FFFAEFDB88A}" dt="2025-09-18T20:05:47.919" v="606" actId="47"/>
        <pc:sldMkLst>
          <pc:docMk/>
          <pc:sldMk cId="3491198584" sldId="796"/>
        </pc:sldMkLst>
      </pc:sldChg>
      <pc:sldChg chg="add del">
        <pc:chgData name="Zonghua Gu" userId="9a7e1853e1951ef5" providerId="LiveId" clId="{CF1FAA12-072C-4ED5-BA76-0FFFAEFDB88A}" dt="2025-09-18T21:27:30.744" v="612" actId="47"/>
        <pc:sldMkLst>
          <pc:docMk/>
          <pc:sldMk cId="1115551691" sldId="797"/>
        </pc:sldMkLst>
      </pc:sldChg>
      <pc:sldChg chg="addSp delSp modSp add mod modAnim modNotes">
        <pc:chgData name="Zonghua Gu" userId="9a7e1853e1951ef5" providerId="LiveId" clId="{CF1FAA12-072C-4ED5-BA76-0FFFAEFDB88A}" dt="2025-09-18T21:37:05.294" v="613"/>
        <pc:sldMkLst>
          <pc:docMk/>
          <pc:sldMk cId="1422403682" sldId="798"/>
        </pc:sldMkLst>
        <pc:spChg chg="add mod">
          <ac:chgData name="Zonghua Gu" userId="9a7e1853e1951ef5" providerId="LiveId" clId="{CF1FAA12-072C-4ED5-BA76-0FFFAEFDB88A}" dt="2025-09-18T20:06:51.228" v="610" actId="1076"/>
          <ac:spMkLst>
            <pc:docMk/>
            <pc:sldMk cId="1422403682" sldId="798"/>
            <ac:spMk id="4" creationId="{6F534A2F-9846-7A97-D479-D46DB56AB958}"/>
          </ac:spMkLst>
        </pc:spChg>
        <pc:spChg chg="add mod">
          <ac:chgData name="Zonghua Gu" userId="9a7e1853e1951ef5" providerId="LiveId" clId="{CF1FAA12-072C-4ED5-BA76-0FFFAEFDB88A}" dt="2025-09-18T20:06:51.228" v="610" actId="1076"/>
          <ac:spMkLst>
            <pc:docMk/>
            <pc:sldMk cId="1422403682" sldId="798"/>
            <ac:spMk id="5" creationId="{BC3F3BEC-A50C-878A-987B-AAF83CD43E44}"/>
          </ac:spMkLst>
        </pc:spChg>
        <pc:spChg chg="add mod">
          <ac:chgData name="Zonghua Gu" userId="9a7e1853e1951ef5" providerId="LiveId" clId="{CF1FAA12-072C-4ED5-BA76-0FFFAEFDB88A}" dt="2025-09-18T20:06:44.933" v="609" actId="1076"/>
          <ac:spMkLst>
            <pc:docMk/>
            <pc:sldMk cId="1422403682" sldId="798"/>
            <ac:spMk id="6" creationId="{FF49A434-8C62-C958-9270-232816F13AE4}"/>
          </ac:spMkLst>
        </pc:spChg>
        <pc:spChg chg="add mod">
          <ac:chgData name="Zonghua Gu" userId="9a7e1853e1951ef5" providerId="LiveId" clId="{CF1FAA12-072C-4ED5-BA76-0FFFAEFDB88A}" dt="2025-09-18T20:06:44.933" v="609" actId="1076"/>
          <ac:spMkLst>
            <pc:docMk/>
            <pc:sldMk cId="1422403682" sldId="798"/>
            <ac:spMk id="7" creationId="{F6F628D0-DD4D-72F2-BDF1-C601826C46E8}"/>
          </ac:spMkLst>
        </pc:spChg>
        <pc:spChg chg="mod">
          <ac:chgData name="Zonghua Gu" userId="9a7e1853e1951ef5" providerId="LiveId" clId="{CF1FAA12-072C-4ED5-BA76-0FFFAEFDB88A}" dt="2025-09-18T20:05:42.581" v="605" actId="20577"/>
          <ac:spMkLst>
            <pc:docMk/>
            <pc:sldMk cId="1422403682" sldId="798"/>
            <ac:spMk id="25606" creationId="{2B3E1AB2-B3CB-2CA3-69A9-9B3B2CA1C3F7}"/>
          </ac:spMkLst>
        </pc:spChg>
        <pc:graphicFrameChg chg="mod">
          <ac:chgData name="Zonghua Gu" userId="9a7e1853e1951ef5" providerId="LiveId" clId="{CF1FAA12-072C-4ED5-BA76-0FFFAEFDB88A}" dt="2025-09-18T20:06:26.567" v="607"/>
          <ac:graphicFrameMkLst>
            <pc:docMk/>
            <pc:sldMk cId="1422403682" sldId="798"/>
            <ac:graphicFrameMk id="9" creationId="{0E30A4EB-ACBA-8E2B-82A1-96E1DB36D61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197067" y="219891"/>
            <a:ext cx="5014725" cy="24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9" tIns="44070" rIns="88139" bIns="44070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7023" y="3341916"/>
            <a:ext cx="6820275" cy="316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1" tIns="47616" rIns="95231" bIns="476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gray">
          <a:xfrm>
            <a:off x="7118078" y="138249"/>
            <a:ext cx="1684765" cy="3320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818" tIns="47616" rIns="96818" bIns="47616" anchor="ctr"/>
          <a:lstStyle/>
          <a:p>
            <a:pPr algn="ctr" defTabSz="999215">
              <a:defRPr/>
            </a:pPr>
            <a:r>
              <a:rPr lang="en-US" sz="1800">
                <a:solidFill>
                  <a:schemeClr val="bg1"/>
                </a:solidFill>
                <a:latin typeface="Arial" pitchFamily="34" charset="0"/>
              </a:rPr>
              <a:t>Notes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608099" y="547551"/>
            <a:ext cx="820307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88139" tIns="44070" rIns="88139" bIns="44070" anchor="ctr"/>
          <a:lstStyle/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599767" y="355963"/>
            <a:ext cx="5618658" cy="21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661" tIns="25395" rIns="66661" bIns="25395">
            <a:spAutoFit/>
          </a:bodyPr>
          <a:lstStyle/>
          <a:p>
            <a:pPr defTabSz="999215">
              <a:lnSpc>
                <a:spcPct val="90000"/>
              </a:lnSpc>
              <a:tabLst>
                <a:tab pos="953310" algn="l"/>
              </a:tabLst>
              <a:defRPr/>
            </a:pPr>
            <a:r>
              <a:rPr lang="en-US" sz="1200">
                <a:latin typeface="Arial" pitchFamily="34" charset="0"/>
              </a:rPr>
              <a:t>The ARM Architecture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408711" y="6657703"/>
            <a:ext cx="314160" cy="21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6661" tIns="25395" rIns="66661" bIns="25395">
            <a:spAutoFit/>
          </a:bodyPr>
          <a:lstStyle/>
          <a:p>
            <a:pPr defTabSz="999215">
              <a:lnSpc>
                <a:spcPct val="90000"/>
              </a:lnSpc>
              <a:defRPr/>
            </a:pPr>
            <a:fld id="{01D96813-752F-4230-8F78-89BE1AD35FEA}" type="slidenum">
              <a:rPr lang="en-US" sz="1200">
                <a:solidFill>
                  <a:srgbClr val="006D82"/>
                </a:solidFill>
                <a:latin typeface="Times New Roman" pitchFamily="18" charset="0"/>
              </a:rPr>
              <a:pPr defTabSz="999215">
                <a:lnSpc>
                  <a:spcPct val="90000"/>
                </a:lnSpc>
                <a:defRPr/>
              </a:pPr>
              <a:t>‹#›</a:t>
            </a:fld>
            <a:endParaRPr lang="en-US" sz="1200">
              <a:solidFill>
                <a:srgbClr val="006D82"/>
              </a:solidFill>
              <a:latin typeface="Times New Roman" pitchFamily="18" charset="0"/>
            </a:endParaRPr>
          </a:p>
        </p:txBody>
      </p:sp>
      <p:sp>
        <p:nvSpPr>
          <p:cNvPr id="32775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94025" y="644525"/>
            <a:ext cx="3286125" cy="246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1248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3075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4773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20813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9388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3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6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0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2" y="3343004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3223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2" y="3343004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518169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25" y="628650"/>
            <a:ext cx="3203575" cy="2401888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97751" y="3203711"/>
            <a:ext cx="6605775" cy="303366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4830" tIns="42414" rIns="84830" bIns="42414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13822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F3F1-B017-A08A-9251-B46F89328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353D122D-0224-8535-E3A6-5FDD7A707E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25" y="628650"/>
            <a:ext cx="3203575" cy="2401888"/>
          </a:xfrm>
          <a:ln/>
        </p:spPr>
      </p:sp>
      <p:sp>
        <p:nvSpPr>
          <p:cNvPr id="56323" name="Rectangle 1027">
            <a:extLst>
              <a:ext uri="{FF2B5EF4-FFF2-40B4-BE49-F238E27FC236}">
                <a16:creationId xmlns:a16="http://schemas.microsoft.com/office/drawing/2014/main" id="{E7284EB6-6786-5ABD-3B45-B558349A2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7751" y="3203711"/>
            <a:ext cx="6605775" cy="303366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4830" tIns="42414" rIns="84830" bIns="42414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627589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88139" tIns="44070" rIns="88139" bIns="44070"/>
          <a:lstStyle/>
          <a:p>
            <a:fld id="{EF97FDFF-7B9F-7D4D-BFC0-AAD1F3D3D3C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6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5658">
              <a:defRPr/>
            </a:pPr>
            <a:r>
              <a:rPr lang="en-US" dirty="0">
                <a:solidFill>
                  <a:prstClr val="black"/>
                </a:solidFill>
              </a:rPr>
              <a:t>Reading the 32-bit word at address 102 spans addresses 102..105, which cross a 4-byte alignment boundary if the bus expects aligned words at multiples of 4 (e.g., aligned words at 100 and 104). Since 102 is misaligned, the access requires two aligned 32-bit bus cycles (one covering 100..103 and one covering 104..107) with the CPU combining bytes</a:t>
            </a:r>
          </a:p>
          <a:p>
            <a:pPr defTabSz="945658">
              <a:defRPr/>
            </a:pPr>
            <a:r>
              <a:rPr lang="en-US" dirty="0">
                <a:solidFill>
                  <a:prstClr val="black"/>
                </a:solidFill>
              </a:rPr>
              <a:t>Reading a 16-bit halfword at address 102 uses bytes 102..103, which reside within the same aligned 32-bit word (100..103). On a 32-bit bus that supports halfword transfers, this is a single bus cycle</a:t>
            </a:r>
          </a:p>
          <a:p>
            <a:pPr defTabSz="945658">
              <a:defRPr/>
            </a:pP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5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A00D299-558C-468E-A8B3-0F5C3BFA45F9}" type="datetime1">
              <a:rPr lang="en-US" smtClean="0"/>
              <a:pPr/>
              <a:t>9/21/2025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1800"/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D175-8905-42BE-8088-EB39001CF9E2}" type="datetime1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A8DD-1B66-47DA-8A31-5DCDA0DEF224}" type="datetime1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BFB9-75E0-4A72-9D54-3C687B559A4D}" type="datetime1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70CD76-7AB7-4744-8178-DC5367B833CD}" type="datetime1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FC63-82A8-4ACC-B2CB-6D46E8B59216}" type="datetime1">
              <a:rPr lang="en-US" smtClean="0"/>
              <a:pPr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B8A6-94F4-4AF6-98DE-0FFC617E1C31}" type="datetime1">
              <a:rPr lang="en-US" smtClean="0"/>
              <a:pPr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F4FC-8D0E-4C14-A02E-A429C4519FEF}" type="datetime1">
              <a:rPr lang="en-US" smtClean="0"/>
              <a:pPr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C487-A287-485A-B215-4EC98DD3E443}" type="datetime1">
              <a:rPr lang="en-US" smtClean="0"/>
              <a:pPr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9AC6-4AC4-4D5F-9A1B-0E1C0FF133F9}" type="datetime1">
              <a:rPr lang="en-US" smtClean="0"/>
              <a:pPr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EF9-9AC8-4842-AFC3-C27337CCABE8}" type="datetime1">
              <a:rPr lang="en-US" smtClean="0"/>
              <a:pPr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F0DD18-6EB7-49F7-A70C-A012EDB48BDB}" type="datetime1">
              <a:rPr lang="en-US" smtClean="0"/>
              <a:pPr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800">
                <a:solidFill>
                  <a:schemeClr val="tx2"/>
                </a:solidFill>
              </a:defRPr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pull dir="ru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e.maine.edu/~zhu/boo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CC8E-A1B6-4F03-86F4-7DF2A440C9C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8176" y="1828800"/>
            <a:ext cx="2581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5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Memory Access</a:t>
            </a:r>
          </a:p>
          <a:p>
            <a:pPr algn="r"/>
            <a:r>
              <a:rPr lang="en-US" altLang="zh-CN" sz="2400" dirty="0">
                <a:solidFill>
                  <a:srgbClr val="C00000"/>
                </a:solidFill>
              </a:rPr>
              <a:t>Exercises ANS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219200" y="51244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Fall 2025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Autofit/>
          </a:bodyPr>
          <a:lstStyle/>
          <a:p>
            <a:r>
              <a:rPr lang="en-US" sz="2000" dirty="0"/>
              <a:t>Zonghua Gu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636B5-1A15-392F-777F-ACB6D0BF1A0E}"/>
              </a:ext>
            </a:extLst>
          </p:cNvPr>
          <p:cNvSpPr txBox="1"/>
          <p:nvPr/>
        </p:nvSpPr>
        <p:spPr>
          <a:xfrm>
            <a:off x="709138" y="6259175"/>
            <a:ext cx="7725724" cy="4616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BAC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Acknowledgement: Lecture slides based on Embedded Systems with ARM Cortex-M Microcontrollers in Assembly Language and C, University of Maine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  <a:hlinkClick r:id="rId3"/>
              </a:rPr>
              <a:t>https://web.eece.maine.edu/~zhu/book/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 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73752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Assume a byte-addressable memory with a data bus that is 32 bits (4 bytes) wide</a:t>
            </a:r>
          </a:p>
          <a:p>
            <a:r>
              <a:rPr lang="en-US" sz="1500" dirty="0"/>
              <a:t>Consider 16 bytes of memory (addresses 0 to 15) arranged as four 32-bit words (4 bytes each)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078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Well-aligned</a:t>
            </a:r>
            <a:r>
              <a:rPr lang="en-US" sz="1350" dirty="0"/>
              <a:t>: each word begins on a mod-4 address, which can be read in a single memory cycle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65" y="2307838"/>
            <a:ext cx="3785316" cy="112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78" y="2283024"/>
            <a:ext cx="3802444" cy="1129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43965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Ill-aligned</a:t>
            </a:r>
            <a:r>
              <a:rPr lang="en-US" sz="1350" dirty="0"/>
              <a:t>: a word begins on address 6, not a mod-4 address, which can be read in 2 memory cycles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867" y="4223976"/>
            <a:ext cx="4059366" cy="305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611" y="4777320"/>
            <a:ext cx="4127879" cy="3271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1867" y="5317344"/>
            <a:ext cx="3665419" cy="3359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9436" y="4128493"/>
            <a:ext cx="426898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first read cycle would retrieve 4 bytes from addresses 4 through 7; of these, the bytes from addresses 4 and 5</a:t>
            </a:r>
          </a:p>
          <a:p>
            <a:r>
              <a:rPr lang="en-US" sz="1200" dirty="0"/>
              <a:t>are discarded, and those from addresses 6 and 7 are moved to the far right;</a:t>
            </a:r>
          </a:p>
          <a:p>
            <a:r>
              <a:rPr lang="en-US" sz="1200" dirty="0"/>
              <a:t>The second read cycle retrieves 4 bytes from addresses 8 through 11; the bytes from addresses 10 and 11 are  discarded, and those from addresses 8 and 9 are moved to the far left;</a:t>
            </a:r>
          </a:p>
          <a:p>
            <a:r>
              <a:rPr lang="en-US" sz="1200" dirty="0"/>
              <a:t>Finally, the two halves are combined to form the desired 32-bit operand: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3B0BD2-2931-BDC5-E683-51FBAB7B8593}"/>
              </a:ext>
            </a:extLst>
          </p:cNvPr>
          <p:cNvSpPr/>
          <p:nvPr/>
        </p:nvSpPr>
        <p:spPr>
          <a:xfrm>
            <a:off x="4413347" y="4630642"/>
            <a:ext cx="285830" cy="36347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Horizontal Scroll 14">
            <a:extLst>
              <a:ext uri="{FF2B5EF4-FFF2-40B4-BE49-F238E27FC236}">
                <a16:creationId xmlns:a16="http://schemas.microsoft.com/office/drawing/2014/main" id="{9847AA0A-7964-4433-C181-1EB7B5E48F3F}"/>
              </a:ext>
            </a:extLst>
          </p:cNvPr>
          <p:cNvSpPr/>
          <p:nvPr/>
        </p:nvSpPr>
        <p:spPr>
          <a:xfrm>
            <a:off x="186104" y="-3926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864663475"/>
      </p:ext>
    </p:extLst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11998" y="1307051"/>
            <a:ext cx="8182841" cy="3476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  <a:r>
              <a:rPr lang="en-US" altLang="zh-CN" sz="2000" b="0" dirty="0">
                <a:solidFill>
                  <a:prstClr val="black"/>
                </a:solidFill>
              </a:rPr>
              <a:t>H</a:t>
            </a:r>
            <a:r>
              <a:rPr lang="en-US" sz="2000" b="0" dirty="0">
                <a:solidFill>
                  <a:prstClr val="black"/>
                </a:solidFill>
              </a:rPr>
              <a:t>ow many memory cycles are required to read each of the following from memory?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(d) A 4-Byte operand read from decimal address 20</a:t>
            </a:r>
            <a:endParaRPr lang="en-US" sz="16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686548"/>
      </p:ext>
    </p:extLst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34" y="0"/>
            <a:ext cx="8229600" cy="1143000"/>
          </a:xfrm>
        </p:spPr>
        <p:txBody>
          <a:bodyPr/>
          <a:lstStyle/>
          <a:p>
            <a:r>
              <a:rPr lang="en-US" dirty="0"/>
              <a:t>Answer: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644276"/>
            <a:ext cx="8620129" cy="3186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Q:  Assume a byte-addressable memory with a data bus that is 32 bits (4 bytes) wide. How many memory cycles are required to read each of the following from memory?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(d) A 4-Byte operand read from decimal address 20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A: (a) The operand contains memory content </a:t>
            </a:r>
            <a:r>
              <a:rPr lang="en-US" altLang="zh-CN" sz="1600" b="0" dirty="0">
                <a:solidFill>
                  <a:prstClr val="black"/>
                </a:solidFill>
              </a:rPr>
              <a:t>in</a:t>
            </a:r>
            <a:r>
              <a:rPr lang="en-US" sz="1600" b="0" dirty="0">
                <a:solidFill>
                  <a:prstClr val="black"/>
                </a:solidFill>
              </a:rPr>
              <a:t> address range [5,6]. It can be read in 1 memory cycle; the memory controller returns a word in address range [4,7]. The operand can be obtained via 1-Byte offset addressing into the word.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(b) The operand contains memory content in address range [15,16]. It can be read in 2 memory cycles; the memory controller returns 2 words in address ranges [12,15] and [16, 19], which can be combined to return a word in address range [14,17]. The operand can be obtained via 1-Byte offset addressing into the word.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(c) The operand contains memory content in address range [10,13]. It can be read in 2 memory cycles; the memory controller returns 2 words </a:t>
            </a:r>
            <a:r>
              <a:rPr lang="en-US" altLang="zh-CN" sz="1600" b="0" dirty="0">
                <a:solidFill>
                  <a:prstClr val="black"/>
                </a:solidFill>
              </a:rPr>
              <a:t>in</a:t>
            </a:r>
            <a:r>
              <a:rPr lang="en-US" sz="1600" b="0" dirty="0">
                <a:solidFill>
                  <a:prstClr val="black"/>
                </a:solidFill>
              </a:rPr>
              <a:t> address ranges [8,11] and [12, 15], which can be combined to return a word with address range [10,13].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(d) The operand contains memory content in address range [20,23]. Since 20%4=0, it is well-aligned, and can be read in 1 memory cycle.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684" y="83634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26811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Question: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09"/>
            <a:ext cx="8182841" cy="35102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What is the address of MSB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What is the address of LSB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How many memory cycles are required to read the half word at address 102?</a:t>
            </a:r>
            <a:endParaRPr lang="en-US" sz="10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68738"/>
      </p:ext>
    </p:extLst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Answer: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4710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What is the address of MSB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What is the address of LSB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How many memory cycles are required to read the half word at address 102?</a:t>
            </a:r>
            <a:endParaRPr lang="en-US" sz="1000" b="0" dirty="0">
              <a:solidFill>
                <a:prstClr val="black"/>
              </a:solidFill>
              <a:latin typeface="Calibri"/>
            </a:endParaRPr>
          </a:p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A: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MSB of the word at address 102 is 105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LSB of the word at address 102 is 102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2 cycles.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(d) 1cycle. 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15287"/>
      </p:ext>
    </p:extLst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3581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double word from memory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8DA596E-85CA-C0C6-85A8-74A98C3D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25"/>
            <a:ext cx="8229600" cy="1143000"/>
          </a:xfrm>
        </p:spPr>
        <p:txBody>
          <a:bodyPr/>
          <a:lstStyle/>
          <a:p>
            <a:r>
              <a:rPr lang="en-US" dirty="0"/>
              <a:t>Answer: Memory Cycles</a:t>
            </a:r>
          </a:p>
        </p:txBody>
      </p:sp>
    </p:spTree>
    <p:extLst>
      <p:ext uri="{BB962C8B-B14F-4D97-AF65-F5344CB8AC3E}">
        <p14:creationId xmlns:p14="http://schemas.microsoft.com/office/powerpoint/2010/main" val="1910717593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25"/>
            <a:ext cx="8229600" cy="1143000"/>
          </a:xfrm>
        </p:spPr>
        <p:txBody>
          <a:bodyPr/>
          <a:lstStyle/>
          <a:p>
            <a:r>
              <a:rPr lang="en-US" dirty="0"/>
              <a:t>Answer: Memory Cycles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434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double word from memory</a:t>
            </a:r>
          </a:p>
          <a:p>
            <a:pPr marL="257175" indent="-257175" defTabSz="342900"/>
            <a:r>
              <a:rPr lang="en-US" altLang="zh-CN" sz="2400" b="0" dirty="0">
                <a:solidFill>
                  <a:prstClr val="black"/>
                </a:solidFill>
              </a:rPr>
              <a:t>A: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__1__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__1 or 2__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__1 or 2__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__2 or 3__ memory cycle(s) to read a double word from memory (a double word may span at most 3 consecutive words in memory)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29460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1346" y="1299117"/>
            <a:ext cx="8182841" cy="33392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If the first element of a one-dimensional array x[] is stored at memory address 0</a:t>
            </a:r>
            <a:r>
              <a:rPr lang="en-US" altLang="zh-CN" sz="2400" b="0" dirty="0">
                <a:solidFill>
                  <a:prstClr val="black"/>
                </a:solidFill>
              </a:rPr>
              <a:t>x</a:t>
            </a:r>
            <a:r>
              <a:rPr lang="en-US" sz="2400" b="0" dirty="0">
                <a:solidFill>
                  <a:prstClr val="black"/>
                </a:solidFill>
              </a:rPr>
              <a:t>12345678, what is address of the second element if the array x[] contains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endParaRPr lang="en-US" sz="1800" b="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972020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8254" y="1425575"/>
            <a:ext cx="8182841" cy="4648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If the first element of a one-dimensional array x[] is stored at memory address 0</a:t>
            </a:r>
            <a:r>
              <a:rPr lang="en-US" altLang="zh-CN" sz="2400" b="0" dirty="0">
                <a:solidFill>
                  <a:prstClr val="black"/>
                </a:solidFill>
              </a:rPr>
              <a:t>x</a:t>
            </a:r>
            <a:r>
              <a:rPr lang="en-US" sz="2400" b="0" dirty="0">
                <a:solidFill>
                  <a:prstClr val="black"/>
                </a:solidFill>
              </a:rPr>
              <a:t>12345678, what is address of the second element if the array x[] contains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endParaRPr lang="en-US" sz="1800" b="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  <a:latin typeface="Calibri"/>
              </a:rPr>
              <a:t>A: x[1]’s address is x’s address plus the data type size in Bytes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chars: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12345678+1=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12345679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shorts: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12345678+2=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1234567A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r>
              <a:rPr lang="en-US" altLang="zh-CN" sz="1800" b="0" dirty="0">
                <a:solidFill>
                  <a:prstClr val="black"/>
                </a:solidFill>
              </a:rPr>
              <a:t>: </a:t>
            </a:r>
            <a:r>
              <a:rPr lang="en-US" sz="1800" b="0" dirty="0">
                <a:solidFill>
                  <a:prstClr val="black"/>
                </a:solidFill>
              </a:rPr>
              <a:t>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12345678+4=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1234567C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longs: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12345678+8=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12345680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6001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dirty="0"/>
              <a:t>Question: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52643" y="32655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52643" y="44847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52643" y="57039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44699" y="2826467"/>
            <a:ext cx="415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0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Answer</a:t>
            </a:r>
            <a:r>
              <a:rPr lang="en-US" altLang="zh-CN" dirty="0"/>
              <a:t>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0x0012</a:t>
              </a: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07817" y="3265538"/>
              <a:ext cx="733425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0x0008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25747" y="4484738"/>
              <a:ext cx="688599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0x0004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07818" y="5703938"/>
              <a:ext cx="733424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4699" y="2826467"/>
            <a:ext cx="4151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Same as the address of the lowest-address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Byte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this is true </a:t>
            </a:r>
            <a:r>
              <a:rPr lang="en-US" sz="2000" dirty="0">
                <a:solidFill>
                  <a:srgbClr val="C00000"/>
                </a:solidFill>
              </a:rPr>
              <a:t>for either Little-Endian or Big-Endian ordering)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47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EAAEAC-5A83-FC31-3AD1-D95A0084E014}"/>
              </a:ext>
            </a:extLst>
          </p:cNvPr>
          <p:cNvSpPr txBox="1">
            <a:spLocks noChangeArrowheads="1"/>
          </p:cNvSpPr>
          <p:nvPr/>
        </p:nvSpPr>
        <p:spPr>
          <a:xfrm>
            <a:off x="267393" y="1295400"/>
            <a:ext cx="5904807" cy="45719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Assume Big-Endian ordering. If a 32-bit word resides at memory address N, what is the address of: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The MSB (Most Significant Byte)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The 16-bit half-word corresponding to the most significant half of the word</a:t>
            </a: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  <a:latin typeface="Calibri"/>
              </a:rPr>
              <a:t>Q: </a:t>
            </a:r>
            <a:r>
              <a:rPr lang="en-US" sz="2400" b="0" dirty="0">
                <a:solidFill>
                  <a:prstClr val="black"/>
                </a:solidFill>
              </a:rPr>
              <a:t>Redo the question assuming Little-Endian ordering.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6BB36-F7F6-7578-6D42-2AA85F7E8DBE}"/>
              </a:ext>
            </a:extLst>
          </p:cNvPr>
          <p:cNvSpPr txBox="1"/>
          <p:nvPr/>
        </p:nvSpPr>
        <p:spPr>
          <a:xfrm>
            <a:off x="8325714" y="3094658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5796D-3335-5534-5D96-A9140AE9A628}"/>
              </a:ext>
            </a:extLst>
          </p:cNvPr>
          <p:cNvSpPr txBox="1"/>
          <p:nvPr/>
        </p:nvSpPr>
        <p:spPr>
          <a:xfrm>
            <a:off x="8306888" y="1668764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grpSp>
        <p:nvGrpSpPr>
          <p:cNvPr id="8" name="Group 33">
            <a:extLst>
              <a:ext uri="{FF2B5EF4-FFF2-40B4-BE49-F238E27FC236}">
                <a16:creationId xmlns:a16="http://schemas.microsoft.com/office/drawing/2014/main" id="{35C46318-1511-5927-1843-060ED31D9F4C}"/>
              </a:ext>
            </a:extLst>
          </p:cNvPr>
          <p:cNvGrpSpPr>
            <a:grpSpLocks/>
          </p:cNvGrpSpPr>
          <p:nvPr/>
        </p:nvGrpSpPr>
        <p:grpSpPr bwMode="auto">
          <a:xfrm>
            <a:off x="7743008" y="1615328"/>
            <a:ext cx="609600" cy="1944698"/>
            <a:chOff x="0" y="0"/>
            <a:chExt cx="384" cy="3072"/>
          </a:xfrm>
        </p:grpSpPr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D3CE61B3-7BC8-DF50-1362-0AE8D584E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F1F75AFF-16CC-3BED-47F1-ACAC71AA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id="{557CE143-5421-0957-D1D0-0F02EBBD1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37">
              <a:extLst>
                <a:ext uri="{FF2B5EF4-FFF2-40B4-BE49-F238E27FC236}">
                  <a16:creationId xmlns:a16="http://schemas.microsoft.com/office/drawing/2014/main" id="{1EE626ED-7010-17DE-AB5D-6AFB4D638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139613-6F00-189E-A3E7-E5782922CBC4}"/>
              </a:ext>
            </a:extLst>
          </p:cNvPr>
          <p:cNvSpPr txBox="1"/>
          <p:nvPr/>
        </p:nvSpPr>
        <p:spPr>
          <a:xfrm>
            <a:off x="5961324" y="239467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Big-Endian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A3B04-30BA-AB52-96CE-C4D0D46EBB0E}"/>
              </a:ext>
            </a:extLst>
          </p:cNvPr>
          <p:cNvSpPr txBox="1"/>
          <p:nvPr/>
        </p:nvSpPr>
        <p:spPr>
          <a:xfrm>
            <a:off x="7397632" y="31738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D2F51-C323-A016-AE65-89BBE14397AE}"/>
              </a:ext>
            </a:extLst>
          </p:cNvPr>
          <p:cNvSpPr txBox="1"/>
          <p:nvPr/>
        </p:nvSpPr>
        <p:spPr>
          <a:xfrm>
            <a:off x="7289534" y="26713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4BC0F-A245-42B3-C099-6BBF3E77DA07}"/>
              </a:ext>
            </a:extLst>
          </p:cNvPr>
          <p:cNvSpPr txBox="1"/>
          <p:nvPr/>
        </p:nvSpPr>
        <p:spPr>
          <a:xfrm>
            <a:off x="7271901" y="22213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F79D3-BC63-01D9-8A39-ECF46F38BC95}"/>
              </a:ext>
            </a:extLst>
          </p:cNvPr>
          <p:cNvSpPr txBox="1"/>
          <p:nvPr/>
        </p:nvSpPr>
        <p:spPr>
          <a:xfrm>
            <a:off x="7271901" y="17379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69F1EE-91D8-E398-DD9D-52F4AB1EE7FB}"/>
              </a:ext>
            </a:extLst>
          </p:cNvPr>
          <p:cNvSpPr txBox="1"/>
          <p:nvPr/>
        </p:nvSpPr>
        <p:spPr>
          <a:xfrm>
            <a:off x="8344540" y="5672166"/>
            <a:ext cx="61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0D440-E8BC-AE46-3AE9-338FF6B33378}"/>
              </a:ext>
            </a:extLst>
          </p:cNvPr>
          <p:cNvSpPr txBox="1"/>
          <p:nvPr/>
        </p:nvSpPr>
        <p:spPr>
          <a:xfrm>
            <a:off x="8325714" y="4246272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grpSp>
        <p:nvGrpSpPr>
          <p:cNvPr id="20" name="Group 33">
            <a:extLst>
              <a:ext uri="{FF2B5EF4-FFF2-40B4-BE49-F238E27FC236}">
                <a16:creationId xmlns:a16="http://schemas.microsoft.com/office/drawing/2014/main" id="{183D2BEA-EE34-406C-6810-8CC6014B68DE}"/>
              </a:ext>
            </a:extLst>
          </p:cNvPr>
          <p:cNvGrpSpPr>
            <a:grpSpLocks/>
          </p:cNvGrpSpPr>
          <p:nvPr/>
        </p:nvGrpSpPr>
        <p:grpSpPr bwMode="auto">
          <a:xfrm>
            <a:off x="7761834" y="4192836"/>
            <a:ext cx="609600" cy="1944699"/>
            <a:chOff x="0" y="0"/>
            <a:chExt cx="384" cy="3072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C7582571-BA7F-69D0-827B-EBD82C5EE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2C9B86DC-C9E1-CB88-7CD3-681B277B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36">
              <a:extLst>
                <a:ext uri="{FF2B5EF4-FFF2-40B4-BE49-F238E27FC236}">
                  <a16:creationId xmlns:a16="http://schemas.microsoft.com/office/drawing/2014/main" id="{2A76A58B-264C-EFD2-2DD5-02427C49A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Rectangle 37">
              <a:extLst>
                <a:ext uri="{FF2B5EF4-FFF2-40B4-BE49-F238E27FC236}">
                  <a16:creationId xmlns:a16="http://schemas.microsoft.com/office/drawing/2014/main" id="{E9D9C064-223F-22B8-97AD-F27CD454A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ADE73D-7CA6-218E-0220-1DF06272FAF8}"/>
              </a:ext>
            </a:extLst>
          </p:cNvPr>
          <p:cNvSpPr txBox="1"/>
          <p:nvPr/>
        </p:nvSpPr>
        <p:spPr>
          <a:xfrm>
            <a:off x="5740110" y="496059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Little-Endian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35A48-A6FE-397D-11E7-79A26D57EE6C}"/>
              </a:ext>
            </a:extLst>
          </p:cNvPr>
          <p:cNvSpPr txBox="1"/>
          <p:nvPr/>
        </p:nvSpPr>
        <p:spPr>
          <a:xfrm>
            <a:off x="7397632" y="57755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9685E5-F44B-9935-D033-23E4B449AF2C}"/>
              </a:ext>
            </a:extLst>
          </p:cNvPr>
          <p:cNvSpPr txBox="1"/>
          <p:nvPr/>
        </p:nvSpPr>
        <p:spPr>
          <a:xfrm>
            <a:off x="7289534" y="52730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E57DA-AF45-14AC-B21C-DE925BE7BF0E}"/>
              </a:ext>
            </a:extLst>
          </p:cNvPr>
          <p:cNvSpPr txBox="1"/>
          <p:nvPr/>
        </p:nvSpPr>
        <p:spPr>
          <a:xfrm>
            <a:off x="7271901" y="48230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CEED7B-77A7-495A-418F-A75FFEAB6E65}"/>
              </a:ext>
            </a:extLst>
          </p:cNvPr>
          <p:cNvSpPr txBox="1"/>
          <p:nvPr/>
        </p:nvSpPr>
        <p:spPr>
          <a:xfrm>
            <a:off x="7271901" y="43396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</p:spTree>
    <p:extLst>
      <p:ext uri="{BB962C8B-B14F-4D97-AF65-F5344CB8AC3E}">
        <p14:creationId xmlns:p14="http://schemas.microsoft.com/office/powerpoint/2010/main" val="348604090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8373" y="1141510"/>
            <a:ext cx="5621817" cy="54116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A: With Big-Endian ordering: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Address of MSB: N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Address of 16-bit half-word corresponding to the most significant half of the word: N (the half-word has address range of [N, N+1], so its address is N)</a:t>
            </a: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With Little-Endian ordering: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Address of MSB: N+3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Address of 16-bit half-word corresponding to the most significant half of the word: N+2 (the half-word has address range of [N+2, N+3], so its address is N+2)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D03F1-A762-F492-543B-9AD6EC9F9CD7}"/>
              </a:ext>
            </a:extLst>
          </p:cNvPr>
          <p:cNvSpPr txBox="1"/>
          <p:nvPr/>
        </p:nvSpPr>
        <p:spPr>
          <a:xfrm>
            <a:off x="8325714" y="3094658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EBAB1-3E91-1738-6671-40808660D47E}"/>
              </a:ext>
            </a:extLst>
          </p:cNvPr>
          <p:cNvSpPr txBox="1"/>
          <p:nvPr/>
        </p:nvSpPr>
        <p:spPr>
          <a:xfrm>
            <a:off x="8306888" y="1668764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grpSp>
        <p:nvGrpSpPr>
          <p:cNvPr id="9" name="Group 33">
            <a:extLst>
              <a:ext uri="{FF2B5EF4-FFF2-40B4-BE49-F238E27FC236}">
                <a16:creationId xmlns:a16="http://schemas.microsoft.com/office/drawing/2014/main" id="{0FF2FFB8-C1EC-4B19-F866-D1FB55EAD587}"/>
              </a:ext>
            </a:extLst>
          </p:cNvPr>
          <p:cNvGrpSpPr>
            <a:grpSpLocks/>
          </p:cNvGrpSpPr>
          <p:nvPr/>
        </p:nvGrpSpPr>
        <p:grpSpPr bwMode="auto">
          <a:xfrm>
            <a:off x="7743008" y="1615328"/>
            <a:ext cx="609600" cy="1944698"/>
            <a:chOff x="0" y="0"/>
            <a:chExt cx="384" cy="3072"/>
          </a:xfrm>
        </p:grpSpPr>
        <p:sp>
          <p:nvSpPr>
            <p:cNvPr id="10" name="Rectangle 34">
              <a:extLst>
                <a:ext uri="{FF2B5EF4-FFF2-40B4-BE49-F238E27FC236}">
                  <a16:creationId xmlns:a16="http://schemas.microsoft.com/office/drawing/2014/main" id="{F31FEC1C-ACD5-A713-4BFA-212468CF1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35">
              <a:extLst>
                <a:ext uri="{FF2B5EF4-FFF2-40B4-BE49-F238E27FC236}">
                  <a16:creationId xmlns:a16="http://schemas.microsoft.com/office/drawing/2014/main" id="{8901F92C-FFDE-99A5-2A39-F3A959892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BF8E902-648C-92E9-3599-30414D1EC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37">
              <a:extLst>
                <a:ext uri="{FF2B5EF4-FFF2-40B4-BE49-F238E27FC236}">
                  <a16:creationId xmlns:a16="http://schemas.microsoft.com/office/drawing/2014/main" id="{936169EB-F16E-DE3D-C69C-5E732BA94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136153-F36F-FA15-4D76-068229B88F7A}"/>
              </a:ext>
            </a:extLst>
          </p:cNvPr>
          <p:cNvSpPr txBox="1"/>
          <p:nvPr/>
        </p:nvSpPr>
        <p:spPr>
          <a:xfrm>
            <a:off x="5961324" y="239467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Big-Endian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6F1534-5A97-76BA-4D10-552F77E560B8}"/>
              </a:ext>
            </a:extLst>
          </p:cNvPr>
          <p:cNvSpPr txBox="1"/>
          <p:nvPr/>
        </p:nvSpPr>
        <p:spPr>
          <a:xfrm>
            <a:off x="8344540" y="5672166"/>
            <a:ext cx="61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6B71C-8785-BDEE-BEA1-D103CF6951D1}"/>
              </a:ext>
            </a:extLst>
          </p:cNvPr>
          <p:cNvSpPr txBox="1"/>
          <p:nvPr/>
        </p:nvSpPr>
        <p:spPr>
          <a:xfrm>
            <a:off x="8325714" y="4246272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grpSp>
        <p:nvGrpSpPr>
          <p:cNvPr id="21" name="Group 33">
            <a:extLst>
              <a:ext uri="{FF2B5EF4-FFF2-40B4-BE49-F238E27FC236}">
                <a16:creationId xmlns:a16="http://schemas.microsoft.com/office/drawing/2014/main" id="{77DD1410-0E9B-3B5D-C548-891FB3449B78}"/>
              </a:ext>
            </a:extLst>
          </p:cNvPr>
          <p:cNvGrpSpPr>
            <a:grpSpLocks/>
          </p:cNvGrpSpPr>
          <p:nvPr/>
        </p:nvGrpSpPr>
        <p:grpSpPr bwMode="auto">
          <a:xfrm>
            <a:off x="7761834" y="4192836"/>
            <a:ext cx="609600" cy="1944699"/>
            <a:chOff x="0" y="0"/>
            <a:chExt cx="384" cy="3072"/>
          </a:xfrm>
        </p:grpSpPr>
        <p:sp>
          <p:nvSpPr>
            <p:cNvPr id="22" name="Rectangle 34">
              <a:extLst>
                <a:ext uri="{FF2B5EF4-FFF2-40B4-BE49-F238E27FC236}">
                  <a16:creationId xmlns:a16="http://schemas.microsoft.com/office/drawing/2014/main" id="{ED0F7942-A8BC-20A0-E327-00CCBDCED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35">
              <a:extLst>
                <a:ext uri="{FF2B5EF4-FFF2-40B4-BE49-F238E27FC236}">
                  <a16:creationId xmlns:a16="http://schemas.microsoft.com/office/drawing/2014/main" id="{3B811DFC-B92F-7CA1-6FD4-485CC4601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id="{19400406-FD11-6DEA-2CD1-191108C0D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5" name="Rectangle 37">
              <a:extLst>
                <a:ext uri="{FF2B5EF4-FFF2-40B4-BE49-F238E27FC236}">
                  <a16:creationId xmlns:a16="http://schemas.microsoft.com/office/drawing/2014/main" id="{CB0D7C8C-041A-DC9B-629E-F0CCD357F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BB9DD8F-2242-59A2-BE32-39681AA7529C}"/>
              </a:ext>
            </a:extLst>
          </p:cNvPr>
          <p:cNvSpPr txBox="1"/>
          <p:nvPr/>
        </p:nvSpPr>
        <p:spPr>
          <a:xfrm>
            <a:off x="5740110" y="496059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Little-Endian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638461-6269-C6E9-6786-C46710975E86}"/>
              </a:ext>
            </a:extLst>
          </p:cNvPr>
          <p:cNvSpPr/>
          <p:nvPr/>
        </p:nvSpPr>
        <p:spPr>
          <a:xfrm>
            <a:off x="7752965" y="2587678"/>
            <a:ext cx="599643" cy="97234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26192F-D559-ADA3-4CCF-645E6A7E1269}"/>
              </a:ext>
            </a:extLst>
          </p:cNvPr>
          <p:cNvSpPr/>
          <p:nvPr/>
        </p:nvSpPr>
        <p:spPr>
          <a:xfrm>
            <a:off x="7772825" y="4202353"/>
            <a:ext cx="599643" cy="97234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4CEE6-6F21-C8FD-F5E2-B3014B77F72A}"/>
              </a:ext>
            </a:extLst>
          </p:cNvPr>
          <p:cNvSpPr txBox="1"/>
          <p:nvPr/>
        </p:nvSpPr>
        <p:spPr>
          <a:xfrm>
            <a:off x="7397632" y="31738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F0D47-4435-6F04-B674-6CBF74FC04C8}"/>
              </a:ext>
            </a:extLst>
          </p:cNvPr>
          <p:cNvSpPr txBox="1"/>
          <p:nvPr/>
        </p:nvSpPr>
        <p:spPr>
          <a:xfrm>
            <a:off x="7289534" y="26713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257C2C-171C-36C6-9B35-5D84C30FB5F6}"/>
              </a:ext>
            </a:extLst>
          </p:cNvPr>
          <p:cNvSpPr txBox="1"/>
          <p:nvPr/>
        </p:nvSpPr>
        <p:spPr>
          <a:xfrm>
            <a:off x="7271901" y="22213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33E003-A348-C97C-7F11-F5817BB4A282}"/>
              </a:ext>
            </a:extLst>
          </p:cNvPr>
          <p:cNvSpPr txBox="1"/>
          <p:nvPr/>
        </p:nvSpPr>
        <p:spPr>
          <a:xfrm>
            <a:off x="7271901" y="17379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8BD9B5-EA27-1E41-ABB8-18A51242E5CD}"/>
              </a:ext>
            </a:extLst>
          </p:cNvPr>
          <p:cNvSpPr txBox="1"/>
          <p:nvPr/>
        </p:nvSpPr>
        <p:spPr>
          <a:xfrm>
            <a:off x="7397632" y="57755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595757-9D42-648F-005B-4F7AC7B938EB}"/>
              </a:ext>
            </a:extLst>
          </p:cNvPr>
          <p:cNvSpPr txBox="1"/>
          <p:nvPr/>
        </p:nvSpPr>
        <p:spPr>
          <a:xfrm>
            <a:off x="7289534" y="52730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4EDC72-47D7-E0BB-30E4-E429A57E2390}"/>
              </a:ext>
            </a:extLst>
          </p:cNvPr>
          <p:cNvSpPr txBox="1"/>
          <p:nvPr/>
        </p:nvSpPr>
        <p:spPr>
          <a:xfrm>
            <a:off x="7271901" y="48230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52D4CB-3821-115B-B028-2A330468B902}"/>
              </a:ext>
            </a:extLst>
          </p:cNvPr>
          <p:cNvSpPr txBox="1"/>
          <p:nvPr/>
        </p:nvSpPr>
        <p:spPr>
          <a:xfrm>
            <a:off x="7271901" y="43396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</p:spTree>
    <p:extLst>
      <p:ext uri="{BB962C8B-B14F-4D97-AF65-F5344CB8AC3E}">
        <p14:creationId xmlns:p14="http://schemas.microsoft.com/office/powerpoint/2010/main" val="3561992185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Question: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</p:spTree>
    <p:extLst>
      <p:ext uri="{BB962C8B-B14F-4D97-AF65-F5344CB8AC3E}">
        <p14:creationId xmlns:p14="http://schemas.microsoft.com/office/powerpoint/2010/main" val="150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Answer: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0xEE8C90A7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0xA7908CEE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784" y="5982293"/>
            <a:ext cx="88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1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Endianness only specifies byte order, not bit order in a byte!</a:t>
            </a:r>
          </a:p>
        </p:txBody>
      </p:sp>
    </p:spTree>
    <p:extLst>
      <p:ext uri="{BB962C8B-B14F-4D97-AF65-F5344CB8AC3E}">
        <p14:creationId xmlns:p14="http://schemas.microsoft.com/office/powerpoint/2010/main" val="6709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Endianness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477717" y="1430312"/>
            <a:ext cx="4804348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LDR r11,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92664"/>
              </p:ext>
            </p:extLst>
          </p:nvPr>
        </p:nvGraphicFramePr>
        <p:xfrm>
          <a:off x="4167267" y="2716135"/>
          <a:ext cx="44970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6684" y="223161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6252" y="2741275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829" y="3192496"/>
            <a:ext cx="3881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Big-Endian ordering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6251" y="4018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F8BEC-CBCA-3D53-1D6F-7FE4217EF5F8}"/>
              </a:ext>
            </a:extLst>
          </p:cNvPr>
          <p:cNvSpPr txBox="1"/>
          <p:nvPr/>
        </p:nvSpPr>
        <p:spPr>
          <a:xfrm>
            <a:off x="0" y="4388465"/>
            <a:ext cx="4286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Little-Endian ordering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FA951-DE02-3C91-9A1E-27C70066528C}"/>
              </a:ext>
            </a:extLst>
          </p:cNvPr>
          <p:cNvSpPr/>
          <p:nvPr/>
        </p:nvSpPr>
        <p:spPr>
          <a:xfrm>
            <a:off x="1026250" y="5214389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24EDB-B367-8D5E-7A1D-8024D944D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C05B9626-B3E8-BC07-B4F5-BC0FE3A8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99D37334-8950-8969-9AE6-58AA8FF1E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>
            <a:extLst>
              <a:ext uri="{FF2B5EF4-FFF2-40B4-BE49-F238E27FC236}">
                <a16:creationId xmlns:a16="http://schemas.microsoft.com/office/drawing/2014/main" id="{0750E36E-39FB-8537-5322-BE27861A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>
            <a:extLst>
              <a:ext uri="{FF2B5EF4-FFF2-40B4-BE49-F238E27FC236}">
                <a16:creationId xmlns:a16="http://schemas.microsoft.com/office/drawing/2014/main" id="{2B3E1AB2-B3CB-2CA3-69A9-9B3B2CA1C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Endianness ANS</a:t>
            </a:r>
          </a:p>
        </p:txBody>
      </p:sp>
      <p:sp>
        <p:nvSpPr>
          <p:cNvPr id="25607" name="Rectangle 1031">
            <a:extLst>
              <a:ext uri="{FF2B5EF4-FFF2-40B4-BE49-F238E27FC236}">
                <a16:creationId xmlns:a16="http://schemas.microsoft.com/office/drawing/2014/main" id="{99AB09FF-CB1D-F4EB-3332-E2B56DF843A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477717" y="1430312"/>
            <a:ext cx="4804348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LDR r11,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E04384-8593-539C-67C3-6EE82121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30A4EB-ACBA-8E2B-82A1-96E1DB36D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98578"/>
              </p:ext>
            </p:extLst>
          </p:nvPr>
        </p:nvGraphicFramePr>
        <p:xfrm>
          <a:off x="4167267" y="2716135"/>
          <a:ext cx="44970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C123BA9-A51A-334A-3CCC-23E32C0FB2EF}"/>
              </a:ext>
            </a:extLst>
          </p:cNvPr>
          <p:cNvSpPr txBox="1"/>
          <p:nvPr/>
        </p:nvSpPr>
        <p:spPr>
          <a:xfrm>
            <a:off x="366684" y="223161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before load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81C05-5B13-07CB-4223-36EA7F5CA04E}"/>
              </a:ext>
            </a:extLst>
          </p:cNvPr>
          <p:cNvSpPr/>
          <p:nvPr/>
        </p:nvSpPr>
        <p:spPr>
          <a:xfrm>
            <a:off x="1026252" y="2741275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5D5A2-4D1B-E7B6-85AF-94A4001FB1BE}"/>
              </a:ext>
            </a:extLst>
          </p:cNvPr>
          <p:cNvSpPr txBox="1"/>
          <p:nvPr/>
        </p:nvSpPr>
        <p:spPr>
          <a:xfrm>
            <a:off x="285829" y="3192496"/>
            <a:ext cx="3881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Big-Endian ordering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70820-D687-EE75-47D5-DA7B817D3044}"/>
              </a:ext>
            </a:extLst>
          </p:cNvPr>
          <p:cNvSpPr txBox="1"/>
          <p:nvPr/>
        </p:nvSpPr>
        <p:spPr>
          <a:xfrm>
            <a:off x="0" y="4388465"/>
            <a:ext cx="4286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Little-Endian ordering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34A2F-9846-7A97-D479-D46DB56AB958}"/>
              </a:ext>
            </a:extLst>
          </p:cNvPr>
          <p:cNvSpPr/>
          <p:nvPr/>
        </p:nvSpPr>
        <p:spPr>
          <a:xfrm>
            <a:off x="1041817" y="5253741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3F3BEC-A50C-878A-987B-AAF83CD43E44}"/>
              </a:ext>
            </a:extLst>
          </p:cNvPr>
          <p:cNvSpPr/>
          <p:nvPr/>
        </p:nvSpPr>
        <p:spPr>
          <a:xfrm>
            <a:off x="1054556" y="5213529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0xA7908CEE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49A434-8C62-C958-9270-232816F13AE4}"/>
              </a:ext>
            </a:extLst>
          </p:cNvPr>
          <p:cNvSpPr/>
          <p:nvPr/>
        </p:nvSpPr>
        <p:spPr>
          <a:xfrm>
            <a:off x="1041817" y="4032316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F628D0-DD4D-72F2-BDF1-C601826C46E8}"/>
              </a:ext>
            </a:extLst>
          </p:cNvPr>
          <p:cNvSpPr/>
          <p:nvPr/>
        </p:nvSpPr>
        <p:spPr>
          <a:xfrm>
            <a:off x="1054556" y="3992104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0xEE8C90A7</a:t>
            </a:r>
          </a:p>
        </p:txBody>
      </p:sp>
    </p:spTree>
    <p:extLst>
      <p:ext uri="{BB962C8B-B14F-4D97-AF65-F5344CB8AC3E}">
        <p14:creationId xmlns:p14="http://schemas.microsoft.com/office/powerpoint/2010/main" val="14224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C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14635</TotalTime>
  <Pages>1</Pages>
  <Words>2169</Words>
  <Application>Microsoft Office PowerPoint</Application>
  <PresentationFormat>On-screen Show (4:3)</PresentationFormat>
  <Paragraphs>306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Bookman Old Style (Headings)</vt:lpstr>
      <vt:lpstr>Gill Sans</vt:lpstr>
      <vt:lpstr>Gill Sans Light</vt:lpstr>
      <vt:lpstr>Arial</vt:lpstr>
      <vt:lpstr>Arial Narrow</vt:lpstr>
      <vt:lpstr>Bookman Old Style</vt:lpstr>
      <vt:lpstr>Calibri</vt:lpstr>
      <vt:lpstr>Consolas</vt:lpstr>
      <vt:lpstr>Courier New</vt:lpstr>
      <vt:lpstr>Gill Sans MT</vt:lpstr>
      <vt:lpstr>Helvetica</vt:lpstr>
      <vt:lpstr>Times New Roman</vt:lpstr>
      <vt:lpstr>Wingdings</vt:lpstr>
      <vt:lpstr>Wingdings 3</vt:lpstr>
      <vt:lpstr>Origin</vt:lpstr>
      <vt:lpstr>Zonghua Gu</vt:lpstr>
      <vt:lpstr>Question: Endianness</vt:lpstr>
      <vt:lpstr>Answer: Endianness</vt:lpstr>
      <vt:lpstr>Question: Endianness</vt:lpstr>
      <vt:lpstr>Answer: Endianness</vt:lpstr>
      <vt:lpstr>Question: Endianness</vt:lpstr>
      <vt:lpstr>Answer: Endianness</vt:lpstr>
      <vt:lpstr>Endianness</vt:lpstr>
      <vt:lpstr>Endianness ANS</vt:lpstr>
      <vt:lpstr>Data Alignment</vt:lpstr>
      <vt:lpstr>Question: Data Alignment</vt:lpstr>
      <vt:lpstr>Answer: Data Align</vt:lpstr>
      <vt:lpstr>Question: Data Align</vt:lpstr>
      <vt:lpstr>Answer: Data Align</vt:lpstr>
      <vt:lpstr>Answer: Memory Cycles</vt:lpstr>
      <vt:lpstr>Answer: Memory Cycles</vt:lpstr>
      <vt:lpstr>Question: Arrays</vt:lpstr>
      <vt:lpstr>Answer: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Architecture</dc:title>
  <dc:creator>ARM Training</dc:creator>
  <cp:lastModifiedBy>Zonghua Gu</cp:lastModifiedBy>
  <cp:revision>577</cp:revision>
  <cp:lastPrinted>2025-09-18T21:37:08Z</cp:lastPrinted>
  <dcterms:created xsi:type="dcterms:W3CDTF">2014-02-12T15:59:14Z</dcterms:created>
  <dcterms:modified xsi:type="dcterms:W3CDTF">2025-09-21T21:00:44Z</dcterms:modified>
</cp:coreProperties>
</file>