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352" r:id="rId3"/>
    <p:sldId id="353" r:id="rId4"/>
    <p:sldId id="354" r:id="rId5"/>
    <p:sldId id="355" r:id="rId6"/>
    <p:sldId id="257" r:id="rId7"/>
    <p:sldId id="356" r:id="rId8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A3FE3A-749A-4FFC-9B73-CF8E41208FC4}" v="2" dt="2025-09-17T21:32:44.294"/>
    <p1510:client id="{9B6FB8D1-3990-4B99-B227-16C582C6F457}" v="86" dt="2025-09-17T19:51:58.239"/>
    <p1510:client id="{C32B227E-31B7-4DEF-A83B-CCC0DBB48D8A}" v="29" dt="2025-09-18T02:11:25.5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0" autoAdjust="0"/>
    <p:restoredTop sz="84575" autoAdjust="0"/>
  </p:normalViewPr>
  <p:slideViewPr>
    <p:cSldViewPr>
      <p:cViewPr varScale="1">
        <p:scale>
          <a:sx n="70" d="100"/>
          <a:sy n="70" d="100"/>
        </p:scale>
        <p:origin x="1939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8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undo custSel addSld delSld modSld">
      <pc:chgData name="Zonghua Gu" userId="9a7e1853e1951ef5" providerId="LiveId" clId="{CF1FAA12-072C-4ED5-BA76-0FFFAEFDB88A}" dt="2025-09-18T02:12:26.755" v="1610" actId="14100"/>
      <pc:docMkLst>
        <pc:docMk/>
      </pc:docMkLst>
      <pc:sldChg chg="addSp modSp mod">
        <pc:chgData name="Zonghua Gu" userId="9a7e1853e1951ef5" providerId="LiveId" clId="{CF1FAA12-072C-4ED5-BA76-0FFFAEFDB88A}" dt="2025-09-18T01:38:38.169" v="1240" actId="20577"/>
        <pc:sldMkLst>
          <pc:docMk/>
          <pc:sldMk cId="1683281344" sldId="256"/>
        </pc:sldMkLst>
        <pc:spChg chg="mod">
          <ac:chgData name="Zonghua Gu" userId="9a7e1853e1951ef5" providerId="LiveId" clId="{CF1FAA12-072C-4ED5-BA76-0FFFAEFDB88A}" dt="2025-09-18T01:38:30.800" v="1220" actId="20577"/>
          <ac:spMkLst>
            <pc:docMk/>
            <pc:sldMk cId="1683281344" sldId="256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7T21:21:39.717" v="1199" actId="20577"/>
          <ac:spMkLst>
            <pc:docMk/>
            <pc:sldMk cId="1683281344" sldId="256"/>
            <ac:spMk id="3" creationId="{00000000-0000-0000-0000-000000000000}"/>
          </ac:spMkLst>
        </pc:spChg>
        <pc:spChg chg="mod">
          <ac:chgData name="Zonghua Gu" userId="9a7e1853e1951ef5" providerId="LiveId" clId="{CF1FAA12-072C-4ED5-BA76-0FFFAEFDB88A}" dt="2025-09-18T01:38:38.169" v="1240" actId="20577"/>
          <ac:spMkLst>
            <pc:docMk/>
            <pc:sldMk cId="1683281344" sldId="256"/>
            <ac:spMk id="6" creationId="{00000000-0000-0000-0000-000000000000}"/>
          </ac:spMkLst>
        </pc:spChg>
        <pc:spChg chg="add mod">
          <ac:chgData name="Zonghua Gu" userId="9a7e1853e1951ef5" providerId="LiveId" clId="{CF1FAA12-072C-4ED5-BA76-0FFFAEFDB88A}" dt="2025-09-17T21:21:25.145" v="1175" actId="1076"/>
          <ac:spMkLst>
            <pc:docMk/>
            <pc:sldMk cId="1683281344" sldId="256"/>
            <ac:spMk id="7" creationId="{CDF938EB-593A-3F78-8471-70DE26383963}"/>
          </ac:spMkLst>
        </pc:spChg>
      </pc:sldChg>
      <pc:sldChg chg="modSp new mod">
        <pc:chgData name="Zonghua Gu" userId="9a7e1853e1951ef5" providerId="LiveId" clId="{CF1FAA12-072C-4ED5-BA76-0FFFAEFDB88A}" dt="2025-09-18T02:11:12.585" v="1581" actId="20577"/>
        <pc:sldMkLst>
          <pc:docMk/>
          <pc:sldMk cId="407878083" sldId="257"/>
        </pc:sldMkLst>
        <pc:spChg chg="mod">
          <ac:chgData name="Zonghua Gu" userId="9a7e1853e1951ef5" providerId="LiveId" clId="{CF1FAA12-072C-4ED5-BA76-0FFFAEFDB88A}" dt="2025-09-18T02:06:45.030" v="1480"/>
          <ac:spMkLst>
            <pc:docMk/>
            <pc:sldMk cId="407878083" sldId="257"/>
            <ac:spMk id="2" creationId="{CCBEC3D6-5403-5D32-35E4-EA516530217B}"/>
          </ac:spMkLst>
        </pc:spChg>
        <pc:spChg chg="mod">
          <ac:chgData name="Zonghua Gu" userId="9a7e1853e1951ef5" providerId="LiveId" clId="{CF1FAA12-072C-4ED5-BA76-0FFFAEFDB88A}" dt="2025-09-18T02:11:12.585" v="1581" actId="20577"/>
          <ac:spMkLst>
            <pc:docMk/>
            <pc:sldMk cId="407878083" sldId="257"/>
            <ac:spMk id="4" creationId="{6E242E21-1FD3-CB05-AD91-461DFAA4741E}"/>
          </ac:spMkLst>
        </pc:spChg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166800616" sldId="269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2502343479" sldId="275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2086055198" sldId="277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3146583954" sldId="282"/>
        </pc:sldMkLst>
      </pc:sldChg>
      <pc:sldChg chg="addSp modSp del mod">
        <pc:chgData name="Zonghua Gu" userId="9a7e1853e1951ef5" providerId="LiveId" clId="{CF1FAA12-072C-4ED5-BA76-0FFFAEFDB88A}" dt="2025-09-18T01:38:44.397" v="1241" actId="47"/>
        <pc:sldMkLst>
          <pc:docMk/>
          <pc:sldMk cId="3856419856" sldId="284"/>
        </pc:sldMkLst>
        <pc:spChg chg="mod">
          <ac:chgData name="Zonghua Gu" userId="9a7e1853e1951ef5" providerId="LiveId" clId="{CF1FAA12-072C-4ED5-BA76-0FFFAEFDB88A}" dt="2025-09-17T18:18:01.723" v="208" actId="6549"/>
          <ac:spMkLst>
            <pc:docMk/>
            <pc:sldMk cId="3856419856" sldId="284"/>
            <ac:spMk id="4" creationId="{00000000-0000-0000-0000-000000000000}"/>
          </ac:spMkLst>
        </pc:spChg>
        <pc:graphicFrameChg chg="add mod modGraphic">
          <ac:chgData name="Zonghua Gu" userId="9a7e1853e1951ef5" providerId="LiveId" clId="{CF1FAA12-072C-4ED5-BA76-0FFFAEFDB88A}" dt="2025-09-17T18:21:30.374" v="274" actId="1076"/>
          <ac:graphicFrameMkLst>
            <pc:docMk/>
            <pc:sldMk cId="3856419856" sldId="284"/>
            <ac:graphicFrameMk id="5" creationId="{8DCF8158-0829-196C-D9FE-1C770A94B4C4}"/>
          </ac:graphicFrameMkLst>
        </pc:graphicFrameChg>
        <pc:graphicFrameChg chg="add mod modGraphic">
          <ac:chgData name="Zonghua Gu" userId="9a7e1853e1951ef5" providerId="LiveId" clId="{CF1FAA12-072C-4ED5-BA76-0FFFAEFDB88A}" dt="2025-09-17T18:21:52.539" v="283" actId="20577"/>
          <ac:graphicFrameMkLst>
            <pc:docMk/>
            <pc:sldMk cId="3856419856" sldId="284"/>
            <ac:graphicFrameMk id="6" creationId="{03FCCA32-130C-6803-E182-E05ADA9ECB49}"/>
          </ac:graphicFrameMkLst>
        </pc:graphicFrameChg>
      </pc:sldChg>
      <pc:sldChg chg="addSp delSp modSp del mod">
        <pc:chgData name="Zonghua Gu" userId="9a7e1853e1951ef5" providerId="LiveId" clId="{CF1FAA12-072C-4ED5-BA76-0FFFAEFDB88A}" dt="2025-09-18T01:38:44.397" v="1241" actId="47"/>
        <pc:sldMkLst>
          <pc:docMk/>
          <pc:sldMk cId="3410570449" sldId="285"/>
        </pc:sldMkLst>
        <pc:spChg chg="add del mod">
          <ac:chgData name="Zonghua Gu" userId="9a7e1853e1951ef5" providerId="LiveId" clId="{CF1FAA12-072C-4ED5-BA76-0FFFAEFDB88A}" dt="2025-09-17T18:23:17.748" v="294" actId="478"/>
          <ac:spMkLst>
            <pc:docMk/>
            <pc:sldMk cId="3410570449" sldId="285"/>
            <ac:spMk id="4" creationId="{3C61FBD0-8EF4-41D6-6FA3-FA803B9DFBAA}"/>
          </ac:spMkLst>
        </pc:spChg>
        <pc:spChg chg="mod">
          <ac:chgData name="Zonghua Gu" userId="9a7e1853e1951ef5" providerId="LiveId" clId="{CF1FAA12-072C-4ED5-BA76-0FFFAEFDB88A}" dt="2025-09-17T18:24:31.291" v="323" actId="20577"/>
          <ac:spMkLst>
            <pc:docMk/>
            <pc:sldMk cId="3410570449" sldId="285"/>
            <ac:spMk id="5" creationId="{00000000-0000-0000-0000-000000000000}"/>
          </ac:spMkLst>
        </pc:spChg>
        <pc:spChg chg="del mod">
          <ac:chgData name="Zonghua Gu" userId="9a7e1853e1951ef5" providerId="LiveId" clId="{CF1FAA12-072C-4ED5-BA76-0FFFAEFDB88A}" dt="2025-09-17T18:22:46.431" v="291"/>
          <ac:spMkLst>
            <pc:docMk/>
            <pc:sldMk cId="3410570449" sldId="285"/>
            <ac:spMk id="7" creationId="{00000000-0000-0000-0000-000000000000}"/>
          </ac:spMkLst>
        </pc:spChg>
        <pc:spChg chg="add mod">
          <ac:chgData name="Zonghua Gu" userId="9a7e1853e1951ef5" providerId="LiveId" clId="{CF1FAA12-072C-4ED5-BA76-0FFFAEFDB88A}" dt="2025-09-17T18:23:37.218" v="296" actId="1076"/>
          <ac:spMkLst>
            <pc:docMk/>
            <pc:sldMk cId="3410570449" sldId="285"/>
            <ac:spMk id="8" creationId="{7EF10046-E302-DEDA-6CC6-83E8B3B03478}"/>
          </ac:spMkLst>
        </pc:spChg>
      </pc:sldChg>
      <pc:sldChg chg="del modNotesTx">
        <pc:chgData name="Zonghua Gu" userId="9a7e1853e1951ef5" providerId="LiveId" clId="{CF1FAA12-072C-4ED5-BA76-0FFFAEFDB88A}" dt="2025-09-18T01:38:44.397" v="1241" actId="47"/>
        <pc:sldMkLst>
          <pc:docMk/>
          <pc:sldMk cId="1977878706" sldId="292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2319237102" sldId="297"/>
        </pc:sldMkLst>
      </pc:sldChg>
      <pc:sldChg chg="modSp del mod modNotesTx">
        <pc:chgData name="Zonghua Gu" userId="9a7e1853e1951ef5" providerId="LiveId" clId="{CF1FAA12-072C-4ED5-BA76-0FFFAEFDB88A}" dt="2025-09-18T01:38:44.397" v="1241" actId="47"/>
        <pc:sldMkLst>
          <pc:docMk/>
          <pc:sldMk cId="2121641431" sldId="298"/>
        </pc:sldMkLst>
        <pc:spChg chg="mod">
          <ac:chgData name="Zonghua Gu" userId="9a7e1853e1951ef5" providerId="LiveId" clId="{CF1FAA12-072C-4ED5-BA76-0FFFAEFDB88A}" dt="2025-09-17T19:14:53.104" v="635" actId="6549"/>
          <ac:spMkLst>
            <pc:docMk/>
            <pc:sldMk cId="2121641431" sldId="298"/>
            <ac:spMk id="10" creationId="{00000000-0000-0000-0000-000000000000}"/>
          </ac:spMkLst>
        </pc:spChg>
        <pc:spChg chg="mod">
          <ac:chgData name="Zonghua Gu" userId="9a7e1853e1951ef5" providerId="LiveId" clId="{CF1FAA12-072C-4ED5-BA76-0FFFAEFDB88A}" dt="2025-09-17T19:15:00.789" v="637" actId="6549"/>
          <ac:spMkLst>
            <pc:docMk/>
            <pc:sldMk cId="2121641431" sldId="298"/>
            <ac:spMk id="11" creationId="{00000000-0000-0000-0000-000000000000}"/>
          </ac:spMkLst>
        </pc:spChg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209600006" sldId="299"/>
        </pc:sldMkLst>
      </pc:sldChg>
      <pc:sldChg chg="addSp delSp modSp del mod">
        <pc:chgData name="Zonghua Gu" userId="9a7e1853e1951ef5" providerId="LiveId" clId="{CF1FAA12-072C-4ED5-BA76-0FFFAEFDB88A}" dt="2025-09-18T01:38:44.397" v="1241" actId="47"/>
        <pc:sldMkLst>
          <pc:docMk/>
          <pc:sldMk cId="203524775" sldId="300"/>
        </pc:sldMkLst>
        <pc:spChg chg="add mod">
          <ac:chgData name="Zonghua Gu" userId="9a7e1853e1951ef5" providerId="LiveId" clId="{CF1FAA12-072C-4ED5-BA76-0FFFAEFDB88A}" dt="2025-09-17T19:03:36.690" v="616" actId="1076"/>
          <ac:spMkLst>
            <pc:docMk/>
            <pc:sldMk cId="203524775" sldId="300"/>
            <ac:spMk id="4" creationId="{7A361282-ADE0-8C48-E527-544B0D2A42B8}"/>
          </ac:spMkLst>
        </pc:spChg>
        <pc:spChg chg="del">
          <ac:chgData name="Zonghua Gu" userId="9a7e1853e1951ef5" providerId="LiveId" clId="{CF1FAA12-072C-4ED5-BA76-0FFFAEFDB88A}" dt="2025-09-17T19:03:30.693" v="614" actId="478"/>
          <ac:spMkLst>
            <pc:docMk/>
            <pc:sldMk cId="203524775" sldId="300"/>
            <ac:spMk id="7" creationId="{00000000-0000-0000-0000-000000000000}"/>
          </ac:spMkLst>
        </pc:spChg>
      </pc:sldChg>
      <pc:sldChg chg="del">
        <pc:chgData name="Zonghua Gu" userId="9a7e1853e1951ef5" providerId="LiveId" clId="{CF1FAA12-072C-4ED5-BA76-0FFFAEFDB88A}" dt="2025-09-17T18:15:27.095" v="199" actId="47"/>
        <pc:sldMkLst>
          <pc:docMk/>
          <pc:sldMk cId="2550961529" sldId="301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1735132193" sldId="303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809613256" sldId="304"/>
        </pc:sldMkLst>
      </pc:sldChg>
      <pc:sldChg chg="modSp del mod">
        <pc:chgData name="Zonghua Gu" userId="9a7e1853e1951ef5" providerId="LiveId" clId="{CF1FAA12-072C-4ED5-BA76-0FFFAEFDB88A}" dt="2025-09-18T01:38:44.397" v="1241" actId="47"/>
        <pc:sldMkLst>
          <pc:docMk/>
          <pc:sldMk cId="3184454" sldId="313"/>
        </pc:sldMkLst>
        <pc:graphicFrameChg chg="modGraphic">
          <ac:chgData name="Zonghua Gu" userId="9a7e1853e1951ef5" providerId="LiveId" clId="{CF1FAA12-072C-4ED5-BA76-0FFFAEFDB88A}" dt="2025-09-17T19:50:46.211" v="1075" actId="20577"/>
          <ac:graphicFrameMkLst>
            <pc:docMk/>
            <pc:sldMk cId="3184454" sldId="313"/>
            <ac:graphicFrameMk id="3" creationId="{00000000-0000-0000-0000-000000000000}"/>
          </ac:graphicFrameMkLst>
        </pc:graphicFrameChg>
      </pc:sldChg>
      <pc:sldChg chg="del">
        <pc:chgData name="Zonghua Gu" userId="9a7e1853e1951ef5" providerId="LiveId" clId="{CF1FAA12-072C-4ED5-BA76-0FFFAEFDB88A}" dt="2025-09-17T19:56:27.968" v="1173" actId="2696"/>
        <pc:sldMkLst>
          <pc:docMk/>
          <pc:sldMk cId="207599578" sldId="317"/>
        </pc:sldMkLst>
      </pc:sldChg>
      <pc:sldChg chg="del">
        <pc:chgData name="Zonghua Gu" userId="9a7e1853e1951ef5" providerId="LiveId" clId="{CF1FAA12-072C-4ED5-BA76-0FFFAEFDB88A}" dt="2025-09-17T19:56:27.968" v="1173" actId="2696"/>
        <pc:sldMkLst>
          <pc:docMk/>
          <pc:sldMk cId="2069787402" sldId="318"/>
        </pc:sldMkLst>
      </pc:sldChg>
      <pc:sldChg chg="addSp delSp modSp del mod">
        <pc:chgData name="Zonghua Gu" userId="9a7e1853e1951ef5" providerId="LiveId" clId="{CF1FAA12-072C-4ED5-BA76-0FFFAEFDB88A}" dt="2025-09-18T01:38:44.397" v="1241" actId="47"/>
        <pc:sldMkLst>
          <pc:docMk/>
          <pc:sldMk cId="956433268" sldId="321"/>
        </pc:sldMkLst>
        <pc:spChg chg="add del mod">
          <ac:chgData name="Zonghua Gu" userId="9a7e1853e1951ef5" providerId="LiveId" clId="{CF1FAA12-072C-4ED5-BA76-0FFFAEFDB88A}" dt="2025-09-17T18:22:17.448" v="284" actId="21"/>
          <ac:spMkLst>
            <pc:docMk/>
            <pc:sldMk cId="956433268" sldId="321"/>
            <ac:spMk id="4" creationId="{3C61FBD0-8EF4-41D6-6FA3-FA803B9DFBAA}"/>
          </ac:spMkLst>
        </pc:spChg>
        <pc:spChg chg="mod">
          <ac:chgData name="Zonghua Gu" userId="9a7e1853e1951ef5" providerId="LiveId" clId="{CF1FAA12-072C-4ED5-BA76-0FFFAEFDB88A}" dt="2025-09-17T17:39:39.864" v="42"/>
          <ac:spMkLst>
            <pc:docMk/>
            <pc:sldMk cId="956433268" sldId="321"/>
            <ac:spMk id="6" creationId="{00000000-0000-0000-0000-000000000000}"/>
          </ac:spMkLst>
        </pc:spChg>
      </pc:sldChg>
      <pc:sldChg chg="addSp modSp del mod">
        <pc:chgData name="Zonghua Gu" userId="9a7e1853e1951ef5" providerId="LiveId" clId="{CF1FAA12-072C-4ED5-BA76-0FFFAEFDB88A}" dt="2025-09-18T01:38:44.397" v="1241" actId="47"/>
        <pc:sldMkLst>
          <pc:docMk/>
          <pc:sldMk cId="2653589447" sldId="322"/>
        </pc:sldMkLst>
        <pc:spChg chg="add mod">
          <ac:chgData name="Zonghua Gu" userId="9a7e1853e1951ef5" providerId="LiveId" clId="{CF1FAA12-072C-4ED5-BA76-0FFFAEFDB88A}" dt="2025-09-17T17:44:19.664" v="89" actId="20577"/>
          <ac:spMkLst>
            <pc:docMk/>
            <pc:sldMk cId="2653589447" sldId="322"/>
            <ac:spMk id="4" creationId="{083CE6D7-90CB-947F-1B9F-4ABC7D4AF9D5}"/>
          </ac:spMkLst>
        </pc:spChg>
      </pc:sldChg>
      <pc:sldChg chg="addSp delSp modSp del mod">
        <pc:chgData name="Zonghua Gu" userId="9a7e1853e1951ef5" providerId="LiveId" clId="{CF1FAA12-072C-4ED5-BA76-0FFFAEFDB88A}" dt="2025-09-18T01:38:44.397" v="1241" actId="47"/>
        <pc:sldMkLst>
          <pc:docMk/>
          <pc:sldMk cId="2667703659" sldId="323"/>
        </pc:sldMkLst>
        <pc:spChg chg="add mod">
          <ac:chgData name="Zonghua Gu" userId="9a7e1853e1951ef5" providerId="LiveId" clId="{CF1FAA12-072C-4ED5-BA76-0FFFAEFDB88A}" dt="2025-09-17T21:32:42.031" v="1201" actId="14100"/>
          <ac:spMkLst>
            <pc:docMk/>
            <pc:sldMk cId="2667703659" sldId="323"/>
            <ac:spMk id="4" creationId="{4319D3C5-59CF-BEEE-5F35-46A7B150BF9F}"/>
          </ac:spMkLst>
        </pc:spChg>
        <pc:spChg chg="add del mod">
          <ac:chgData name="Zonghua Gu" userId="9a7e1853e1951ef5" providerId="LiveId" clId="{CF1FAA12-072C-4ED5-BA76-0FFFAEFDB88A}" dt="2025-09-17T21:32:44.310" v="1203" actId="21"/>
          <ac:spMkLst>
            <pc:docMk/>
            <pc:sldMk cId="2667703659" sldId="323"/>
            <ac:spMk id="7" creationId="{9116A89E-6FE6-CAB0-42A9-ECB4D2DF7A96}"/>
          </ac:spMkLst>
        </pc:spChg>
      </pc:sldChg>
      <pc:sldChg chg="modSp del mod">
        <pc:chgData name="Zonghua Gu" userId="9a7e1853e1951ef5" providerId="LiveId" clId="{CF1FAA12-072C-4ED5-BA76-0FFFAEFDB88A}" dt="2025-09-18T01:38:44.397" v="1241" actId="47"/>
        <pc:sldMkLst>
          <pc:docMk/>
          <pc:sldMk cId="2924045303" sldId="324"/>
        </pc:sldMkLst>
        <pc:spChg chg="mod">
          <ac:chgData name="Zonghua Gu" userId="9a7e1853e1951ef5" providerId="LiveId" clId="{CF1FAA12-072C-4ED5-BA76-0FFFAEFDB88A}" dt="2025-09-17T19:25:36.298" v="759" actId="27636"/>
          <ac:spMkLst>
            <pc:docMk/>
            <pc:sldMk cId="2924045303" sldId="324"/>
            <ac:spMk id="2" creationId="{00000000-0000-0000-0000-000000000000}"/>
          </ac:spMkLst>
        </pc:spChg>
        <pc:graphicFrameChg chg="mod modGraphic">
          <ac:chgData name="Zonghua Gu" userId="9a7e1853e1951ef5" providerId="LiveId" clId="{CF1FAA12-072C-4ED5-BA76-0FFFAEFDB88A}" dt="2025-09-17T19:27:50.100" v="776" actId="20577"/>
          <ac:graphicFrameMkLst>
            <pc:docMk/>
            <pc:sldMk cId="2924045303" sldId="324"/>
            <ac:graphicFrameMk id="4" creationId="{00000000-0000-0000-0000-000000000000}"/>
          </ac:graphicFrameMkLst>
        </pc:graphicFrameChg>
      </pc:sldChg>
      <pc:sldChg chg="addSp modSp del mod">
        <pc:chgData name="Zonghua Gu" userId="9a7e1853e1951ef5" providerId="LiveId" clId="{CF1FAA12-072C-4ED5-BA76-0FFFAEFDB88A}" dt="2025-09-18T01:38:44.397" v="1241" actId="47"/>
        <pc:sldMkLst>
          <pc:docMk/>
          <pc:sldMk cId="2331627715" sldId="325"/>
        </pc:sldMkLst>
        <pc:spChg chg="add mod">
          <ac:chgData name="Zonghua Gu" userId="9a7e1853e1951ef5" providerId="LiveId" clId="{CF1FAA12-072C-4ED5-BA76-0FFFAEFDB88A}" dt="2025-09-17T19:21:21.619" v="649" actId="14100"/>
          <ac:spMkLst>
            <pc:docMk/>
            <pc:sldMk cId="2331627715" sldId="325"/>
            <ac:spMk id="4" creationId="{5F947ED3-C75F-5FE0-2C95-D53D3090CA9B}"/>
          </ac:spMkLst>
        </pc:spChg>
        <pc:spChg chg="add mod">
          <ac:chgData name="Zonghua Gu" userId="9a7e1853e1951ef5" providerId="LiveId" clId="{CF1FAA12-072C-4ED5-BA76-0FFFAEFDB88A}" dt="2025-09-17T19:21:41.374" v="651" actId="14100"/>
          <ac:spMkLst>
            <pc:docMk/>
            <pc:sldMk cId="2331627715" sldId="325"/>
            <ac:spMk id="6" creationId="{12EB0634-FDA5-80ED-B6CD-9DDC482C5548}"/>
          </ac:spMkLst>
        </pc:spChg>
      </pc:sldChg>
      <pc:sldChg chg="addSp delSp modSp del mod">
        <pc:chgData name="Zonghua Gu" userId="9a7e1853e1951ef5" providerId="LiveId" clId="{CF1FAA12-072C-4ED5-BA76-0FFFAEFDB88A}" dt="2025-09-18T01:38:44.397" v="1241" actId="47"/>
        <pc:sldMkLst>
          <pc:docMk/>
          <pc:sldMk cId="3293036044" sldId="326"/>
        </pc:sldMkLst>
        <pc:spChg chg="add mod">
          <ac:chgData name="Zonghua Gu" userId="9a7e1853e1951ef5" providerId="LiveId" clId="{CF1FAA12-072C-4ED5-BA76-0FFFAEFDB88A}" dt="2025-09-17T17:48:15.148" v="101" actId="14100"/>
          <ac:spMkLst>
            <pc:docMk/>
            <pc:sldMk cId="3293036044" sldId="326"/>
            <ac:spMk id="8" creationId="{B90A5FBE-3EEC-E562-4990-ACC491525091}"/>
          </ac:spMkLst>
        </pc:spChg>
        <pc:spChg chg="add mod">
          <ac:chgData name="Zonghua Gu" userId="9a7e1853e1951ef5" providerId="LiveId" clId="{CF1FAA12-072C-4ED5-BA76-0FFFAEFDB88A}" dt="2025-09-17T19:21:04.893" v="646" actId="207"/>
          <ac:spMkLst>
            <pc:docMk/>
            <pc:sldMk cId="3293036044" sldId="326"/>
            <ac:spMk id="10" creationId="{09F6685E-48F3-5005-2FD5-22AC677DFD68}"/>
          </ac:spMkLst>
        </pc:spChg>
        <pc:cxnChg chg="add del">
          <ac:chgData name="Zonghua Gu" userId="9a7e1853e1951ef5" providerId="LiveId" clId="{CF1FAA12-072C-4ED5-BA76-0FFFAEFDB88A}" dt="2025-09-17T17:47:30.747" v="91" actId="11529"/>
          <ac:cxnSpMkLst>
            <pc:docMk/>
            <pc:sldMk cId="3293036044" sldId="326"/>
            <ac:cxnSpMk id="6" creationId="{26944D50-C6B8-BCBB-FC07-C0E62BF399A5}"/>
          </ac:cxnSpMkLst>
        </pc:cxnChg>
      </pc:sldChg>
      <pc:sldChg chg="addSp delSp modSp del mod">
        <pc:chgData name="Zonghua Gu" userId="9a7e1853e1951ef5" providerId="LiveId" clId="{CF1FAA12-072C-4ED5-BA76-0FFFAEFDB88A}" dt="2025-09-18T01:38:44.397" v="1241" actId="47"/>
        <pc:sldMkLst>
          <pc:docMk/>
          <pc:sldMk cId="2322116273" sldId="327"/>
        </pc:sldMkLst>
        <pc:spChg chg="add mod">
          <ac:chgData name="Zonghua Gu" userId="9a7e1853e1951ef5" providerId="LiveId" clId="{CF1FAA12-072C-4ED5-BA76-0FFFAEFDB88A}" dt="2025-09-17T17:48:25.413" v="104" actId="14100"/>
          <ac:spMkLst>
            <pc:docMk/>
            <pc:sldMk cId="2322116273" sldId="327"/>
            <ac:spMk id="4" creationId="{747625F2-1C65-89BD-47EF-F05A0AA24279}"/>
          </ac:spMkLst>
        </pc:spChg>
        <pc:spChg chg="add del mod">
          <ac:chgData name="Zonghua Gu" userId="9a7e1853e1951ef5" providerId="LiveId" clId="{CF1FAA12-072C-4ED5-BA76-0FFFAEFDB88A}" dt="2025-09-17T17:49:23.587" v="110" actId="478"/>
          <ac:spMkLst>
            <pc:docMk/>
            <pc:sldMk cId="2322116273" sldId="327"/>
            <ac:spMk id="6" creationId="{8577AABF-C3BE-F3BD-F759-1FB5669A0B2A}"/>
          </ac:spMkLst>
        </pc:spChg>
        <pc:spChg chg="add mod">
          <ac:chgData name="Zonghua Gu" userId="9a7e1853e1951ef5" providerId="LiveId" clId="{CF1FAA12-072C-4ED5-BA76-0FFFAEFDB88A}" dt="2025-09-17T19:22:10.137" v="661" actId="1035"/>
          <ac:spMkLst>
            <pc:docMk/>
            <pc:sldMk cId="2322116273" sldId="327"/>
            <ac:spMk id="10" creationId="{0A87A1D0-CEBB-F6DD-DE24-9143724F7BB6}"/>
          </ac:spMkLst>
        </pc:spChg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3601302061" sldId="331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3102424687" sldId="332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4291846176" sldId="334"/>
        </pc:sldMkLst>
      </pc:sldChg>
      <pc:sldChg chg="addSp modSp del mod">
        <pc:chgData name="Zonghua Gu" userId="9a7e1853e1951ef5" providerId="LiveId" clId="{CF1FAA12-072C-4ED5-BA76-0FFFAEFDB88A}" dt="2025-09-18T01:38:44.397" v="1241" actId="47"/>
        <pc:sldMkLst>
          <pc:docMk/>
          <pc:sldMk cId="4015228595" sldId="335"/>
        </pc:sldMkLst>
        <pc:spChg chg="add mod">
          <ac:chgData name="Zonghua Gu" userId="9a7e1853e1951ef5" providerId="LiveId" clId="{CF1FAA12-072C-4ED5-BA76-0FFFAEFDB88A}" dt="2025-09-17T19:29:02.925" v="789" actId="14100"/>
          <ac:spMkLst>
            <pc:docMk/>
            <pc:sldMk cId="4015228595" sldId="335"/>
            <ac:spMk id="2" creationId="{63AD5224-522C-18FC-A5C0-4CAEE167F4A7}"/>
          </ac:spMkLst>
        </pc:spChg>
        <pc:spChg chg="add mod">
          <ac:chgData name="Zonghua Gu" userId="9a7e1853e1951ef5" providerId="LiveId" clId="{CF1FAA12-072C-4ED5-BA76-0FFFAEFDB88A}" dt="2025-09-17T19:29:24.092" v="791" actId="14100"/>
          <ac:spMkLst>
            <pc:docMk/>
            <pc:sldMk cId="4015228595" sldId="335"/>
            <ac:spMk id="3" creationId="{D6951C95-8873-B916-2166-BF641EF82FD2}"/>
          </ac:spMkLst>
        </pc:spChg>
        <pc:spChg chg="add mod">
          <ac:chgData name="Zonghua Gu" userId="9a7e1853e1951ef5" providerId="LiveId" clId="{CF1FAA12-072C-4ED5-BA76-0FFFAEFDB88A}" dt="2025-09-17T19:30:28.521" v="796" actId="1076"/>
          <ac:spMkLst>
            <pc:docMk/>
            <pc:sldMk cId="4015228595" sldId="335"/>
            <ac:spMk id="4" creationId="{BF8ADD12-38AC-2F78-06EF-691CD8EC6539}"/>
          </ac:spMkLst>
        </pc:spChg>
        <pc:spChg chg="add mod">
          <ac:chgData name="Zonghua Gu" userId="9a7e1853e1951ef5" providerId="LiveId" clId="{CF1FAA12-072C-4ED5-BA76-0FFFAEFDB88A}" dt="2025-09-17T19:30:46.115" v="799" actId="14100"/>
          <ac:spMkLst>
            <pc:docMk/>
            <pc:sldMk cId="4015228595" sldId="335"/>
            <ac:spMk id="5" creationId="{CC7A2AF8-E930-2C88-AA7D-100ACAD1C1CD}"/>
          </ac:spMkLst>
        </pc:spChg>
        <pc:spChg chg="add mod">
          <ac:chgData name="Zonghua Gu" userId="9a7e1853e1951ef5" providerId="LiveId" clId="{CF1FAA12-072C-4ED5-BA76-0FFFAEFDB88A}" dt="2025-09-17T19:37:56.898" v="948" actId="1036"/>
          <ac:spMkLst>
            <pc:docMk/>
            <pc:sldMk cId="4015228595" sldId="335"/>
            <ac:spMk id="6" creationId="{05A93BF7-A206-F2CA-CC13-D14DF785DD1A}"/>
          </ac:spMkLst>
        </pc:spChg>
        <pc:grpChg chg="mod">
          <ac:chgData name="Zonghua Gu" userId="9a7e1853e1951ef5" providerId="LiveId" clId="{CF1FAA12-072C-4ED5-BA76-0FFFAEFDB88A}" dt="2025-09-17T19:37:41.257" v="940" actId="1035"/>
          <ac:grpSpMkLst>
            <pc:docMk/>
            <pc:sldMk cId="4015228595" sldId="335"/>
            <ac:grpSpMk id="66" creationId="{00000000-0000-0000-0000-000000000000}"/>
          </ac:grpSpMkLst>
        </pc:grpChg>
      </pc:sldChg>
      <pc:sldChg chg="addSp modSp del mod">
        <pc:chgData name="Zonghua Gu" userId="9a7e1853e1951ef5" providerId="LiveId" clId="{CF1FAA12-072C-4ED5-BA76-0FFFAEFDB88A}" dt="2025-09-18T01:38:44.397" v="1241" actId="47"/>
        <pc:sldMkLst>
          <pc:docMk/>
          <pc:sldMk cId="1520596659" sldId="336"/>
        </pc:sldMkLst>
        <pc:spChg chg="add mod">
          <ac:chgData name="Zonghua Gu" userId="9a7e1853e1951ef5" providerId="LiveId" clId="{CF1FAA12-072C-4ED5-BA76-0FFFAEFDB88A}" dt="2025-09-17T19:50:28.469" v="1070" actId="14100"/>
          <ac:spMkLst>
            <pc:docMk/>
            <pc:sldMk cId="1520596659" sldId="336"/>
            <ac:spMk id="4" creationId="{A826057E-9F7A-6C62-FBF3-567AFDB15EA9}"/>
          </ac:spMkLst>
        </pc:spChg>
        <pc:spChg chg="mod">
          <ac:chgData name="Zonghua Gu" userId="9a7e1853e1951ef5" providerId="LiveId" clId="{CF1FAA12-072C-4ED5-BA76-0FFFAEFDB88A}" dt="2025-09-17T19:46:18.978" v="994"/>
          <ac:spMkLst>
            <pc:docMk/>
            <pc:sldMk cId="1520596659" sldId="336"/>
            <ac:spMk id="6" creationId="{00000000-0000-0000-0000-000000000000}"/>
          </ac:spMkLst>
        </pc:spChg>
        <pc:spChg chg="mod">
          <ac:chgData name="Zonghua Gu" userId="9a7e1853e1951ef5" providerId="LiveId" clId="{CF1FAA12-072C-4ED5-BA76-0FFFAEFDB88A}" dt="2025-09-17T19:44:25.815" v="950" actId="1076"/>
          <ac:spMkLst>
            <pc:docMk/>
            <pc:sldMk cId="1520596659" sldId="336"/>
            <ac:spMk id="7" creationId="{00000000-0000-0000-0000-000000000000}"/>
          </ac:spMkLst>
        </pc:spChg>
      </pc:sldChg>
      <pc:sldChg chg="addSp modSp del mod">
        <pc:chgData name="Zonghua Gu" userId="9a7e1853e1951ef5" providerId="LiveId" clId="{CF1FAA12-072C-4ED5-BA76-0FFFAEFDB88A}" dt="2025-09-18T01:38:44.397" v="1241" actId="47"/>
        <pc:sldMkLst>
          <pc:docMk/>
          <pc:sldMk cId="1090868990" sldId="339"/>
        </pc:sldMkLst>
        <pc:spChg chg="mod">
          <ac:chgData name="Zonghua Gu" userId="9a7e1853e1951ef5" providerId="LiveId" clId="{CF1FAA12-072C-4ED5-BA76-0FFFAEFDB88A}" dt="2025-09-17T19:28:06.843" v="783" actId="20577"/>
          <ac:spMkLst>
            <pc:docMk/>
            <pc:sldMk cId="1090868990" sldId="339"/>
            <ac:spMk id="3" creationId="{00000000-0000-0000-0000-000000000000}"/>
          </ac:spMkLst>
        </pc:spChg>
        <pc:spChg chg="add mod">
          <ac:chgData name="Zonghua Gu" userId="9a7e1853e1951ef5" providerId="LiveId" clId="{CF1FAA12-072C-4ED5-BA76-0FFFAEFDB88A}" dt="2025-09-17T19:24:14.350" v="715" actId="571"/>
          <ac:spMkLst>
            <pc:docMk/>
            <pc:sldMk cId="1090868990" sldId="339"/>
            <ac:spMk id="8" creationId="{C0405950-36A9-DE00-1370-01F9FDC3428F}"/>
          </ac:spMkLst>
        </pc:spChg>
        <pc:spChg chg="mod">
          <ac:chgData name="Zonghua Gu" userId="9a7e1853e1951ef5" providerId="LiveId" clId="{CF1FAA12-072C-4ED5-BA76-0FFFAEFDB88A}" dt="2025-09-17T19:25:02.675" v="746" actId="20577"/>
          <ac:spMkLst>
            <pc:docMk/>
            <pc:sldMk cId="1090868990" sldId="339"/>
            <ac:spMk id="15362" creationId="{00000000-0000-0000-0000-000000000000}"/>
          </ac:spMkLst>
        </pc:spChg>
      </pc:sldChg>
      <pc:sldChg chg="addSp delSp modSp del mod modNotesTx">
        <pc:chgData name="Zonghua Gu" userId="9a7e1853e1951ef5" providerId="LiveId" clId="{CF1FAA12-072C-4ED5-BA76-0FFFAEFDB88A}" dt="2025-09-18T01:38:44.397" v="1241" actId="47"/>
        <pc:sldMkLst>
          <pc:docMk/>
          <pc:sldMk cId="1809958305" sldId="340"/>
        </pc:sldMkLst>
        <pc:spChg chg="add mod">
          <ac:chgData name="Zonghua Gu" userId="9a7e1853e1951ef5" providerId="LiveId" clId="{CF1FAA12-072C-4ED5-BA76-0FFFAEFDB88A}" dt="2025-09-17T19:07:15.501" v="624" actId="14100"/>
          <ac:spMkLst>
            <pc:docMk/>
            <pc:sldMk cId="1809958305" sldId="340"/>
            <ac:spMk id="2" creationId="{2FDC17BF-C944-BDA6-3615-D41AC13EB223}"/>
          </ac:spMkLst>
        </pc:spChg>
        <pc:spChg chg="mod">
          <ac:chgData name="Zonghua Gu" userId="9a7e1853e1951ef5" providerId="LiveId" clId="{CF1FAA12-072C-4ED5-BA76-0FFFAEFDB88A}" dt="2025-09-17T19:27:56.579" v="777"/>
          <ac:spMkLst>
            <pc:docMk/>
            <pc:sldMk cId="1809958305" sldId="340"/>
            <ac:spMk id="3" creationId="{00000000-0000-0000-0000-000000000000}"/>
          </ac:spMkLst>
        </pc:spChg>
        <pc:spChg chg="del mod">
          <ac:chgData name="Zonghua Gu" userId="9a7e1853e1951ef5" providerId="LiveId" clId="{CF1FAA12-072C-4ED5-BA76-0FFFAEFDB88A}" dt="2025-09-17T18:06:29.874" v="198"/>
          <ac:spMkLst>
            <pc:docMk/>
            <pc:sldMk cId="1809958305" sldId="340"/>
            <ac:spMk id="6" creationId="{00000000-0000-0000-0000-000000000000}"/>
          </ac:spMkLst>
        </pc:spChg>
        <pc:spChg chg="mod">
          <ac:chgData name="Zonghua Gu" userId="9a7e1853e1951ef5" providerId="LiveId" clId="{CF1FAA12-072C-4ED5-BA76-0FFFAEFDB88A}" dt="2025-09-17T19:25:06.659" v="748" actId="27636"/>
          <ac:spMkLst>
            <pc:docMk/>
            <pc:sldMk cId="1809958305" sldId="340"/>
            <ac:spMk id="15362" creationId="{00000000-0000-0000-0000-000000000000}"/>
          </ac:spMkLst>
        </pc:spChg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1197208543" sldId="343"/>
        </pc:sldMkLst>
      </pc:sldChg>
      <pc:sldChg chg="addSp delSp modSp del mod">
        <pc:chgData name="Zonghua Gu" userId="9a7e1853e1951ef5" providerId="LiveId" clId="{CF1FAA12-072C-4ED5-BA76-0FFFAEFDB88A}" dt="2025-09-18T01:38:44.397" v="1241" actId="47"/>
        <pc:sldMkLst>
          <pc:docMk/>
          <pc:sldMk cId="2051571543" sldId="344"/>
        </pc:sldMkLst>
        <pc:spChg chg="add mod">
          <ac:chgData name="Zonghua Gu" userId="9a7e1853e1951ef5" providerId="LiveId" clId="{CF1FAA12-072C-4ED5-BA76-0FFFAEFDB88A}" dt="2025-09-17T19:11:12.460" v="633" actId="1076"/>
          <ac:spMkLst>
            <pc:docMk/>
            <pc:sldMk cId="2051571543" sldId="344"/>
            <ac:spMk id="4" creationId="{6BB2040F-11C5-55C7-1568-ADBC22FFAA6F}"/>
          </ac:spMkLst>
        </pc:spChg>
        <pc:spChg chg="del">
          <ac:chgData name="Zonghua Gu" userId="9a7e1853e1951ef5" providerId="LiveId" clId="{CF1FAA12-072C-4ED5-BA76-0FFFAEFDB88A}" dt="2025-09-17T19:11:09.816" v="631" actId="478"/>
          <ac:spMkLst>
            <pc:docMk/>
            <pc:sldMk cId="2051571543" sldId="344"/>
            <ac:spMk id="7" creationId="{00000000-0000-0000-0000-000000000000}"/>
          </ac:spMkLst>
        </pc:spChg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548132547" sldId="345"/>
        </pc:sldMkLst>
      </pc:sldChg>
      <pc:sldChg chg="modSp del mod">
        <pc:chgData name="Zonghua Gu" userId="9a7e1853e1951ef5" providerId="LiveId" clId="{CF1FAA12-072C-4ED5-BA76-0FFFAEFDB88A}" dt="2025-09-18T01:38:44.397" v="1241" actId="47"/>
        <pc:sldMkLst>
          <pc:docMk/>
          <pc:sldMk cId="2237900729" sldId="346"/>
        </pc:sldMkLst>
        <pc:graphicFrameChg chg="mod modGraphic">
          <ac:chgData name="Zonghua Gu" userId="9a7e1853e1951ef5" providerId="LiveId" clId="{CF1FAA12-072C-4ED5-BA76-0FFFAEFDB88A}" dt="2025-09-17T19:52:10.710" v="1172" actId="20577"/>
          <ac:graphicFrameMkLst>
            <pc:docMk/>
            <pc:sldMk cId="2237900729" sldId="346"/>
            <ac:graphicFrameMk id="5" creationId="{00000000-0000-0000-0000-000000000000}"/>
          </ac:graphicFrameMkLst>
        </pc:graphicFrameChg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3183429436" sldId="347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1680559388" sldId="348"/>
        </pc:sldMkLst>
      </pc:sldChg>
      <pc:sldChg chg="addSp modSp del mod">
        <pc:chgData name="Zonghua Gu" userId="9a7e1853e1951ef5" providerId="LiveId" clId="{CF1FAA12-072C-4ED5-BA76-0FFFAEFDB88A}" dt="2025-09-18T01:38:44.397" v="1241" actId="47"/>
        <pc:sldMkLst>
          <pc:docMk/>
          <pc:sldMk cId="2162368129" sldId="349"/>
        </pc:sldMkLst>
        <pc:spChg chg="add mod">
          <ac:chgData name="Zonghua Gu" userId="9a7e1853e1951ef5" providerId="LiveId" clId="{CF1FAA12-072C-4ED5-BA76-0FFFAEFDB88A}" dt="2025-09-17T18:17:39.128" v="207" actId="1038"/>
          <ac:spMkLst>
            <pc:docMk/>
            <pc:sldMk cId="2162368129" sldId="349"/>
            <ac:spMk id="6" creationId="{47A27E32-4EC5-7D79-232B-8867AE1F9B49}"/>
          </ac:spMkLst>
        </pc:spChg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3829986606" sldId="350"/>
        </pc:sldMkLst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1558414871" sldId="351"/>
        </pc:sldMkLst>
      </pc:sldChg>
      <pc:sldChg chg="modSp add mod modNotesTx">
        <pc:chgData name="Zonghua Gu" userId="9a7e1853e1951ef5" providerId="LiveId" clId="{CF1FAA12-072C-4ED5-BA76-0FFFAEFDB88A}" dt="2025-09-18T01:50:23.848" v="1320" actId="20577"/>
        <pc:sldMkLst>
          <pc:docMk/>
          <pc:sldMk cId="544675658" sldId="352"/>
        </pc:sldMkLst>
        <pc:spChg chg="mod">
          <ac:chgData name="Zonghua Gu" userId="9a7e1853e1951ef5" providerId="LiveId" clId="{CF1FAA12-072C-4ED5-BA76-0FFFAEFDB88A}" dt="2025-09-18T01:50:23.848" v="1320" actId="20577"/>
          <ac:spMkLst>
            <pc:docMk/>
            <pc:sldMk cId="544675658" sldId="352"/>
            <ac:spMk id="2" creationId="{DD9933DF-9610-809C-11B2-6E559AD6FCAA}"/>
          </ac:spMkLst>
        </pc:spChg>
        <pc:spChg chg="mod">
          <ac:chgData name="Zonghua Gu" userId="9a7e1853e1951ef5" providerId="LiveId" clId="{CF1FAA12-072C-4ED5-BA76-0FFFAEFDB88A}" dt="2025-09-18T01:47:59.120" v="1316" actId="20577"/>
          <ac:spMkLst>
            <pc:docMk/>
            <pc:sldMk cId="544675658" sldId="352"/>
            <ac:spMk id="4" creationId="{815194D1-447C-6A4E-281D-DAB9A59A84CD}"/>
          </ac:spMkLst>
        </pc:spChg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2171254142" sldId="352"/>
        </pc:sldMkLst>
      </pc:sldChg>
      <pc:sldChg chg="modSp add mod">
        <pc:chgData name="Zonghua Gu" userId="9a7e1853e1951ef5" providerId="LiveId" clId="{CF1FAA12-072C-4ED5-BA76-0FFFAEFDB88A}" dt="2025-09-18T01:50:30.160" v="1323" actId="20577"/>
        <pc:sldMkLst>
          <pc:docMk/>
          <pc:sldMk cId="188395404" sldId="353"/>
        </pc:sldMkLst>
        <pc:spChg chg="mod">
          <ac:chgData name="Zonghua Gu" userId="9a7e1853e1951ef5" providerId="LiveId" clId="{CF1FAA12-072C-4ED5-BA76-0FFFAEFDB88A}" dt="2025-09-18T01:50:30.160" v="1323" actId="20577"/>
          <ac:spMkLst>
            <pc:docMk/>
            <pc:sldMk cId="188395404" sldId="353"/>
            <ac:spMk id="2" creationId="{8F445031-374F-3949-2E75-E92EE2E13893}"/>
          </ac:spMkLst>
        </pc:spChg>
      </pc:sldChg>
      <pc:sldChg chg="del">
        <pc:chgData name="Zonghua Gu" userId="9a7e1853e1951ef5" providerId="LiveId" clId="{CF1FAA12-072C-4ED5-BA76-0FFFAEFDB88A}" dt="2025-09-18T01:38:44.397" v="1241" actId="47"/>
        <pc:sldMkLst>
          <pc:docMk/>
          <pc:sldMk cId="1307188585" sldId="353"/>
        </pc:sldMkLst>
      </pc:sldChg>
      <pc:sldChg chg="modSp new mod">
        <pc:chgData name="Zonghua Gu" userId="9a7e1853e1951ef5" providerId="LiveId" clId="{CF1FAA12-072C-4ED5-BA76-0FFFAEFDB88A}" dt="2025-09-18T01:53:20.361" v="1425"/>
        <pc:sldMkLst>
          <pc:docMk/>
          <pc:sldMk cId="1116486319" sldId="354"/>
        </pc:sldMkLst>
        <pc:spChg chg="mod">
          <ac:chgData name="Zonghua Gu" userId="9a7e1853e1951ef5" providerId="LiveId" clId="{CF1FAA12-072C-4ED5-BA76-0FFFAEFDB88A}" dt="2025-09-18T01:50:35.024" v="1325" actId="20577"/>
          <ac:spMkLst>
            <pc:docMk/>
            <pc:sldMk cId="1116486319" sldId="354"/>
            <ac:spMk id="2" creationId="{283A91CE-CC77-9A35-BF4E-63E1CEF46C29}"/>
          </ac:spMkLst>
        </pc:spChg>
        <pc:spChg chg="mod">
          <ac:chgData name="Zonghua Gu" userId="9a7e1853e1951ef5" providerId="LiveId" clId="{CF1FAA12-072C-4ED5-BA76-0FFFAEFDB88A}" dt="2025-09-18T01:53:20.361" v="1425"/>
          <ac:spMkLst>
            <pc:docMk/>
            <pc:sldMk cId="1116486319" sldId="354"/>
            <ac:spMk id="4" creationId="{2A432836-5391-1803-C991-983B7660679E}"/>
          </ac:spMkLst>
        </pc:spChg>
      </pc:sldChg>
      <pc:sldChg chg="modSp add del mod">
        <pc:chgData name="Zonghua Gu" userId="9a7e1853e1951ef5" providerId="LiveId" clId="{CF1FAA12-072C-4ED5-BA76-0FFFAEFDB88A}" dt="2025-09-17T19:10:46.472" v="630" actId="47"/>
        <pc:sldMkLst>
          <pc:docMk/>
          <pc:sldMk cId="2652182247" sldId="354"/>
        </pc:sldMkLst>
        <pc:spChg chg="mod">
          <ac:chgData name="Zonghua Gu" userId="9a7e1853e1951ef5" providerId="LiveId" clId="{CF1FAA12-072C-4ED5-BA76-0FFFAEFDB88A}" dt="2025-09-17T18:33:25.417" v="380" actId="20577"/>
          <ac:spMkLst>
            <pc:docMk/>
            <pc:sldMk cId="2652182247" sldId="354"/>
            <ac:spMk id="2" creationId="{F4BFDC7B-4907-E38D-CC39-3ABBDBF37640}"/>
          </ac:spMkLst>
        </pc:spChg>
        <pc:graphicFrameChg chg="mod modGraphic">
          <ac:chgData name="Zonghua Gu" userId="9a7e1853e1951ef5" providerId="LiveId" clId="{CF1FAA12-072C-4ED5-BA76-0FFFAEFDB88A}" dt="2025-09-17T18:34:11.146" v="385"/>
          <ac:graphicFrameMkLst>
            <pc:docMk/>
            <pc:sldMk cId="2652182247" sldId="354"/>
            <ac:graphicFrameMk id="5" creationId="{47957FCF-A9D7-926A-5B20-5956F0D15472}"/>
          </ac:graphicFrameMkLst>
        </pc:graphicFrameChg>
      </pc:sldChg>
      <pc:sldChg chg="modSp add del mod">
        <pc:chgData name="Zonghua Gu" userId="9a7e1853e1951ef5" providerId="LiveId" clId="{CF1FAA12-072C-4ED5-BA76-0FFFAEFDB88A}" dt="2025-09-18T01:38:44.397" v="1241" actId="47"/>
        <pc:sldMkLst>
          <pc:docMk/>
          <pc:sldMk cId="1671373347" sldId="355"/>
        </pc:sldMkLst>
        <pc:spChg chg="mod">
          <ac:chgData name="Zonghua Gu" userId="9a7e1853e1951ef5" providerId="LiveId" clId="{CF1FAA12-072C-4ED5-BA76-0FFFAEFDB88A}" dt="2025-09-17T19:03:26.411" v="613" actId="1076"/>
          <ac:spMkLst>
            <pc:docMk/>
            <pc:sldMk cId="1671373347" sldId="355"/>
            <ac:spMk id="7" creationId="{F164103F-5493-6E75-917E-11F5943403D8}"/>
          </ac:spMkLst>
        </pc:spChg>
        <pc:graphicFrameChg chg="mod modGraphic">
          <ac:chgData name="Zonghua Gu" userId="9a7e1853e1951ef5" providerId="LiveId" clId="{CF1FAA12-072C-4ED5-BA76-0FFFAEFDB88A}" dt="2025-09-17T19:04:24.517" v="623" actId="20577"/>
          <ac:graphicFrameMkLst>
            <pc:docMk/>
            <pc:sldMk cId="1671373347" sldId="355"/>
            <ac:graphicFrameMk id="5" creationId="{C7914D5B-2CC7-293C-9379-3C41827285D1}"/>
          </ac:graphicFrameMkLst>
        </pc:graphicFrameChg>
      </pc:sldChg>
      <pc:sldChg chg="modSp add mod">
        <pc:chgData name="Zonghua Gu" userId="9a7e1853e1951ef5" providerId="LiveId" clId="{CF1FAA12-072C-4ED5-BA76-0FFFAEFDB88A}" dt="2025-09-18T01:55:04.685" v="1477" actId="20577"/>
        <pc:sldMkLst>
          <pc:docMk/>
          <pc:sldMk cId="3013293955" sldId="355"/>
        </pc:sldMkLst>
        <pc:spChg chg="mod">
          <ac:chgData name="Zonghua Gu" userId="9a7e1853e1951ef5" providerId="LiveId" clId="{CF1FAA12-072C-4ED5-BA76-0FFFAEFDB88A}" dt="2025-09-18T01:51:24.864" v="1398" actId="20577"/>
          <ac:spMkLst>
            <pc:docMk/>
            <pc:sldMk cId="3013293955" sldId="355"/>
            <ac:spMk id="2" creationId="{1B4EC875-5DE4-CC94-21AF-385E445F4C20}"/>
          </ac:spMkLst>
        </pc:spChg>
        <pc:spChg chg="mod">
          <ac:chgData name="Zonghua Gu" userId="9a7e1853e1951ef5" providerId="LiveId" clId="{CF1FAA12-072C-4ED5-BA76-0FFFAEFDB88A}" dt="2025-09-18T01:55:04.685" v="1477" actId="20577"/>
          <ac:spMkLst>
            <pc:docMk/>
            <pc:sldMk cId="3013293955" sldId="355"/>
            <ac:spMk id="4" creationId="{BDC308AC-7565-4459-9627-04CB00781A6A}"/>
          </ac:spMkLst>
        </pc:spChg>
      </pc:sldChg>
      <pc:sldChg chg="modSp new mod">
        <pc:chgData name="Zonghua Gu" userId="9a7e1853e1951ef5" providerId="LiveId" clId="{CF1FAA12-072C-4ED5-BA76-0FFFAEFDB88A}" dt="2025-09-18T02:12:26.755" v="1610" actId="14100"/>
        <pc:sldMkLst>
          <pc:docMk/>
          <pc:sldMk cId="2876358127" sldId="356"/>
        </pc:sldMkLst>
        <pc:spChg chg="mod">
          <ac:chgData name="Zonghua Gu" userId="9a7e1853e1951ef5" providerId="LiveId" clId="{CF1FAA12-072C-4ED5-BA76-0FFFAEFDB88A}" dt="2025-09-18T02:11:18.124" v="1588" actId="20577"/>
          <ac:spMkLst>
            <pc:docMk/>
            <pc:sldMk cId="2876358127" sldId="356"/>
            <ac:spMk id="2" creationId="{06AFBCAA-DF87-B667-90C8-2F0B5CFD11BA}"/>
          </ac:spMkLst>
        </pc:spChg>
        <pc:spChg chg="mod">
          <ac:chgData name="Zonghua Gu" userId="9a7e1853e1951ef5" providerId="LiveId" clId="{CF1FAA12-072C-4ED5-BA76-0FFFAEFDB88A}" dt="2025-09-18T02:12:26.755" v="1610" actId="14100"/>
          <ac:spMkLst>
            <pc:docMk/>
            <pc:sldMk cId="2876358127" sldId="356"/>
            <ac:spMk id="4" creationId="{95056184-D4E8-1072-434C-E829F7C9B813}"/>
          </ac:spMkLst>
        </pc:spChg>
      </pc:sldChg>
      <pc:sldChg chg="modSp new del mod">
        <pc:chgData name="Zonghua Gu" userId="9a7e1853e1951ef5" providerId="LiveId" clId="{CF1FAA12-072C-4ED5-BA76-0FFFAEFDB88A}" dt="2025-09-18T01:38:44.397" v="1241" actId="47"/>
        <pc:sldMkLst>
          <pc:docMk/>
          <pc:sldMk cId="3734883149" sldId="356"/>
        </pc:sldMkLst>
        <pc:spChg chg="mod">
          <ac:chgData name="Zonghua Gu" userId="9a7e1853e1951ef5" providerId="LiveId" clId="{CF1FAA12-072C-4ED5-BA76-0FFFAEFDB88A}" dt="2025-09-17T23:42:19.122" v="1214" actId="20577"/>
          <ac:spMkLst>
            <pc:docMk/>
            <pc:sldMk cId="3734883149" sldId="356"/>
            <ac:spMk id="2" creationId="{4C5CF13F-8F1C-88BB-7D61-05FA4732318F}"/>
          </ac:spMkLst>
        </pc:spChg>
      </pc:sldChg>
      <pc:sldMasterChg chg="delSldLayout">
        <pc:chgData name="Zonghua Gu" userId="9a7e1853e1951ef5" providerId="LiveId" clId="{CF1FAA12-072C-4ED5-BA76-0FFFAEFDB88A}" dt="2025-09-18T01:38:44.397" v="1241" actId="47"/>
        <pc:sldMasterMkLst>
          <pc:docMk/>
          <pc:sldMasterMk cId="0" sldId="2147483660"/>
        </pc:sldMasterMkLst>
        <pc:sldLayoutChg chg="del">
          <pc:chgData name="Zonghua Gu" userId="9a7e1853e1951ef5" providerId="LiveId" clId="{CF1FAA12-072C-4ED5-BA76-0FFFAEFDB88A}" dt="2025-09-18T01:38:44.397" v="1241" actId="47"/>
          <pc:sldLayoutMkLst>
            <pc:docMk/>
            <pc:sldMasterMk cId="0" sldId="2147483660"/>
            <pc:sldLayoutMk cId="1858514557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/>
          <a:lstStyle>
            <a:lvl1pPr algn="r">
              <a:defRPr sz="1200"/>
            </a:lvl1pPr>
          </a:lstStyle>
          <a:p>
            <a:fld id="{2AEAFE1F-9E52-45C8-9793-E819F0044A1C}" type="datetimeFigureOut">
              <a:rPr lang="en-US" smtClean="0"/>
              <a:pPr/>
              <a:t>9/17/2025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92150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87" tIns="46244" rIns="92487" bIns="462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87" tIns="46244" rIns="92487" bIns="462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 anchor="b"/>
          <a:lstStyle>
            <a:lvl1pPr algn="r">
              <a:defRPr sz="1200"/>
            </a:lvl1pPr>
          </a:lstStyle>
          <a:p>
            <a:fld id="{2D71AD5F-E36F-46B9-A99B-7B02524435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Compare r0 and r1</a:t>
            </a:r>
          </a:p>
          <a:p>
            <a:r>
              <a:rPr lang="en-US" dirty="0"/>
              <a:t>@ Branch to skip if r0 == r1 (skip the addition)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@ r2 = r2 + r2 (only executed if r0 != r1)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1AD5F-E36F-46B9-A99B-7B025244359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69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Alternative solution:</a:t>
            </a:r>
          </a:p>
          <a:p>
            <a:pPr lvl="1"/>
            <a:r>
              <a:rPr lang="pt-BR" dirty="0"/>
              <a:t>AND r1, r0, #0xF0</a:t>
            </a:r>
          </a:p>
          <a:p>
            <a:pPr lvl="1"/>
            <a:r>
              <a:rPr lang="pt-BR" dirty="0"/>
              <a:t>MOV r1, r1, LSR #4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46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bx lr           @ Branch and exchange, return to caller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1AD5F-E36F-46B9-A99B-7B025244359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63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2E26774B-6488-4259-9342-6CBDB2BFD4E4}" type="datetime1">
              <a:rPr lang="en-US" smtClean="0"/>
              <a:pPr eaLnBrk="1" latinLnBrk="0" hangingPunct="1"/>
              <a:t>9/17/2025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B2E7711-0BE3-4AFC-959B-CB5C31A7AE48}" type="datetime1">
              <a:rPr lang="en-US" smtClean="0"/>
              <a:pPr eaLnBrk="1" latinLnBrk="0" hangingPunct="1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25AAB62-A572-4E37-B772-B4A75ADE0B18}" type="datetime1">
              <a:rPr lang="en-US" smtClean="0"/>
              <a:pPr eaLnBrk="1" latinLnBrk="0" hangingPunct="1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0F52420-10F8-488E-969A-A9BE388BE9C4}" type="datetime1">
              <a:rPr lang="en-US" smtClean="0"/>
              <a:pPr eaLnBrk="1" latinLnBrk="0" hangingPunct="1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96E96F24-58CF-47DA-907C-A9CD6353E425}" type="datetime1">
              <a:rPr lang="en-US" smtClean="0"/>
              <a:pPr eaLnBrk="1" latinLnBrk="0" hangingPunct="1"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3AE4463-726A-4A35-9F46-98893432A3F9}" type="datetime1">
              <a:rPr lang="en-US" smtClean="0"/>
              <a:pPr eaLnBrk="1" latinLnBrk="0" hangingPunct="1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DF404D0-E306-4E90-90E3-E44D26246FFC}" type="datetime1">
              <a:rPr lang="en-US" smtClean="0"/>
              <a:pPr eaLnBrk="1" latinLnBrk="0" hangingPunct="1"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485DA14-76F0-4D93-83FB-7878C79A1986}" type="datetime1">
              <a:rPr lang="en-US" smtClean="0"/>
              <a:pPr eaLnBrk="1" latinLnBrk="0" hangingPunct="1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15E552D-49E1-496B-B79C-E100986B8B5F}" type="datetime1">
              <a:rPr lang="en-US" smtClean="0"/>
              <a:pPr eaLnBrk="1" latinLnBrk="0" hangingPunct="1"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EC72505-1551-4A98-97CD-F520B07184AD}" type="datetime1">
              <a:rPr lang="en-US" smtClean="0"/>
              <a:pPr eaLnBrk="1" latinLnBrk="0" hangingPunct="1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7218F47B-BA16-4F20-B5BA-73F598D94B51}" type="datetime1">
              <a:rPr lang="en-US" smtClean="0"/>
              <a:pPr eaLnBrk="1" latinLnBrk="0" hangingPunct="1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4F3CB514-9CA6-4E48-9463-A430D31CFDE3}" type="datetime1">
              <a:rPr lang="en-US" smtClean="0"/>
              <a:pPr eaLnBrk="1" latinLnBrk="0" hangingPunct="1"/>
              <a:t>9/17/2025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eece.maine.edu/~zhu/book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Z. Gu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13019" y="1828800"/>
            <a:ext cx="38563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6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Flow Control in Assembly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Exercises 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</a:t>
            </a:fld>
            <a:endParaRPr kumimoji="0"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F938EB-593A-3F78-8471-70DE26383963}"/>
              </a:ext>
            </a:extLst>
          </p:cNvPr>
          <p:cNvSpPr txBox="1"/>
          <p:nvPr/>
        </p:nvSpPr>
        <p:spPr>
          <a:xfrm>
            <a:off x="709138" y="6307127"/>
            <a:ext cx="7725724" cy="461665"/>
          </a:xfrm>
          <a:prstGeom prst="rect">
            <a:avLst/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Acknowledgement: Lecture slides based on Embedded Systems with ARM Cortex-M Microcontrollers in Assembly Language and C, University of Maine 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  <a:hlinkClick r:id="rId2"/>
              </a:rPr>
              <a:t>https://web.eece.maine.edu/~zhu/book/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 </a:t>
            </a:r>
            <a:endParaRPr lang="en-SE" sz="1200" dirty="0">
              <a:solidFill>
                <a:schemeClr val="tx1"/>
              </a:solidFill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68328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33DF-9610-809C-11B2-6E559AD6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51F047-7DC1-1269-97CA-1BFB3E38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194D1-447C-6A4E-281D-DAB9A59A84C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ARMv7 assembly for pseudocode</a:t>
            </a:r>
          </a:p>
          <a:p>
            <a:pPr lvl="1"/>
            <a:r>
              <a:rPr lang="pt-BR" dirty="0"/>
              <a:t>if (r0 != r1) r2 = r2 + r2</a:t>
            </a:r>
            <a:endParaRPr lang="en-US" dirty="0"/>
          </a:p>
          <a:p>
            <a:r>
              <a:rPr lang="en-US" dirty="0"/>
              <a:t>ANS A:</a:t>
            </a:r>
          </a:p>
          <a:p>
            <a:pPr lvl="1"/>
            <a:r>
              <a:rPr lang="en-US" dirty="0"/>
              <a:t>CMP r0, r1         </a:t>
            </a:r>
          </a:p>
          <a:p>
            <a:pPr lvl="1"/>
            <a:r>
              <a:rPr lang="en-US" dirty="0"/>
              <a:t>BEQ skip</a:t>
            </a:r>
          </a:p>
          <a:p>
            <a:pPr lvl="1"/>
            <a:r>
              <a:rPr lang="en-US" dirty="0"/>
              <a:t>ADD r2, r2, r2      </a:t>
            </a:r>
          </a:p>
          <a:p>
            <a:pPr lvl="1"/>
            <a:r>
              <a:rPr lang="en-US" dirty="0"/>
              <a:t>skip:</a:t>
            </a:r>
          </a:p>
          <a:p>
            <a:r>
              <a:rPr lang="en-US" dirty="0"/>
              <a:t>ANS B:</a:t>
            </a:r>
          </a:p>
          <a:p>
            <a:pPr lvl="1"/>
            <a:r>
              <a:rPr lang="pt-BR" dirty="0"/>
              <a:t>CMP r0, r1            ; Compare r0 and r1</a:t>
            </a:r>
          </a:p>
          <a:p>
            <a:pPr lvl="1"/>
            <a:r>
              <a:rPr lang="pt-BR" dirty="0"/>
              <a:t>ADDNE r2, r2, r2  ; r2 = r2 + r2 if Not Equal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67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45031-374F-3949-2E75-E92EE2E13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5611C0-FFA9-1E42-0C9B-E1F57360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C3D2E6-2CBC-36E7-D723-501E1827F82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Write ARMv7 assembly for pseudocode</a:t>
            </a:r>
          </a:p>
          <a:p>
            <a:pPr lvl="1"/>
            <a:r>
              <a:rPr lang="en-US" dirty="0"/>
              <a:t>r1 = (r0 &gt;&gt; 4) &amp; 15</a:t>
            </a:r>
          </a:p>
          <a:p>
            <a:r>
              <a:rPr lang="pt-BR" dirty="0"/>
              <a:t>ANS:</a:t>
            </a:r>
          </a:p>
          <a:p>
            <a:pPr lvl="1"/>
            <a:r>
              <a:rPr lang="pt-BR" dirty="0"/>
              <a:t>MOV r1, r0, LSR #4</a:t>
            </a:r>
          </a:p>
          <a:p>
            <a:pPr lvl="1"/>
            <a:r>
              <a:rPr lang="pt-BR" dirty="0"/>
              <a:t>AND r1, r1, #15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5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A91CE-CC77-9A35-BF4E-63E1CEF4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9D288F-B402-F285-2057-DA59079C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32836-5391-1803-C991-983B766067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What is r0 equal to after running this program:</a:t>
            </a:r>
          </a:p>
          <a:p>
            <a:pPr lvl="1"/>
            <a:r>
              <a:rPr lang="pt-BR" dirty="0"/>
              <a:t>MOV r0, #10</a:t>
            </a:r>
          </a:p>
          <a:p>
            <a:pPr lvl="1"/>
            <a:r>
              <a:rPr lang="pt-BR" dirty="0"/>
              <a:t>MOV r1, #7</a:t>
            </a:r>
          </a:p>
          <a:p>
            <a:pPr lvl="1"/>
            <a:r>
              <a:rPr lang="pt-BR" dirty="0"/>
              <a:t>MOV r2, #5</a:t>
            </a:r>
          </a:p>
          <a:p>
            <a:pPr lvl="1"/>
            <a:r>
              <a:rPr lang="pt-BR" dirty="0"/>
              <a:t>CMP r1, r2</a:t>
            </a:r>
          </a:p>
          <a:p>
            <a:pPr lvl="1"/>
            <a:r>
              <a:rPr lang="pt-BR" dirty="0"/>
              <a:t>ADDGT r0, r0, #100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486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A6EC0-398A-D3B2-65E5-25E65AFC6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EC875-5DE4-CC94-21AF-385E445F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38150F-624A-7DED-AE19-C0118146E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308AC-7565-4459-9627-04CB00781A6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What is r0 equal to after running this program:</a:t>
            </a:r>
          </a:p>
          <a:p>
            <a:pPr lvl="1"/>
            <a:r>
              <a:rPr lang="pt-BR" dirty="0"/>
              <a:t>MOV r0, #10       @ Load immediate value 10 into r0</a:t>
            </a:r>
          </a:p>
          <a:p>
            <a:pPr lvl="1"/>
            <a:r>
              <a:rPr lang="pt-BR" dirty="0"/>
              <a:t>MOV r1, #7        @ Load immediate value 7 into r1</a:t>
            </a:r>
          </a:p>
          <a:p>
            <a:pPr lvl="1"/>
            <a:r>
              <a:rPr lang="pt-BR" dirty="0"/>
              <a:t>MOV r2, #5        @ Load immediate value 5 into r2</a:t>
            </a:r>
          </a:p>
          <a:p>
            <a:pPr lvl="1"/>
            <a:r>
              <a:rPr lang="pt-BR" dirty="0"/>
              <a:t>CMP r1, r2       @ Compare r1 and r2 (compute r1-r2, set flags)</a:t>
            </a:r>
          </a:p>
          <a:p>
            <a:pPr lvl="1"/>
            <a:r>
              <a:rPr lang="pt-BR" dirty="0"/>
              <a:t>ADDGT r0, r0,100 @ Add 100 to r0 only if r1 &gt; r2 (Greater Than)</a:t>
            </a:r>
          </a:p>
          <a:p>
            <a:r>
              <a:rPr lang="en-US" dirty="0"/>
              <a:t>This code sets r0 to 10, compares 7 and 5. Since 7 &gt; 5, adds 100 to the base value of 10 to get 110</a:t>
            </a:r>
          </a:p>
        </p:txBody>
      </p:sp>
    </p:spTree>
    <p:extLst>
      <p:ext uri="{BB962C8B-B14F-4D97-AF65-F5344CB8AC3E}">
        <p14:creationId xmlns:p14="http://schemas.microsoft.com/office/powerpoint/2010/main" val="3013293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EC3D6-5403-5D32-35E4-EA5165302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EC8C92-0A50-88F1-CE32-D3EA11AC0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42E21-1FD3-CB05-AD91-461DFAA4741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save[] is an array of 32-bit integers.  Assume that </a:t>
            </a:r>
            <a:r>
              <a:rPr lang="en-US" dirty="0" err="1"/>
              <a:t>i</a:t>
            </a:r>
            <a:r>
              <a:rPr lang="en-US" dirty="0"/>
              <a:t> and k correspond to registers r1 and r2, and the base of the array save is in r0.  Write the ARMv7 assembly code corresponding to this C code.</a:t>
            </a:r>
          </a:p>
          <a:p>
            <a:pPr lvl="1"/>
            <a:r>
              <a:rPr lang="en-US" dirty="0"/>
              <a:t>while (save[</a:t>
            </a:r>
            <a:r>
              <a:rPr lang="en-US" dirty="0" err="1"/>
              <a:t>i</a:t>
            </a:r>
            <a:r>
              <a:rPr lang="en-US" dirty="0"/>
              <a:t>] == k)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 += 1;</a:t>
            </a:r>
          </a:p>
        </p:txBody>
      </p:sp>
    </p:spTree>
    <p:extLst>
      <p:ext uri="{BB962C8B-B14F-4D97-AF65-F5344CB8AC3E}">
        <p14:creationId xmlns:p14="http://schemas.microsoft.com/office/powerpoint/2010/main" val="407878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FBCAA-DF87-B667-90C8-2F0B5CFD1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F7792-159F-4EB6-0A01-21A4E9293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56184-D4E8-1072-434C-E829F7C9B81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305800" cy="49377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 code:</a:t>
            </a:r>
          </a:p>
          <a:p>
            <a:pPr lvl="1"/>
            <a:r>
              <a:rPr lang="en-US" dirty="0"/>
              <a:t>while (save[</a:t>
            </a:r>
            <a:r>
              <a:rPr lang="en-US" dirty="0" err="1"/>
              <a:t>i</a:t>
            </a:r>
            <a:r>
              <a:rPr lang="en-US" dirty="0"/>
              <a:t>] == k)</a:t>
            </a:r>
          </a:p>
          <a:p>
            <a:pPr lvl="1"/>
            <a:r>
              <a:rPr lang="en-US" dirty="0" err="1"/>
              <a:t>i</a:t>
            </a:r>
            <a:r>
              <a:rPr lang="en-US" dirty="0"/>
              <a:t> += 1;</a:t>
            </a:r>
          </a:p>
          <a:p>
            <a:r>
              <a:rPr lang="en-US" dirty="0"/>
              <a:t>ANS:</a:t>
            </a:r>
          </a:p>
          <a:p>
            <a:pPr lvl="1"/>
            <a:r>
              <a:rPr lang="en-US" dirty="0"/>
              <a:t>@ r0 = &amp;save[0]    (base address of array)</a:t>
            </a:r>
          </a:p>
          <a:p>
            <a:pPr lvl="1"/>
            <a:r>
              <a:rPr lang="en-US" dirty="0"/>
              <a:t>@ r1 = </a:t>
            </a:r>
            <a:r>
              <a:rPr lang="en-US" dirty="0" err="1"/>
              <a:t>i</a:t>
            </a:r>
            <a:r>
              <a:rPr lang="en-US" dirty="0"/>
              <a:t>           (index)</a:t>
            </a:r>
          </a:p>
          <a:p>
            <a:pPr lvl="1"/>
            <a:r>
              <a:rPr lang="en-US" dirty="0"/>
              <a:t>@ r2 = k           (value to compare)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loop:</a:t>
            </a:r>
          </a:p>
          <a:p>
            <a:pPr lvl="1"/>
            <a:r>
              <a:rPr lang="en-US" dirty="0"/>
              <a:t>    LDR     r3, [r0, r1, LSL #2]   @ r3 = save[</a:t>
            </a:r>
            <a:r>
              <a:rPr lang="en-US" dirty="0" err="1"/>
              <a:t>i</a:t>
            </a:r>
            <a:r>
              <a:rPr lang="en-US" dirty="0"/>
              <a:t>], 32-bit loads with index scaled by 4</a:t>
            </a:r>
          </a:p>
          <a:p>
            <a:pPr lvl="1"/>
            <a:r>
              <a:rPr lang="en-US" dirty="0"/>
              <a:t>    CMP     r3, r2               @ compare save[</a:t>
            </a:r>
            <a:r>
              <a:rPr lang="en-US" dirty="0" err="1"/>
              <a:t>i</a:t>
            </a:r>
            <a:r>
              <a:rPr lang="en-US" dirty="0"/>
              <a:t>] with k</a:t>
            </a:r>
          </a:p>
          <a:p>
            <a:pPr lvl="1"/>
            <a:r>
              <a:rPr lang="en-US" dirty="0"/>
              <a:t>    BNE     done                @ exit loop if save[</a:t>
            </a:r>
            <a:r>
              <a:rPr lang="en-US" dirty="0" err="1"/>
              <a:t>i</a:t>
            </a:r>
            <a:r>
              <a:rPr lang="en-US" dirty="0"/>
              <a:t>] != k</a:t>
            </a:r>
          </a:p>
          <a:p>
            <a:pPr lvl="1"/>
            <a:r>
              <a:rPr lang="en-US" dirty="0"/>
              <a:t>    ADD     r1, r1, #1         @ </a:t>
            </a:r>
            <a:r>
              <a:rPr lang="en-US" dirty="0" err="1"/>
              <a:t>i</a:t>
            </a:r>
            <a:r>
              <a:rPr lang="en-US" dirty="0"/>
              <a:t> += 1</a:t>
            </a:r>
          </a:p>
          <a:p>
            <a:pPr lvl="1"/>
            <a:r>
              <a:rPr lang="en-US" dirty="0"/>
              <a:t>    B       loop                   @ repeat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done: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3581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3361</TotalTime>
  <Words>550</Words>
  <Application>Microsoft Office PowerPoint</Application>
  <PresentationFormat>On-screen Show (4:3)</PresentationFormat>
  <Paragraphs>79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Bookman Old Style (Headings)</vt:lpstr>
      <vt:lpstr>Gill Sans Light</vt:lpstr>
      <vt:lpstr>Bookman Old Style</vt:lpstr>
      <vt:lpstr>Calibri</vt:lpstr>
      <vt:lpstr>Gill Sans MT</vt:lpstr>
      <vt:lpstr>Wingdings</vt:lpstr>
      <vt:lpstr>Wingdings 3</vt:lpstr>
      <vt:lpstr>Origin</vt:lpstr>
      <vt:lpstr>Z. Gu</vt:lpstr>
      <vt:lpstr>Q1</vt:lpstr>
      <vt:lpstr>Q1 ANS</vt:lpstr>
      <vt:lpstr>Q2</vt:lpstr>
      <vt:lpstr>Q2 ANS</vt:lpstr>
      <vt:lpstr>Q3</vt:lpstr>
      <vt:lpstr>Q3 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Zonghua Gu</cp:lastModifiedBy>
  <cp:revision>217</cp:revision>
  <cp:lastPrinted>2018-02-28T12:51:32Z</cp:lastPrinted>
  <dcterms:created xsi:type="dcterms:W3CDTF">2014-02-09T17:12:51Z</dcterms:created>
  <dcterms:modified xsi:type="dcterms:W3CDTF">2025-09-18T02:12:30Z</dcterms:modified>
</cp:coreProperties>
</file>