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91" r:id="rId3"/>
    <p:sldId id="297" r:id="rId4"/>
    <p:sldId id="298" r:id="rId5"/>
    <p:sldId id="293" r:id="rId6"/>
    <p:sldId id="296" r:id="rId7"/>
    <p:sldId id="290" r:id="rId8"/>
    <p:sldId id="295" r:id="rId9"/>
    <p:sldId id="258" r:id="rId10"/>
    <p:sldId id="289" r:id="rId11"/>
    <p:sldId id="259" r:id="rId12"/>
    <p:sldId id="300" r:id="rId13"/>
    <p:sldId id="260" r:id="rId14"/>
    <p:sldId id="261" r:id="rId15"/>
    <p:sldId id="262" r:id="rId16"/>
    <p:sldId id="299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D9F4BC-E00A-4F28-B6EF-2BB1AF5BA368}" v="21" dt="2025-09-22T00:08:44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99"/>
    <p:restoredTop sz="94633"/>
  </p:normalViewPr>
  <p:slideViewPr>
    <p:cSldViewPr>
      <p:cViewPr varScale="1">
        <p:scale>
          <a:sx n="78" d="100"/>
          <a:sy n="78" d="100"/>
        </p:scale>
        <p:origin x="141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2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addSld delSld modSld">
      <pc:chgData name="Zonghua Gu" userId="9a7e1853e1951ef5" providerId="LiveId" clId="{CF1FAA12-072C-4ED5-BA76-0FFFAEFDB88A}" dt="2025-09-22T00:09:26.637" v="345" actId="47"/>
      <pc:docMkLst>
        <pc:docMk/>
      </pc:docMkLst>
      <pc:sldChg chg="addSp delSp modSp mod">
        <pc:chgData name="Zonghua Gu" userId="9a7e1853e1951ef5" providerId="LiveId" clId="{CF1FAA12-072C-4ED5-BA76-0FFFAEFDB88A}" dt="2025-09-21T23:24:45.743" v="2" actId="478"/>
        <pc:sldMkLst>
          <pc:docMk/>
          <pc:sldMk cId="140863253" sldId="259"/>
        </pc:sldMkLst>
        <pc:spChg chg="add del">
          <ac:chgData name="Zonghua Gu" userId="9a7e1853e1951ef5" providerId="LiveId" clId="{CF1FAA12-072C-4ED5-BA76-0FFFAEFDB88A}" dt="2025-09-21T23:24:45.743" v="2" actId="478"/>
          <ac:spMkLst>
            <pc:docMk/>
            <pc:sldMk cId="140863253" sldId="259"/>
            <ac:spMk id="8" creationId="{00000000-0000-0000-0000-000000000000}"/>
          </ac:spMkLst>
        </pc:spChg>
        <pc:spChg chg="add del">
          <ac:chgData name="Zonghua Gu" userId="9a7e1853e1951ef5" providerId="LiveId" clId="{CF1FAA12-072C-4ED5-BA76-0FFFAEFDB88A}" dt="2025-09-21T23:24:45.743" v="2" actId="478"/>
          <ac:spMkLst>
            <pc:docMk/>
            <pc:sldMk cId="140863253" sldId="259"/>
            <ac:spMk id="9" creationId="{00000000-0000-0000-0000-000000000000}"/>
          </ac:spMkLst>
        </pc:spChg>
        <pc:spChg chg="add del">
          <ac:chgData name="Zonghua Gu" userId="9a7e1853e1951ef5" providerId="LiveId" clId="{CF1FAA12-072C-4ED5-BA76-0FFFAEFDB88A}" dt="2025-09-21T23:24:45.743" v="2" actId="478"/>
          <ac:spMkLst>
            <pc:docMk/>
            <pc:sldMk cId="140863253" sldId="259"/>
            <ac:spMk id="40" creationId="{00000000-0000-0000-0000-000000000000}"/>
          </ac:spMkLst>
        </pc:spChg>
        <pc:spChg chg="add del">
          <ac:chgData name="Zonghua Gu" userId="9a7e1853e1951ef5" providerId="LiveId" clId="{CF1FAA12-072C-4ED5-BA76-0FFFAEFDB88A}" dt="2025-09-21T23:24:45.743" v="2" actId="478"/>
          <ac:spMkLst>
            <pc:docMk/>
            <pc:sldMk cId="140863253" sldId="259"/>
            <ac:spMk id="41" creationId="{00000000-0000-0000-0000-000000000000}"/>
          </ac:spMkLst>
        </pc:spChg>
        <pc:spChg chg="add del">
          <ac:chgData name="Zonghua Gu" userId="9a7e1853e1951ef5" providerId="LiveId" clId="{CF1FAA12-072C-4ED5-BA76-0FFFAEFDB88A}" dt="2025-09-21T23:24:45.743" v="2" actId="478"/>
          <ac:spMkLst>
            <pc:docMk/>
            <pc:sldMk cId="140863253" sldId="259"/>
            <ac:spMk id="42" creationId="{00000000-0000-0000-0000-000000000000}"/>
          </ac:spMkLst>
        </pc:spChg>
        <pc:cxnChg chg="add del mod">
          <ac:chgData name="Zonghua Gu" userId="9a7e1853e1951ef5" providerId="LiveId" clId="{CF1FAA12-072C-4ED5-BA76-0FFFAEFDB88A}" dt="2025-09-21T23:24:45.743" v="2" actId="478"/>
          <ac:cxnSpMkLst>
            <pc:docMk/>
            <pc:sldMk cId="140863253" sldId="259"/>
            <ac:cxnSpMk id="14" creationId="{00000000-0000-0000-0000-000000000000}"/>
          </ac:cxnSpMkLst>
        </pc:cxnChg>
        <pc:cxnChg chg="add del mod">
          <ac:chgData name="Zonghua Gu" userId="9a7e1853e1951ef5" providerId="LiveId" clId="{CF1FAA12-072C-4ED5-BA76-0FFFAEFDB88A}" dt="2025-09-21T23:24:45.743" v="2" actId="478"/>
          <ac:cxnSpMkLst>
            <pc:docMk/>
            <pc:sldMk cId="140863253" sldId="259"/>
            <ac:cxnSpMk id="19" creationId="{00000000-0000-0000-0000-000000000000}"/>
          </ac:cxnSpMkLst>
        </pc:cxnChg>
        <pc:cxnChg chg="add del">
          <ac:chgData name="Zonghua Gu" userId="9a7e1853e1951ef5" providerId="LiveId" clId="{CF1FAA12-072C-4ED5-BA76-0FFFAEFDB88A}" dt="2025-09-21T23:24:45.743" v="2" actId="478"/>
          <ac:cxnSpMkLst>
            <pc:docMk/>
            <pc:sldMk cId="140863253" sldId="259"/>
            <ac:cxnSpMk id="27" creationId="{00000000-0000-0000-0000-000000000000}"/>
          </ac:cxnSpMkLst>
        </pc:cxnChg>
        <pc:cxnChg chg="add del">
          <ac:chgData name="Zonghua Gu" userId="9a7e1853e1951ef5" providerId="LiveId" clId="{CF1FAA12-072C-4ED5-BA76-0FFFAEFDB88A}" dt="2025-09-21T23:24:45.743" v="2" actId="478"/>
          <ac:cxnSpMkLst>
            <pc:docMk/>
            <pc:sldMk cId="140863253" sldId="259"/>
            <ac:cxnSpMk id="31" creationId="{00000000-0000-0000-0000-000000000000}"/>
          </ac:cxnSpMkLst>
        </pc:cxnChg>
        <pc:cxnChg chg="add del">
          <ac:chgData name="Zonghua Gu" userId="9a7e1853e1951ef5" providerId="LiveId" clId="{CF1FAA12-072C-4ED5-BA76-0FFFAEFDB88A}" dt="2025-09-21T23:24:45.743" v="2" actId="478"/>
          <ac:cxnSpMkLst>
            <pc:docMk/>
            <pc:sldMk cId="140863253" sldId="259"/>
            <ac:cxnSpMk id="33" creationId="{00000000-0000-0000-0000-000000000000}"/>
          </ac:cxnSpMkLst>
        </pc:cxnChg>
      </pc:sldChg>
      <pc:sldChg chg="addSp modSp mod">
        <pc:chgData name="Zonghua Gu" userId="9a7e1853e1951ef5" providerId="LiveId" clId="{CF1FAA12-072C-4ED5-BA76-0FFFAEFDB88A}" dt="2025-09-21T23:50:57.422" v="341" actId="20577"/>
        <pc:sldMkLst>
          <pc:docMk/>
          <pc:sldMk cId="4138139180" sldId="260"/>
        </pc:sldMkLst>
        <pc:spChg chg="add mod">
          <ac:chgData name="Zonghua Gu" userId="9a7e1853e1951ef5" providerId="LiveId" clId="{CF1FAA12-072C-4ED5-BA76-0FFFAEFDB88A}" dt="2025-09-21T23:50:57.422" v="341" actId="20577"/>
          <ac:spMkLst>
            <pc:docMk/>
            <pc:sldMk cId="4138139180" sldId="260"/>
            <ac:spMk id="4" creationId="{EC696962-2CA5-FD38-CE69-69350DBC27D0}"/>
          </ac:spMkLst>
        </pc:spChg>
      </pc:sldChg>
      <pc:sldChg chg="addSp delSp modSp mod">
        <pc:chgData name="Zonghua Gu" userId="9a7e1853e1951ef5" providerId="LiveId" clId="{CF1FAA12-072C-4ED5-BA76-0FFFAEFDB88A}" dt="2025-09-21T23:44:27.894" v="292" actId="478"/>
        <pc:sldMkLst>
          <pc:docMk/>
          <pc:sldMk cId="1341681690" sldId="262"/>
        </pc:sldMkLst>
        <pc:spChg chg="add del mod">
          <ac:chgData name="Zonghua Gu" userId="9a7e1853e1951ef5" providerId="LiveId" clId="{CF1FAA12-072C-4ED5-BA76-0FFFAEFDB88A}" dt="2025-09-21T23:44:27.894" v="292" actId="478"/>
          <ac:spMkLst>
            <pc:docMk/>
            <pc:sldMk cId="1341681690" sldId="262"/>
            <ac:spMk id="4" creationId="{E0766252-28D1-413B-16D8-A3EA81E58BAD}"/>
          </ac:spMkLst>
        </pc:spChg>
        <pc:spChg chg="del">
          <ac:chgData name="Zonghua Gu" userId="9a7e1853e1951ef5" providerId="LiveId" clId="{CF1FAA12-072C-4ED5-BA76-0FFFAEFDB88A}" dt="2025-09-21T23:43:41.430" v="281" actId="478"/>
          <ac:spMkLst>
            <pc:docMk/>
            <pc:sldMk cId="1341681690" sldId="262"/>
            <ac:spMk id="93" creationId="{00000000-0000-0000-0000-000000000000}"/>
          </ac:spMkLst>
        </pc:spChg>
        <pc:cxnChg chg="del">
          <ac:chgData name="Zonghua Gu" userId="9a7e1853e1951ef5" providerId="LiveId" clId="{CF1FAA12-072C-4ED5-BA76-0FFFAEFDB88A}" dt="2025-09-21T23:43:43.400" v="282" actId="478"/>
          <ac:cxnSpMkLst>
            <pc:docMk/>
            <pc:sldMk cId="1341681690" sldId="262"/>
            <ac:cxnSpMk id="94" creationId="{00000000-0000-0000-0000-000000000000}"/>
          </ac:cxnSpMkLst>
        </pc:cxnChg>
      </pc:sldChg>
      <pc:sldChg chg="addSp modSp mod">
        <pc:chgData name="Zonghua Gu" userId="9a7e1853e1951ef5" providerId="LiveId" clId="{CF1FAA12-072C-4ED5-BA76-0FFFAEFDB88A}" dt="2025-09-21T23:51:17.728" v="343" actId="20577"/>
        <pc:sldMkLst>
          <pc:docMk/>
          <pc:sldMk cId="267378324" sldId="266"/>
        </pc:sldMkLst>
        <pc:spChg chg="add mod">
          <ac:chgData name="Zonghua Gu" userId="9a7e1853e1951ef5" providerId="LiveId" clId="{CF1FAA12-072C-4ED5-BA76-0FFFAEFDB88A}" dt="2025-09-21T23:40:26.644" v="199" actId="14100"/>
          <ac:spMkLst>
            <pc:docMk/>
            <pc:sldMk cId="267378324" sldId="266"/>
            <ac:spMk id="4" creationId="{0F43316B-53EC-1A88-3F56-E4560A6CEA5B}"/>
          </ac:spMkLst>
        </pc:spChg>
        <pc:spChg chg="add mod">
          <ac:chgData name="Zonghua Gu" userId="9a7e1853e1951ef5" providerId="LiveId" clId="{CF1FAA12-072C-4ED5-BA76-0FFFAEFDB88A}" dt="2025-09-21T23:51:17.728" v="343" actId="20577"/>
          <ac:spMkLst>
            <pc:docMk/>
            <pc:sldMk cId="267378324" sldId="266"/>
            <ac:spMk id="5" creationId="{158ECA89-1BED-DE9F-C5E0-28221A616C98}"/>
          </ac:spMkLst>
        </pc:spChg>
      </pc:sldChg>
      <pc:sldChg chg="addSp modSp mod">
        <pc:chgData name="Zonghua Gu" userId="9a7e1853e1951ef5" providerId="LiveId" clId="{CF1FAA12-072C-4ED5-BA76-0FFFAEFDB88A}" dt="2025-09-21T23:40:19.680" v="198" actId="14100"/>
        <pc:sldMkLst>
          <pc:docMk/>
          <pc:sldMk cId="4268513225" sldId="269"/>
        </pc:sldMkLst>
        <pc:spChg chg="add mod">
          <ac:chgData name="Zonghua Gu" userId="9a7e1853e1951ef5" providerId="LiveId" clId="{CF1FAA12-072C-4ED5-BA76-0FFFAEFDB88A}" dt="2025-09-21T23:40:19.680" v="198" actId="14100"/>
          <ac:spMkLst>
            <pc:docMk/>
            <pc:sldMk cId="4268513225" sldId="269"/>
            <ac:spMk id="4" creationId="{0668676E-118A-7043-7F88-3D36BA6F223E}"/>
          </ac:spMkLst>
        </pc:spChg>
      </pc:sldChg>
      <pc:sldChg chg="addSp modSp mod">
        <pc:chgData name="Zonghua Gu" userId="9a7e1853e1951ef5" providerId="LiveId" clId="{CF1FAA12-072C-4ED5-BA76-0FFFAEFDB88A}" dt="2025-09-21T23:40:46.247" v="213" actId="20577"/>
        <pc:sldMkLst>
          <pc:docMk/>
          <pc:sldMk cId="1253898327" sldId="270"/>
        </pc:sldMkLst>
        <pc:spChg chg="add mod">
          <ac:chgData name="Zonghua Gu" userId="9a7e1853e1951ef5" providerId="LiveId" clId="{CF1FAA12-072C-4ED5-BA76-0FFFAEFDB88A}" dt="2025-09-21T23:40:46.247" v="213" actId="20577"/>
          <ac:spMkLst>
            <pc:docMk/>
            <pc:sldMk cId="1253898327" sldId="270"/>
            <ac:spMk id="4" creationId="{901B649B-0E90-C93F-0A01-7B5C63CBF72D}"/>
          </ac:spMkLst>
        </pc:spChg>
      </pc:sldChg>
      <pc:sldChg chg="addSp modSp mod">
        <pc:chgData name="Zonghua Gu" userId="9a7e1853e1951ef5" providerId="LiveId" clId="{CF1FAA12-072C-4ED5-BA76-0FFFAEFDB88A}" dt="2025-09-21T23:41:07.747" v="226" actId="20577"/>
        <pc:sldMkLst>
          <pc:docMk/>
          <pc:sldMk cId="1721911763" sldId="271"/>
        </pc:sldMkLst>
        <pc:spChg chg="add mod">
          <ac:chgData name="Zonghua Gu" userId="9a7e1853e1951ef5" providerId="LiveId" clId="{CF1FAA12-072C-4ED5-BA76-0FFFAEFDB88A}" dt="2025-09-21T23:41:07.747" v="226" actId="20577"/>
          <ac:spMkLst>
            <pc:docMk/>
            <pc:sldMk cId="1721911763" sldId="271"/>
            <ac:spMk id="4" creationId="{8EB475D3-50E9-FB82-B5C9-C8F7B5D8AEBD}"/>
          </ac:spMkLst>
        </pc:spChg>
      </pc:sldChg>
      <pc:sldChg chg="addSp delSp modSp mod">
        <pc:chgData name="Zonghua Gu" userId="9a7e1853e1951ef5" providerId="LiveId" clId="{CF1FAA12-072C-4ED5-BA76-0FFFAEFDB88A}" dt="2025-09-21T23:41:44.493" v="258" actId="20577"/>
        <pc:sldMkLst>
          <pc:docMk/>
          <pc:sldMk cId="4280027255" sldId="272"/>
        </pc:sldMkLst>
        <pc:spChg chg="add mod">
          <ac:chgData name="Zonghua Gu" userId="9a7e1853e1951ef5" providerId="LiveId" clId="{CF1FAA12-072C-4ED5-BA76-0FFFAEFDB88A}" dt="2025-09-21T23:41:44.493" v="258" actId="20577"/>
          <ac:spMkLst>
            <pc:docMk/>
            <pc:sldMk cId="4280027255" sldId="272"/>
            <ac:spMk id="4" creationId="{C6512424-08FD-7E0F-185A-1B125DE408BD}"/>
          </ac:spMkLst>
        </pc:spChg>
        <pc:spChg chg="del">
          <ac:chgData name="Zonghua Gu" userId="9a7e1853e1951ef5" providerId="LiveId" clId="{CF1FAA12-072C-4ED5-BA76-0FFFAEFDB88A}" dt="2025-09-21T23:41:24.536" v="227" actId="478"/>
          <ac:spMkLst>
            <pc:docMk/>
            <pc:sldMk cId="4280027255" sldId="272"/>
            <ac:spMk id="93" creationId="{00000000-0000-0000-0000-000000000000}"/>
          </ac:spMkLst>
        </pc:spChg>
      </pc:sldChg>
      <pc:sldChg chg="addSp modSp mod">
        <pc:chgData name="Zonghua Gu" userId="9a7e1853e1951ef5" providerId="LiveId" clId="{CF1FAA12-072C-4ED5-BA76-0FFFAEFDB88A}" dt="2025-09-21T23:42:14.528" v="263" actId="20577"/>
        <pc:sldMkLst>
          <pc:docMk/>
          <pc:sldMk cId="2940893174" sldId="274"/>
        </pc:sldMkLst>
        <pc:spChg chg="add mod">
          <ac:chgData name="Zonghua Gu" userId="9a7e1853e1951ef5" providerId="LiveId" clId="{CF1FAA12-072C-4ED5-BA76-0FFFAEFDB88A}" dt="2025-09-21T23:42:14.528" v="263" actId="20577"/>
          <ac:spMkLst>
            <pc:docMk/>
            <pc:sldMk cId="2940893174" sldId="274"/>
            <ac:spMk id="4" creationId="{00F308E5-647B-5FFB-702E-7D3852E2E0F1}"/>
          </ac:spMkLst>
        </pc:spChg>
      </pc:sldChg>
      <pc:sldChg chg="addSp modSp mod">
        <pc:chgData name="Zonghua Gu" userId="9a7e1853e1951ef5" providerId="LiveId" clId="{CF1FAA12-072C-4ED5-BA76-0FFFAEFDB88A}" dt="2025-09-21T23:42:31.598" v="280" actId="20577"/>
        <pc:sldMkLst>
          <pc:docMk/>
          <pc:sldMk cId="3275057237" sldId="275"/>
        </pc:sldMkLst>
        <pc:spChg chg="add mod">
          <ac:chgData name="Zonghua Gu" userId="9a7e1853e1951ef5" providerId="LiveId" clId="{CF1FAA12-072C-4ED5-BA76-0FFFAEFDB88A}" dt="2025-09-21T23:42:31.598" v="280" actId="20577"/>
          <ac:spMkLst>
            <pc:docMk/>
            <pc:sldMk cId="3275057237" sldId="275"/>
            <ac:spMk id="4" creationId="{086ADD37-561B-0D7D-D05A-B37B2B04B00E}"/>
          </ac:spMkLst>
        </pc:spChg>
      </pc:sldChg>
      <pc:sldChg chg="addSp modSp mod">
        <pc:chgData name="Zonghua Gu" userId="9a7e1853e1951ef5" providerId="LiveId" clId="{CF1FAA12-072C-4ED5-BA76-0FFFAEFDB88A}" dt="2025-09-21T23:50:51.923" v="337" actId="20577"/>
        <pc:sldMkLst>
          <pc:docMk/>
          <pc:sldMk cId="455179105" sldId="299"/>
        </pc:sldMkLst>
        <pc:spChg chg="add mod">
          <ac:chgData name="Zonghua Gu" userId="9a7e1853e1951ef5" providerId="LiveId" clId="{CF1FAA12-072C-4ED5-BA76-0FFFAEFDB88A}" dt="2025-09-21T23:50:51.923" v="337" actId="20577"/>
          <ac:spMkLst>
            <pc:docMk/>
            <pc:sldMk cId="455179105" sldId="299"/>
            <ac:spMk id="4" creationId="{43644ED4-5DC4-EFBB-F16B-33BB5270CE7A}"/>
          </ac:spMkLst>
        </pc:spChg>
      </pc:sldChg>
      <pc:sldChg chg="delSp modSp add mod">
        <pc:chgData name="Zonghua Gu" userId="9a7e1853e1951ef5" providerId="LiveId" clId="{CF1FAA12-072C-4ED5-BA76-0FFFAEFDB88A}" dt="2025-09-21T23:30:58.840" v="71" actId="6549"/>
        <pc:sldMkLst>
          <pc:docMk/>
          <pc:sldMk cId="10446569" sldId="300"/>
        </pc:sldMkLst>
        <pc:spChg chg="mod">
          <ac:chgData name="Zonghua Gu" userId="9a7e1853e1951ef5" providerId="LiveId" clId="{CF1FAA12-072C-4ED5-BA76-0FFFAEFDB88A}" dt="2025-09-21T23:30:58.840" v="71" actId="6549"/>
          <ac:spMkLst>
            <pc:docMk/>
            <pc:sldMk cId="10446569" sldId="300"/>
            <ac:spMk id="4" creationId="{506D035C-EE0B-02AD-86E1-4D83797CBCE8}"/>
          </ac:spMkLst>
        </pc:spChg>
        <pc:spChg chg="del">
          <ac:chgData name="Zonghua Gu" userId="9a7e1853e1951ef5" providerId="LiveId" clId="{CF1FAA12-072C-4ED5-BA76-0FFFAEFDB88A}" dt="2025-09-21T23:24:48.225" v="3" actId="478"/>
          <ac:spMkLst>
            <pc:docMk/>
            <pc:sldMk cId="10446569" sldId="300"/>
            <ac:spMk id="8" creationId="{BA5D8235-5953-001B-0A41-AEE2E1A62027}"/>
          </ac:spMkLst>
        </pc:spChg>
        <pc:spChg chg="del">
          <ac:chgData name="Zonghua Gu" userId="9a7e1853e1951ef5" providerId="LiveId" clId="{CF1FAA12-072C-4ED5-BA76-0FFFAEFDB88A}" dt="2025-09-21T23:24:48.225" v="3" actId="478"/>
          <ac:spMkLst>
            <pc:docMk/>
            <pc:sldMk cId="10446569" sldId="300"/>
            <ac:spMk id="9" creationId="{C24409E4-A09D-B271-E20E-E07F1F9498CF}"/>
          </ac:spMkLst>
        </pc:spChg>
        <pc:spChg chg="del">
          <ac:chgData name="Zonghua Gu" userId="9a7e1853e1951ef5" providerId="LiveId" clId="{CF1FAA12-072C-4ED5-BA76-0FFFAEFDB88A}" dt="2025-09-21T23:27:06.737" v="38" actId="478"/>
          <ac:spMkLst>
            <pc:docMk/>
            <pc:sldMk cId="10446569" sldId="300"/>
            <ac:spMk id="10" creationId="{3F13ACB7-7D97-4079-7994-BBCDC8B08262}"/>
          </ac:spMkLst>
        </pc:spChg>
        <pc:spChg chg="del">
          <ac:chgData name="Zonghua Gu" userId="9a7e1853e1951ef5" providerId="LiveId" clId="{CF1FAA12-072C-4ED5-BA76-0FFFAEFDB88A}" dt="2025-09-21T23:27:06.737" v="38" actId="478"/>
          <ac:spMkLst>
            <pc:docMk/>
            <pc:sldMk cId="10446569" sldId="300"/>
            <ac:spMk id="25" creationId="{686A5360-C741-4B60-2D55-A3BBDE00AA42}"/>
          </ac:spMkLst>
        </pc:spChg>
        <pc:spChg chg="del">
          <ac:chgData name="Zonghua Gu" userId="9a7e1853e1951ef5" providerId="LiveId" clId="{CF1FAA12-072C-4ED5-BA76-0FFFAEFDB88A}" dt="2025-09-21T23:24:48.225" v="3" actId="478"/>
          <ac:spMkLst>
            <pc:docMk/>
            <pc:sldMk cId="10446569" sldId="300"/>
            <ac:spMk id="40" creationId="{703E3CBE-58BA-8661-8C70-EB3ED10F86C0}"/>
          </ac:spMkLst>
        </pc:spChg>
        <pc:spChg chg="del">
          <ac:chgData name="Zonghua Gu" userId="9a7e1853e1951ef5" providerId="LiveId" clId="{CF1FAA12-072C-4ED5-BA76-0FFFAEFDB88A}" dt="2025-09-21T23:24:48.225" v="3" actId="478"/>
          <ac:spMkLst>
            <pc:docMk/>
            <pc:sldMk cId="10446569" sldId="300"/>
            <ac:spMk id="41" creationId="{B0B5BBA5-E02E-D236-807E-23B3EFC9854D}"/>
          </ac:spMkLst>
        </pc:spChg>
        <pc:spChg chg="del">
          <ac:chgData name="Zonghua Gu" userId="9a7e1853e1951ef5" providerId="LiveId" clId="{CF1FAA12-072C-4ED5-BA76-0FFFAEFDB88A}" dt="2025-09-21T23:24:48.225" v="3" actId="478"/>
          <ac:spMkLst>
            <pc:docMk/>
            <pc:sldMk cId="10446569" sldId="300"/>
            <ac:spMk id="42" creationId="{0B09B007-CF57-1B4C-707B-EAC8931B4614}"/>
          </ac:spMkLst>
        </pc:spChg>
        <pc:grpChg chg="del">
          <ac:chgData name="Zonghua Gu" userId="9a7e1853e1951ef5" providerId="LiveId" clId="{CF1FAA12-072C-4ED5-BA76-0FFFAEFDB88A}" dt="2025-09-21T23:27:06.737" v="38" actId="478"/>
          <ac:grpSpMkLst>
            <pc:docMk/>
            <pc:sldMk cId="10446569" sldId="300"/>
            <ac:grpSpMk id="34" creationId="{DA8F091E-C2DB-E84B-8B1E-70E9BBCA6FB7}"/>
          </ac:grpSpMkLst>
        </pc:grpChg>
        <pc:cxnChg chg="del mod">
          <ac:chgData name="Zonghua Gu" userId="9a7e1853e1951ef5" providerId="LiveId" clId="{CF1FAA12-072C-4ED5-BA76-0FFFAEFDB88A}" dt="2025-09-21T23:24:48.225" v="3" actId="478"/>
          <ac:cxnSpMkLst>
            <pc:docMk/>
            <pc:sldMk cId="10446569" sldId="300"/>
            <ac:cxnSpMk id="14" creationId="{AEC5C922-7FE7-B111-BBD3-245D2FAD13FF}"/>
          </ac:cxnSpMkLst>
        </pc:cxnChg>
        <pc:cxnChg chg="del mod">
          <ac:chgData name="Zonghua Gu" userId="9a7e1853e1951ef5" providerId="LiveId" clId="{CF1FAA12-072C-4ED5-BA76-0FFFAEFDB88A}" dt="2025-09-21T23:24:48.225" v="3" actId="478"/>
          <ac:cxnSpMkLst>
            <pc:docMk/>
            <pc:sldMk cId="10446569" sldId="300"/>
            <ac:cxnSpMk id="19" creationId="{25967428-9A86-CB40-5245-6C1410132742}"/>
          </ac:cxnSpMkLst>
        </pc:cxnChg>
        <pc:cxnChg chg="del">
          <ac:chgData name="Zonghua Gu" userId="9a7e1853e1951ef5" providerId="LiveId" clId="{CF1FAA12-072C-4ED5-BA76-0FFFAEFDB88A}" dt="2025-09-21T23:24:48.225" v="3" actId="478"/>
          <ac:cxnSpMkLst>
            <pc:docMk/>
            <pc:sldMk cId="10446569" sldId="300"/>
            <ac:cxnSpMk id="27" creationId="{24ECB094-9001-29C8-4215-71BF5ABF8366}"/>
          </ac:cxnSpMkLst>
        </pc:cxnChg>
        <pc:cxnChg chg="del">
          <ac:chgData name="Zonghua Gu" userId="9a7e1853e1951ef5" providerId="LiveId" clId="{CF1FAA12-072C-4ED5-BA76-0FFFAEFDB88A}" dt="2025-09-21T23:24:48.225" v="3" actId="478"/>
          <ac:cxnSpMkLst>
            <pc:docMk/>
            <pc:sldMk cId="10446569" sldId="300"/>
            <ac:cxnSpMk id="31" creationId="{B00FE21E-2934-18D4-1B91-5C92B9F45080}"/>
          </ac:cxnSpMkLst>
        </pc:cxnChg>
        <pc:cxnChg chg="del">
          <ac:chgData name="Zonghua Gu" userId="9a7e1853e1951ef5" providerId="LiveId" clId="{CF1FAA12-072C-4ED5-BA76-0FFFAEFDB88A}" dt="2025-09-21T23:24:48.225" v="3" actId="478"/>
          <ac:cxnSpMkLst>
            <pc:docMk/>
            <pc:sldMk cId="10446569" sldId="300"/>
            <ac:cxnSpMk id="33" creationId="{B970CA89-CE7D-0CE7-9020-8931A8460065}"/>
          </ac:cxnSpMkLst>
        </pc:cxnChg>
      </pc:sldChg>
      <pc:sldChg chg="add del">
        <pc:chgData name="Zonghua Gu" userId="9a7e1853e1951ef5" providerId="LiveId" clId="{CF1FAA12-072C-4ED5-BA76-0FFFAEFDB88A}" dt="2025-09-22T00:09:26.637" v="345" actId="47"/>
        <pc:sldMkLst>
          <pc:docMk/>
          <pc:sldMk cId="3581988230" sldId="30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EF719-015B-3149-B0DB-04DEB652C8E9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5088D-F0DD-CE46-B4BA-776179528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365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B6CA9-4ACC-4B9F-9FE0-F451E90D37FB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2AF1D-1787-4F45-8D94-E743595044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37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057A6A-B77C-4897-B1C8-6A79DF1ACFEA}" type="slidenum">
              <a:rPr lang="en-US"/>
              <a:pPr/>
              <a:t>6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7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F85A4BD1-C214-914B-ACAB-15CC00F00739}" type="datetime1">
              <a:rPr lang="en-US" smtClean="0"/>
              <a:t>9/21/2025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256E47D-7E0C-F94C-9A57-378282A29535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D1F3413-51B0-8346-854A-D8FC5A75D85E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2057C9E-E7C3-EE45-9F4E-F943ABC660F8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1FD3CCF0-0E50-ED4E-895E-E8E91B07F444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460B456-48DA-0E4B-A7CE-7EAC8A961D4B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7D4BE25-EA1C-E844-A7AF-FB3B72089F6C}" type="datetime1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3AD30CC-A691-8F46-9733-17067A201D17}" type="datetime1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9DB8808-C7CE-7649-8A75-54570C85AAC9}" type="datetime1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B1CA8DD-B321-DF43-9569-813D48D9FB26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94CCB8E-2508-BA4C-BD9F-FBC696344050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A37E1065-3FAD-C44F-A231-7AC12CF83CF4}" type="datetime1">
              <a:rPr lang="en-US" smtClean="0"/>
              <a:t>9/21/2025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Dr. Yifeng Zhu</a:t>
            </a:r>
            <a:br>
              <a:rPr lang="en-US" sz="2000" dirty="0"/>
            </a:br>
            <a:r>
              <a:rPr lang="en-US" sz="2000" dirty="0"/>
              <a:t>Electrical and Computer Engineering</a:t>
            </a:r>
            <a:br>
              <a:rPr lang="en-US" sz="2000" dirty="0"/>
            </a:br>
            <a:r>
              <a:rPr lang="en-US" sz="2000" dirty="0"/>
              <a:t>University of Maine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22701" y="1828800"/>
            <a:ext cx="4546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8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Stack and Recursive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Recursive Functions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LR </a:t>
            </a:r>
            <a:r>
              <a:rPr lang="en-GB" dirty="0"/>
              <a:t>(&amp; working registers) onto stack before nested call</a:t>
            </a:r>
          </a:p>
          <a:p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LR </a:t>
            </a:r>
            <a:r>
              <a:rPr lang="en-GB" dirty="0"/>
              <a:t>(&amp; working registers) off stack after nested return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40762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    AREA main, CODE, READONLY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EXPORT  __main    	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ENTRY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__main PROC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 r0, #0x03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BL  factorial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s</a:t>
            </a:r>
            <a:r>
              <a:rPr lang="en-US" sz="1400" dirty="0">
                <a:latin typeface="Consolas" panose="020B0609020204030204" pitchFamily="49" charset="0"/>
              </a:rPr>
              <a:t>top B   stop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ENDP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PUSH {r4, </a:t>
            </a:r>
            <a:r>
              <a:rPr lang="en-US" sz="1400" dirty="0" err="1">
                <a:latin typeface="Consolas" panose="020B0609020204030204" pitchFamily="49" charset="0"/>
              </a:rPr>
              <a:t>lr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  r4,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CMP  r4, #0x01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BNE  NZ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MOVS r0, #0x01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loop POP  {r4, pc}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NZ   SUBS r0, r4, #1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BL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MUL  r0, r4,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    loop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END</a:t>
            </a:r>
          </a:p>
        </p:txBody>
      </p:sp>
      <p:sp>
        <p:nvSpPr>
          <p:cNvPr id="8" name="Rectangle 7"/>
          <p:cNvSpPr/>
          <p:nvPr/>
        </p:nvSpPr>
        <p:spPr>
          <a:xfrm>
            <a:off x="5596264" y="2856404"/>
            <a:ext cx="1752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* factorial(2)</a:t>
            </a:r>
          </a:p>
        </p:txBody>
      </p:sp>
      <p:sp>
        <p:nvSpPr>
          <p:cNvPr id="9" name="Rectangle 8"/>
          <p:cNvSpPr/>
          <p:nvPr/>
        </p:nvSpPr>
        <p:spPr>
          <a:xfrm>
            <a:off x="6071412" y="3636548"/>
            <a:ext cx="1752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* factorial(1)</a:t>
            </a:r>
          </a:p>
        </p:txBody>
      </p:sp>
      <p:cxnSp>
        <p:nvCxnSpPr>
          <p:cNvPr id="14" name="Straight Arrow Connector 13"/>
          <p:cNvCxnSpPr>
            <a:cxnSpLocks/>
            <a:endCxn id="8" idx="0"/>
          </p:cNvCxnSpPr>
          <p:nvPr/>
        </p:nvCxnSpPr>
        <p:spPr>
          <a:xfrm>
            <a:off x="5969392" y="2435935"/>
            <a:ext cx="503172" cy="42046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8" idx="2"/>
            <a:endCxn id="9" idx="0"/>
          </p:cNvCxnSpPr>
          <p:nvPr/>
        </p:nvCxnSpPr>
        <p:spPr>
          <a:xfrm>
            <a:off x="6472564" y="3237404"/>
            <a:ext cx="475148" cy="39914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7284800" y="4017548"/>
            <a:ext cx="395338" cy="37551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6849065" y="3216532"/>
            <a:ext cx="407292" cy="41485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6300012" y="2435936"/>
            <a:ext cx="472944" cy="42046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71612" y="42094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53312" y="3252310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36484" y="2297647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11</a:t>
            </a:fld>
            <a:endParaRPr kumimoji="0"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51450" y="266712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-51451" y="290840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0x08000134</a:t>
            </a: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-68615" y="3761601"/>
            <a:ext cx="1059215" cy="2162949"/>
            <a:chOff x="-36090" y="3761601"/>
            <a:chExt cx="1059215" cy="2162949"/>
          </a:xfrm>
        </p:grpSpPr>
        <p:sp>
          <p:nvSpPr>
            <p:cNvPr id="35" name="TextBox 34"/>
            <p:cNvSpPr txBox="1"/>
            <p:nvPr/>
          </p:nvSpPr>
          <p:spPr>
            <a:xfrm>
              <a:off x="-16419" y="376160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-18928" y="523647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0x08000144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-19050" y="5444289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0x08000148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-11132" y="482513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-19050" y="5031432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0x08000142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-20657" y="39711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0x08000138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-28575" y="4171176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0x0800013A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-28575" y="438874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0x0800013C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-25254" y="4611834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-36090" y="56475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863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E63C2-42B5-A708-F10A-D038550D6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6D035C-EE0B-02AD-86E1-4D83797CBCE8}"/>
              </a:ext>
            </a:extLst>
          </p:cNvPr>
          <p:cNvSpPr/>
          <p:nvPr/>
        </p:nvSpPr>
        <p:spPr>
          <a:xfrm>
            <a:off x="484239" y="949074"/>
            <a:ext cx="8458200" cy="59093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AREA main, CODE, READONLY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EXPORT  __main    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ENTRY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__main PROC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MOV   r0, #0x03              ; Set argument n = 3 in r0 (r0 holds first </a:t>
            </a:r>
            <a:r>
              <a:rPr lang="en-US" sz="1400" dirty="0" err="1">
                <a:latin typeface="Consolas" panose="020B0609020204030204" pitchFamily="49" charset="0"/>
              </a:rPr>
              <a:t>arg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BL    factorial              ; Call factorial(n); LR gets return address; 		 	               ; result returns in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B     stop                   ; Halt by branching to self (infinite loop)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ENDP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; --- Recursive factorial(n) ---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factorial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PUSH  {r4, </a:t>
            </a:r>
            <a:r>
              <a:rPr lang="en-US" sz="1400" dirty="0" err="1">
                <a:latin typeface="Consolas" panose="020B0609020204030204" pitchFamily="49" charset="0"/>
              </a:rPr>
              <a:t>lr</a:t>
            </a:r>
            <a:r>
              <a:rPr lang="en-US" sz="1400" dirty="0">
                <a:latin typeface="Consolas" panose="020B0609020204030204" pitchFamily="49" charset="0"/>
              </a:rPr>
              <a:t>}               ; Save callee-used r4 and return address LR on stack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MOV   r4, r0                 ; Preserve n in r4 across the recursive call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CMP   r4, #0x01              ; Check base case: n == 1 ?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BNE   NZ                     ; If n != 1, branch to NZ for recursive case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MOVS  r0, #0x01              ; Base case: return 1 in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loop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POP   {r4, pc}               ; restore r4, and return by popping PC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SUBS  r0, r4, #1             ; Prepare argument r0 = n - 1 for recursive call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BL    factorial              ; r0 &lt;- factorial(n-1) after return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MUL   r0, r4, r0             ; r0 = n * factorial(n-1)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B     loop             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6E47A-877B-E977-B7F0-3FCE55AB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12</a:t>
            </a:fld>
            <a:endParaRPr kumimoji="0"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45D9AE2E-5FD6-1792-51B6-ECC82A1F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</p:spTree>
    <p:extLst>
      <p:ext uri="{BB962C8B-B14F-4D97-AF65-F5344CB8AC3E}">
        <p14:creationId xmlns:p14="http://schemas.microsoft.com/office/powerpoint/2010/main" val="10446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110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    AREA main, CODE, READONLY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EXPORT  __main    	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ENTRY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__main PROC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MOV r0, #0x03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BL  factorial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s</a:t>
            </a:r>
            <a:r>
              <a:rPr lang="en-US" sz="1400" dirty="0">
                <a:latin typeface="Consolas" panose="020B0609020204030204" pitchFamily="49" charset="0"/>
              </a:rPr>
              <a:t>top B   stop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ENDP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PUSH {r4, </a:t>
            </a:r>
            <a:r>
              <a:rPr lang="en-US" sz="1400" dirty="0" err="1">
                <a:latin typeface="Consolas" panose="020B0609020204030204" pitchFamily="49" charset="0"/>
              </a:rPr>
              <a:t>lr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  r4,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CMP  r4, #0x01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BNE  NZ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MOVS r0, #0x01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loop POP  {r4, pc}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NZ   SUBS r0, r4, #1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BL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MUL  r0, r4,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    loop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13</a:t>
            </a:fld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0x08000130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0xFFFFFFFF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0x20000600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19801" y="1298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19801" y="16356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19801" y="19404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17" name="Elbow Connector 16"/>
          <p:cNvCxnSpPr>
            <a:stCxn id="30" idx="1"/>
          </p:cNvCxnSpPr>
          <p:nvPr/>
        </p:nvCxnSpPr>
        <p:spPr>
          <a:xfrm rot="10800000" flipV="1">
            <a:off x="2819400" y="1515480"/>
            <a:ext cx="2057400" cy="1303919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17525" y="1515479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253324" y="5867400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31653" y="1003274"/>
            <a:ext cx="1197163" cy="5356940"/>
            <a:chOff x="7931653" y="1003274"/>
            <a:chExt cx="1197163" cy="5356940"/>
          </a:xfrm>
        </p:grpSpPr>
        <p:sp>
          <p:nvSpPr>
            <p:cNvPr id="50" name="TextBox 49"/>
            <p:cNvSpPr txBox="1"/>
            <p:nvPr/>
          </p:nvSpPr>
          <p:spPr>
            <a:xfrm>
              <a:off x="8018109" y="1003274"/>
              <a:ext cx="946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931653" y="1299555"/>
              <a:ext cx="1197163" cy="5060659"/>
              <a:chOff x="7931653" y="1299555"/>
              <a:chExt cx="1197163" cy="5060659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7931653" y="6052437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0x00000000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7931653" y="1299555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0xFFFFFFFF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941178" y="2057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0x20000600</a:t>
                </a: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7941178" y="23623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0x200005FC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931653" y="2671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0x200005F8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931653" y="29758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0x200005F4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7941178" y="32767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0x200005F0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941178" y="3581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0x200005EC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931653" y="38902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0x200005E8</a:t>
                </a: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7931653" y="4195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0x200005E4</a:t>
                </a: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7950288" y="44947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0x200005E0</a:t>
                </a: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950288" y="47995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0x200005DC</a:t>
                </a: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7940763" y="51082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0x200005D8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7940763" y="54130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0x200005D4</a:t>
                </a:r>
              </a:p>
            </p:txBody>
          </p:sp>
        </p:grpSp>
      </p:grpSp>
      <p:cxnSp>
        <p:nvCxnSpPr>
          <p:cNvPr id="22" name="Elbow Connector 21"/>
          <p:cNvCxnSpPr>
            <a:stCxn id="39" idx="3"/>
          </p:cNvCxnSpPr>
          <p:nvPr/>
        </p:nvCxnSpPr>
        <p:spPr>
          <a:xfrm>
            <a:off x="6457741" y="2125081"/>
            <a:ext cx="340436" cy="86332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029326" y="32560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r4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029326" y="40502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358854" y="2585240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361085" y="3716676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-51450" y="266712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-51451" y="290840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0x08000134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-68615" y="3761601"/>
            <a:ext cx="1059215" cy="2162949"/>
            <a:chOff x="-36090" y="3761601"/>
            <a:chExt cx="1059215" cy="2162949"/>
          </a:xfrm>
        </p:grpSpPr>
        <p:sp>
          <p:nvSpPr>
            <p:cNvPr id="83" name="TextBox 82"/>
            <p:cNvSpPr txBox="1"/>
            <p:nvPr/>
          </p:nvSpPr>
          <p:spPr>
            <a:xfrm>
              <a:off x="-16419" y="376160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0x08000136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-18928" y="523647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0x08000144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-19050" y="5444289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0x08000148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-11132" y="482513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-19050" y="5031432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0x08000142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-20657" y="39711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0x08000138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-28575" y="4171176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0x0800013A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-28575" y="438874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0x0800013C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-25254" y="4611834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0x0800013E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-36090" y="56475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0x0800014C</a:t>
              </a: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696962-2CA5-FD38-CE69-69350DBC27D0}"/>
              </a:ext>
            </a:extLst>
          </p:cNvPr>
          <p:cNvSpPr/>
          <p:nvPr/>
        </p:nvSpPr>
        <p:spPr>
          <a:xfrm>
            <a:off x="3738832" y="4743447"/>
            <a:ext cx="2911250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</a:t>
            </a:r>
            <a:r>
              <a:rPr lang="en-US" sz="1600" baseline="30000" dirty="0">
                <a:solidFill>
                  <a:schemeClr val="bg1"/>
                </a:solidFill>
              </a:rPr>
              <a:t>st</a:t>
            </a:r>
            <a:r>
              <a:rPr lang="en-US" sz="1600" dirty="0">
                <a:solidFill>
                  <a:schemeClr val="bg1"/>
                </a:solidFill>
              </a:rPr>
              <a:t> recursive call factorial(3), with argument r0 = 3</a:t>
            </a:r>
          </a:p>
        </p:txBody>
      </p:sp>
    </p:spTree>
    <p:extLst>
      <p:ext uri="{BB962C8B-B14F-4D97-AF65-F5344CB8AC3E}">
        <p14:creationId xmlns:p14="http://schemas.microsoft.com/office/powerpoint/2010/main" val="4138139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    AREA main, CODE, READONLY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EXPORT  __main    	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ENTRY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__main PROC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 r0, #0x03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BL  factorial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s</a:t>
            </a:r>
            <a:r>
              <a:rPr lang="en-US" sz="1400" dirty="0">
                <a:latin typeface="Consolas" panose="020B0609020204030204" pitchFamily="49" charset="0"/>
              </a:rPr>
              <a:t>top </a:t>
            </a:r>
            <a:r>
              <a:rPr lang="en-US" sz="1400" b="1" dirty="0">
                <a:solidFill>
                  <a:srgbClr val="3333FF"/>
                </a:solidFill>
                <a:latin typeface="Consolas" panose="020B0609020204030204" pitchFamily="49" charset="0"/>
              </a:rPr>
              <a:t>B   stop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ENDP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PUSH {r4,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lr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  r4,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CMP  r4, #0x01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BNE  NZ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MOVS r0, #0x01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loop POP  {r4, pc}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NZ   SUBS r0, r4, #1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BL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MUL  r0, r4,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    loop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14</a:t>
            </a:fld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0x08000136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0x08000134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0x20000600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6408049" y="2125081"/>
            <a:ext cx="390128" cy="86332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200" y="1515480"/>
            <a:ext cx="990600" cy="2373821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19400" y="3889302"/>
            <a:ext cx="1066799" cy="9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358854" y="2585240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361085" y="3716676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8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cxnSp>
        <p:nvCxnSpPr>
          <p:cNvPr id="40" name="Elbow Connector 39"/>
          <p:cNvCxnSpPr>
            <a:stCxn id="32" idx="1"/>
          </p:cNvCxnSpPr>
          <p:nvPr/>
        </p:nvCxnSpPr>
        <p:spPr>
          <a:xfrm rot="10800000" flipV="1">
            <a:off x="2362201" y="1820280"/>
            <a:ext cx="2514601" cy="1226623"/>
          </a:xfrm>
          <a:prstGeom prst="bentConnector3">
            <a:avLst/>
          </a:prstGeom>
          <a:ln w="19050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-51450" y="266712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-51451" y="290840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0x08000134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-68615" y="3761601"/>
            <a:ext cx="1059215" cy="2162949"/>
            <a:chOff x="-36090" y="3761601"/>
            <a:chExt cx="1059215" cy="2162949"/>
          </a:xfrm>
        </p:grpSpPr>
        <p:sp>
          <p:nvSpPr>
            <p:cNvPr id="101" name="TextBox 100"/>
            <p:cNvSpPr txBox="1"/>
            <p:nvPr/>
          </p:nvSpPr>
          <p:spPr>
            <a:xfrm>
              <a:off x="-16419" y="376160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0x08000136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-18928" y="523647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-19050" y="5444289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0x08000148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11132" y="482513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0x08000140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-19050" y="5031432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0x08000142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-20657" y="39711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0x08000138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-28575" y="4171176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0x0800013A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-28575" y="438874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0x0800013C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-25254" y="4611834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0x0800013E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-36090" y="56475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0x0800014C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7931653" y="1003274"/>
            <a:ext cx="1197163" cy="5356940"/>
            <a:chOff x="7931653" y="1003274"/>
            <a:chExt cx="1197163" cy="5356940"/>
          </a:xfrm>
        </p:grpSpPr>
        <p:sp>
          <p:nvSpPr>
            <p:cNvPr id="112" name="TextBox 111"/>
            <p:cNvSpPr txBox="1"/>
            <p:nvPr/>
          </p:nvSpPr>
          <p:spPr>
            <a:xfrm>
              <a:off x="8018109" y="1003274"/>
              <a:ext cx="946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grpSp>
          <p:nvGrpSpPr>
            <p:cNvPr id="113" name="Group 112"/>
            <p:cNvGrpSpPr/>
            <p:nvPr/>
          </p:nvGrpSpPr>
          <p:grpSpPr>
            <a:xfrm>
              <a:off x="7931653" y="1299555"/>
              <a:ext cx="1197163" cy="5060659"/>
              <a:chOff x="7931653" y="1299555"/>
              <a:chExt cx="1197163" cy="5060659"/>
            </a:xfrm>
          </p:grpSpPr>
          <p:sp>
            <p:nvSpPr>
              <p:cNvPr id="114" name="TextBox 113"/>
              <p:cNvSpPr txBox="1"/>
              <p:nvPr/>
            </p:nvSpPr>
            <p:spPr>
              <a:xfrm>
                <a:off x="7931653" y="6052437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0x00000000</a:t>
                </a: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7931653" y="1299555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0xFFFFFFFF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941178" y="2057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0x20000600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941178" y="23623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0x200005FC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931653" y="2671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0x200005F8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931653" y="29758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0x200005F4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941178" y="32767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0x200005F0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941178" y="3581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0x200005EC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931653" y="38902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0x200005E8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931653" y="4195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0x200005E4</a:t>
                </a: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950288" y="44947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0x200005E0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7950288" y="47995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0x200005DC</a:t>
                </a: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940763" y="51082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0x200005D8</a:t>
                </a:r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7940763" y="54130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0x200005D4</a:t>
                </a:r>
              </a:p>
            </p:txBody>
          </p:sp>
        </p:grpSp>
      </p:grpSp>
      <p:sp>
        <p:nvSpPr>
          <p:cNvPr id="129" name="TextBox 128"/>
          <p:cNvSpPr txBox="1"/>
          <p:nvPr/>
        </p:nvSpPr>
        <p:spPr>
          <a:xfrm>
            <a:off x="6019801" y="1298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pc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019801" y="16356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019801" y="19404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6029326" y="32560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r4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6029326" y="40502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val="811122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    AREA main, CODE, READONLY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EXPORT  __main    	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ENTRY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__main PROC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 r0, #0x03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BL  factorial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s</a:t>
            </a:r>
            <a:r>
              <a:rPr lang="en-US" sz="1400" dirty="0">
                <a:latin typeface="Consolas" panose="020B0609020204030204" pitchFamily="49" charset="0"/>
              </a:rPr>
              <a:t>top B   stop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ENDP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PUSH {r4, </a:t>
            </a:r>
            <a:r>
              <a:rPr lang="en-US" sz="1400" dirty="0" err="1">
                <a:latin typeface="Consolas" panose="020B0609020204030204" pitchFamily="49" charset="0"/>
              </a:rPr>
              <a:t>lr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MOV  r4,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CMP  r4, #0x01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BNE  NZ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MOVS r0, #0x01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loop POP  {r4, pc}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NZ   SUBS r0, r4, #1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BL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MUL  r0, r4,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    loop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15</a:t>
            </a:fld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0x08000138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0x08000134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0x200005F8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0x08000134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en-US" sz="13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0x12345678</a:t>
            </a:r>
            <a:endParaRPr lang="en-US" sz="13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6408049" y="2125081"/>
            <a:ext cx="195064" cy="680543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198" y="1515480"/>
            <a:ext cx="990602" cy="2596183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67000" y="4082534"/>
            <a:ext cx="1219198" cy="2913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3113" y="2805624"/>
            <a:ext cx="19717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358854" y="2585240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361085" y="3716676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-51450" y="266712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-51451" y="290840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0x08000134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-68615" y="3761601"/>
            <a:ext cx="1059215" cy="2162949"/>
            <a:chOff x="-36090" y="3761601"/>
            <a:chExt cx="1059215" cy="2162949"/>
          </a:xfrm>
        </p:grpSpPr>
        <p:sp>
          <p:nvSpPr>
            <p:cNvPr id="98" name="TextBox 97"/>
            <p:cNvSpPr txBox="1"/>
            <p:nvPr/>
          </p:nvSpPr>
          <p:spPr>
            <a:xfrm>
              <a:off x="-16419" y="376160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0x08000136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-18928" y="523647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0x08000144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19050" y="5444289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0x08000148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-11132" y="482513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-19050" y="5031432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0x08000142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-20657" y="39711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0x08000138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28575" y="4171176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0x0800013A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-28575" y="438874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0x0800013C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-25254" y="4611834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0x0800013E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-36090" y="56475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0x0800014C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7931653" y="1003274"/>
            <a:ext cx="1197163" cy="5356940"/>
            <a:chOff x="7931653" y="1003274"/>
            <a:chExt cx="1197163" cy="5356940"/>
          </a:xfrm>
        </p:grpSpPr>
        <p:sp>
          <p:nvSpPr>
            <p:cNvPr id="109" name="TextBox 108"/>
            <p:cNvSpPr txBox="1"/>
            <p:nvPr/>
          </p:nvSpPr>
          <p:spPr>
            <a:xfrm>
              <a:off x="8018109" y="1003274"/>
              <a:ext cx="946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7931653" y="1299555"/>
              <a:ext cx="1197163" cy="5060659"/>
              <a:chOff x="7931653" y="1299555"/>
              <a:chExt cx="1197163" cy="5060659"/>
            </a:xfrm>
          </p:grpSpPr>
          <p:sp>
            <p:nvSpPr>
              <p:cNvPr id="111" name="TextBox 110"/>
              <p:cNvSpPr txBox="1"/>
              <p:nvPr/>
            </p:nvSpPr>
            <p:spPr>
              <a:xfrm>
                <a:off x="7931653" y="6052437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0x00000000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7931653" y="1299555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0xFFFFFFFF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941178" y="2057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0x20000600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941178" y="23623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0x200005FC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931653" y="2671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0x200005F8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931653" y="29758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0x200005F4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941178" y="32767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0x200005F0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941178" y="3581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0x200005EC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931653" y="38902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0x200005E8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931653" y="4195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0x200005E4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950288" y="44947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0x200005E0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950288" y="47995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0x200005DC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940763" y="51082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0x200005D8</a:t>
                </a: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940763" y="54130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0x200005D4</a:t>
                </a:r>
              </a:p>
            </p:txBody>
          </p:sp>
        </p:grpSp>
      </p:grpSp>
      <p:sp>
        <p:nvSpPr>
          <p:cNvPr id="126" name="TextBox 125"/>
          <p:cNvSpPr txBox="1"/>
          <p:nvPr/>
        </p:nvSpPr>
        <p:spPr>
          <a:xfrm>
            <a:off x="6019801" y="1298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pc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019801" y="16356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019801" y="19404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029326" y="32560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r4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029326" y="40502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val="1341681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    AREA main, CODE, READONLY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EXPORT  __main    	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ENTRY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__main PROC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 r0, #0x03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BL  factorial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s</a:t>
            </a:r>
            <a:r>
              <a:rPr lang="en-US" sz="1400" dirty="0">
                <a:latin typeface="Consolas" panose="020B0609020204030204" pitchFamily="49" charset="0"/>
              </a:rPr>
              <a:t>top B   stop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ENDP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PUSH {r4, </a:t>
            </a:r>
            <a:r>
              <a:rPr lang="en-US" sz="1400" dirty="0" err="1">
                <a:latin typeface="Consolas" panose="020B0609020204030204" pitchFamily="49" charset="0"/>
              </a:rPr>
              <a:t>lr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  r4, r0</a:t>
            </a:r>
          </a:p>
          <a:p>
            <a:r>
              <a:rPr lang="en-US" sz="1400" b="1" dirty="0">
                <a:solidFill>
                  <a:srgbClr val="3333FF"/>
                </a:solidFill>
                <a:latin typeface="Consolas" panose="020B0609020204030204" pitchFamily="49" charset="0"/>
              </a:rPr>
              <a:t>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CMP  r4, #0x01</a:t>
            </a:r>
          </a:p>
          <a:p>
            <a:r>
              <a:rPr lang="en-US" sz="1400" b="1" dirty="0">
                <a:solidFill>
                  <a:srgbClr val="3333FF"/>
                </a:solidFill>
                <a:latin typeface="Consolas" panose="020B0609020204030204" pitchFamily="49" charset="0"/>
              </a:rPr>
              <a:t>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BNE  NZ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MOVS r0, #0x01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loop POP  {r4, pc}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NZ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SUBS r0, r4, #1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BL   factorial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MUL  r0, r4,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    loop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16</a:t>
            </a:fld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0x08000144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0x08000134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0x200005F8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0x08000134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2" name="Elbow Connector 21"/>
          <p:cNvCxnSpPr>
            <a:stCxn id="39" idx="3"/>
          </p:cNvCxnSpPr>
          <p:nvPr/>
        </p:nvCxnSpPr>
        <p:spPr>
          <a:xfrm>
            <a:off x="6408049" y="2125081"/>
            <a:ext cx="195064" cy="680543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198" y="1515480"/>
            <a:ext cx="990603" cy="3858589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48000" y="5374070"/>
            <a:ext cx="838197" cy="9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3113" y="2805624"/>
            <a:ext cx="19717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358854" y="2585240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361085" y="3716676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-51450" y="266712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-51451" y="290840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0x08000134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68615" y="3761601"/>
            <a:ext cx="1059215" cy="2162949"/>
            <a:chOff x="-36090" y="3761601"/>
            <a:chExt cx="1059215" cy="2162949"/>
          </a:xfrm>
        </p:grpSpPr>
        <p:sp>
          <p:nvSpPr>
            <p:cNvPr id="96" name="TextBox 95"/>
            <p:cNvSpPr txBox="1"/>
            <p:nvPr/>
          </p:nvSpPr>
          <p:spPr>
            <a:xfrm>
              <a:off x="-16419" y="376160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0x08000136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-18928" y="523647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0x08000144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-19050" y="5444289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0x08000148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-11132" y="482513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19050" y="5031432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0x08000142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-20657" y="39711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0x08000138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-28575" y="4171176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0x0800013A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-28575" y="438874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0x0800013C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25254" y="4611834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0x0800013E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-36090" y="56475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0x0800014C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931653" y="1003274"/>
            <a:ext cx="1197163" cy="5356940"/>
            <a:chOff x="7931653" y="1003274"/>
            <a:chExt cx="1197163" cy="5356940"/>
          </a:xfrm>
        </p:grpSpPr>
        <p:sp>
          <p:nvSpPr>
            <p:cNvPr id="107" name="TextBox 106"/>
            <p:cNvSpPr txBox="1"/>
            <p:nvPr/>
          </p:nvSpPr>
          <p:spPr>
            <a:xfrm>
              <a:off x="8018109" y="1003274"/>
              <a:ext cx="946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7931653" y="1299555"/>
              <a:ext cx="1197163" cy="5060659"/>
              <a:chOff x="7931653" y="1299555"/>
              <a:chExt cx="1197163" cy="5060659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7931653" y="6052437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0x00000000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7931653" y="1299555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0xFFFFFFFF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941178" y="2057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0x20000600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941178" y="23623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0x200005FC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931653" y="2671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0x200005F8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931653" y="29758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0x200005F4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941178" y="32767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0x200005F0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941178" y="3581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0x200005EC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931653" y="38902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0x200005E8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931653" y="4195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0x200005E4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950288" y="44947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0x200005E0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950288" y="47995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0x200005DC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940763" y="51082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0x200005D8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940763" y="54130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0x200005D4</a:t>
                </a:r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019801" y="1298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pc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019801" y="16356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019801" y="19404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029326" y="32560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r4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029326" y="40502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644ED4-5DC4-EFBB-F16B-33BB5270CE7A}"/>
              </a:ext>
            </a:extLst>
          </p:cNvPr>
          <p:cNvSpPr/>
          <p:nvPr/>
        </p:nvSpPr>
        <p:spPr>
          <a:xfrm>
            <a:off x="3738832" y="4743447"/>
            <a:ext cx="2911250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2</a:t>
            </a:r>
            <a:r>
              <a:rPr lang="en-US" sz="1600" baseline="30000" dirty="0">
                <a:solidFill>
                  <a:schemeClr val="bg1"/>
                </a:solidFill>
              </a:rPr>
              <a:t>nd</a:t>
            </a:r>
            <a:r>
              <a:rPr lang="en-US" sz="1600" dirty="0">
                <a:solidFill>
                  <a:schemeClr val="bg1"/>
                </a:solidFill>
              </a:rPr>
              <a:t> recursive call factorial(2), with argument r0 = 2</a:t>
            </a:r>
          </a:p>
        </p:txBody>
      </p:sp>
    </p:spTree>
    <p:extLst>
      <p:ext uri="{BB962C8B-B14F-4D97-AF65-F5344CB8AC3E}">
        <p14:creationId xmlns:p14="http://schemas.microsoft.com/office/powerpoint/2010/main" val="455179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    AREA main, CODE, READONLY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EXPORT  __main    	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ENTRY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__main PROC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 r0, #0x03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BL  factorial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s</a:t>
            </a:r>
            <a:r>
              <a:rPr lang="en-US" sz="1400" dirty="0">
                <a:latin typeface="Consolas" panose="020B0609020204030204" pitchFamily="49" charset="0"/>
              </a:rPr>
              <a:t>top B   stop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ENDP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  PUSH {r4,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lr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  r4,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CMP  r4, #0x01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BNE  NZ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MOVS r0, #0x01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loop POP  {r4, pc}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NZ   SUBS r0, r4, #1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BL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b="1" dirty="0">
                <a:solidFill>
                  <a:srgbClr val="3333FF"/>
                </a:solidFill>
                <a:latin typeface="Consolas" panose="020B0609020204030204" pitchFamily="49" charset="0"/>
              </a:rPr>
              <a:t>MUL  r0, r4,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    loop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17</a:t>
            </a:fld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0x08000136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0x200005F8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0x08000134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6408049" y="2125081"/>
            <a:ext cx="195064" cy="680543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196" y="1515480"/>
            <a:ext cx="990604" cy="2369393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19400" y="3884874"/>
            <a:ext cx="1066796" cy="9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3113" y="2805624"/>
            <a:ext cx="19717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358854" y="2585240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361085" y="3716676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93" name="Elbow Connector 92"/>
          <p:cNvCxnSpPr/>
          <p:nvPr/>
        </p:nvCxnSpPr>
        <p:spPr>
          <a:xfrm rot="5400000">
            <a:off x="2690749" y="3396732"/>
            <a:ext cx="3762510" cy="609607"/>
          </a:xfrm>
          <a:prstGeom prst="bentConnector3">
            <a:avLst>
              <a:gd name="adj1" fmla="val 104"/>
            </a:avLst>
          </a:prstGeom>
          <a:ln w="19050">
            <a:solidFill>
              <a:srgbClr val="3333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124200" y="5582788"/>
            <a:ext cx="1143000" cy="3"/>
          </a:xfrm>
          <a:prstGeom prst="line">
            <a:avLst/>
          </a:prstGeom>
          <a:ln w="19050">
            <a:solidFill>
              <a:srgbClr val="3333FF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-51450" y="266712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-51451" y="290840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0x08000134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-68615" y="3761601"/>
            <a:ext cx="1059215" cy="2162949"/>
            <a:chOff x="-36090" y="3761601"/>
            <a:chExt cx="1059215" cy="2162949"/>
          </a:xfrm>
        </p:grpSpPr>
        <p:sp>
          <p:nvSpPr>
            <p:cNvPr id="97" name="TextBox 96"/>
            <p:cNvSpPr txBox="1"/>
            <p:nvPr/>
          </p:nvSpPr>
          <p:spPr>
            <a:xfrm>
              <a:off x="-16419" y="376160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0x08000136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-18928" y="523647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0x08000144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-19050" y="5444289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0x08000148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11132" y="482513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0x08000140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-19050" y="5031432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0x08000142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-20657" y="39711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0x08000138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-28575" y="4171176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0x0800013A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28575" y="438874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0x0800013C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-25254" y="4611834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0x0800013E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-36090" y="56475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0x0800014C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7931653" y="1003274"/>
            <a:ext cx="1197163" cy="5356940"/>
            <a:chOff x="7931653" y="1003274"/>
            <a:chExt cx="1197163" cy="5356940"/>
          </a:xfrm>
        </p:grpSpPr>
        <p:sp>
          <p:nvSpPr>
            <p:cNvPr id="108" name="TextBox 107"/>
            <p:cNvSpPr txBox="1"/>
            <p:nvPr/>
          </p:nvSpPr>
          <p:spPr>
            <a:xfrm>
              <a:off x="8018109" y="1003274"/>
              <a:ext cx="946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7931653" y="1299555"/>
              <a:ext cx="1197163" cy="5060659"/>
              <a:chOff x="7931653" y="1299555"/>
              <a:chExt cx="1197163" cy="5060659"/>
            </a:xfrm>
          </p:grpSpPr>
          <p:sp>
            <p:nvSpPr>
              <p:cNvPr id="110" name="TextBox 109"/>
              <p:cNvSpPr txBox="1"/>
              <p:nvPr/>
            </p:nvSpPr>
            <p:spPr>
              <a:xfrm>
                <a:off x="7931653" y="6052437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0x00000000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7931653" y="1299555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0xFFFFFFFF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941178" y="2057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0x20000600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941178" y="23623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0x200005FC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931653" y="2671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0x200005F8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931653" y="29758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0x200005F4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941178" y="32767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0x200005F0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941178" y="3581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0x200005EC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931653" y="38902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0x200005E8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931653" y="4195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0x200005E4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950288" y="44947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0x200005E0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950288" y="47995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0x200005DC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940763" y="51082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0x200005D8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940763" y="54130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0x200005D4</a:t>
                </a:r>
              </a:p>
            </p:txBody>
          </p:sp>
        </p:grpSp>
      </p:grpSp>
      <p:sp>
        <p:nvSpPr>
          <p:cNvPr id="125" name="TextBox 124"/>
          <p:cNvSpPr txBox="1"/>
          <p:nvPr/>
        </p:nvSpPr>
        <p:spPr>
          <a:xfrm>
            <a:off x="6019801" y="1298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pc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019801" y="16356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19801" y="19404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029326" y="32560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r4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029326" y="40502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val="3129471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    AREA main, CODE, READONLY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EXPORT  __main    	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ENTRY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__main PROC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 r0, #0x03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BL  factorial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s</a:t>
            </a:r>
            <a:r>
              <a:rPr lang="en-US" sz="1400" dirty="0">
                <a:latin typeface="Consolas" panose="020B0609020204030204" pitchFamily="49" charset="0"/>
              </a:rPr>
              <a:t>top B   stop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ENDP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PUSH {r4, </a:t>
            </a:r>
            <a:r>
              <a:rPr lang="en-US" sz="1400" dirty="0" err="1">
                <a:latin typeface="Consolas" panose="020B0609020204030204" pitchFamily="49" charset="0"/>
              </a:rPr>
              <a:t>lr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MOV  r4,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CMP  r4, #0x01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BNE  NZ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MOVS r0, #0x01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loop POP  {r4, pc}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NZ   SUBS r0, r4, #1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BL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MUL  r0, r4,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    loop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18</a:t>
            </a:fld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0x08000138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0x200005F0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0x08000134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0x08000148</a:t>
            </a:r>
            <a:endParaRPr lang="en-US" sz="13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6408049" y="2125081"/>
            <a:ext cx="192957" cy="1315587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196" y="1515480"/>
            <a:ext cx="990605" cy="2567953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05096" y="4082534"/>
            <a:ext cx="1181099" cy="9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1006" y="3430613"/>
            <a:ext cx="19717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358854" y="2585240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361085" y="3716676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-51450" y="266712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-51451" y="290840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0x08000134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68615" y="3761601"/>
            <a:ext cx="1059215" cy="2162949"/>
            <a:chOff x="-36090" y="3761601"/>
            <a:chExt cx="1059215" cy="2162949"/>
          </a:xfrm>
        </p:grpSpPr>
        <p:sp>
          <p:nvSpPr>
            <p:cNvPr id="96" name="TextBox 95"/>
            <p:cNvSpPr txBox="1"/>
            <p:nvPr/>
          </p:nvSpPr>
          <p:spPr>
            <a:xfrm>
              <a:off x="-16419" y="376160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0x08000136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-18928" y="523647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0x08000144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-19050" y="5444289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0x08000148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-11132" y="482513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19050" y="5031432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0x08000142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-20657" y="39711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0x08000138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-28575" y="4171176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0x0800013A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-28575" y="438874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0x0800013C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25254" y="4611834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0x0800013E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-36090" y="56475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0x0800014C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931653" y="1003274"/>
            <a:ext cx="1197163" cy="5356940"/>
            <a:chOff x="7931653" y="1003274"/>
            <a:chExt cx="1197163" cy="5356940"/>
          </a:xfrm>
        </p:grpSpPr>
        <p:sp>
          <p:nvSpPr>
            <p:cNvPr id="107" name="TextBox 106"/>
            <p:cNvSpPr txBox="1"/>
            <p:nvPr/>
          </p:nvSpPr>
          <p:spPr>
            <a:xfrm>
              <a:off x="8018109" y="1003274"/>
              <a:ext cx="946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7931653" y="1299555"/>
              <a:ext cx="1197163" cy="5060659"/>
              <a:chOff x="7931653" y="1299555"/>
              <a:chExt cx="1197163" cy="5060659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7931653" y="6052437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0x00000000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7931653" y="1299555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0xFFFFFFFF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941178" y="2057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0x20000600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941178" y="23623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0x200005FC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931653" y="2671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0x200005F8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931653" y="29758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0x200005F4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941178" y="32767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0x200005F0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941178" y="3581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0x200005EC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931653" y="38902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0x200005E8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931653" y="4195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0x200005E4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950288" y="44947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0x200005E0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950288" y="47995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0x200005DC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940763" y="51082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0x200005D8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940763" y="54130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0x200005D4</a:t>
                </a:r>
              </a:p>
            </p:txBody>
          </p:sp>
        </p:grpSp>
      </p:grpSp>
      <p:sp>
        <p:nvSpPr>
          <p:cNvPr id="124" name="TextBox 123"/>
          <p:cNvSpPr txBox="1"/>
          <p:nvPr/>
        </p:nvSpPr>
        <p:spPr>
          <a:xfrm>
            <a:off x="6019801" y="1298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pc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019801" y="16356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019801" y="19404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29326" y="32560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r4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029326" y="40502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val="991653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    AREA main, CODE, READONLY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EXPORT  __main    	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ENTRY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__main PROC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 r0, #0x03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BL  factorial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s</a:t>
            </a:r>
            <a:r>
              <a:rPr lang="en-US" sz="1400" dirty="0">
                <a:latin typeface="Consolas" panose="020B0609020204030204" pitchFamily="49" charset="0"/>
              </a:rPr>
              <a:t>top B   stop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ENDP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PUSH {r4, </a:t>
            </a:r>
            <a:r>
              <a:rPr lang="en-US" sz="1400" dirty="0" err="1">
                <a:latin typeface="Consolas" panose="020B0609020204030204" pitchFamily="49" charset="0"/>
              </a:rPr>
              <a:t>lr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MOV  r4,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CMP  r4, #0x01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BNE  NZ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MOVS r0, #0x01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loop POP  {r4, pc}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NZ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SUBS r0, r4, #1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BL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MUL  r0, r4,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    loop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19</a:t>
            </a:fld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0x08000144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0x200005F0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0x08000134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6408049" y="2125081"/>
            <a:ext cx="192957" cy="1315587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194" y="1515480"/>
            <a:ext cx="990606" cy="3860389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71800" y="5375870"/>
            <a:ext cx="914394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1006" y="3430613"/>
            <a:ext cx="19717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358854" y="2585240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361085" y="3716676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-51450" y="266712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-51451" y="290840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0x08000134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68615" y="3761601"/>
            <a:ext cx="1059215" cy="2162949"/>
            <a:chOff x="-36090" y="3761601"/>
            <a:chExt cx="1059215" cy="2162949"/>
          </a:xfrm>
        </p:grpSpPr>
        <p:sp>
          <p:nvSpPr>
            <p:cNvPr id="96" name="TextBox 95"/>
            <p:cNvSpPr txBox="1"/>
            <p:nvPr/>
          </p:nvSpPr>
          <p:spPr>
            <a:xfrm>
              <a:off x="-16419" y="376160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0x08000136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-18928" y="523647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0x08000144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-19050" y="5444289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0x08000148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-11132" y="482513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19050" y="5031432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0x08000142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-20657" y="39711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0x08000138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-28575" y="4171176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0x0800013A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-28575" y="438874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0x0800013C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25254" y="4611834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0x0800013E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-36090" y="56475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0x0800014C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931653" y="1003274"/>
            <a:ext cx="1197163" cy="5356940"/>
            <a:chOff x="7931653" y="1003274"/>
            <a:chExt cx="1197163" cy="5356940"/>
          </a:xfrm>
        </p:grpSpPr>
        <p:sp>
          <p:nvSpPr>
            <p:cNvPr id="107" name="TextBox 106"/>
            <p:cNvSpPr txBox="1"/>
            <p:nvPr/>
          </p:nvSpPr>
          <p:spPr>
            <a:xfrm>
              <a:off x="8018109" y="1003274"/>
              <a:ext cx="946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7931653" y="1299555"/>
              <a:ext cx="1197163" cy="5060659"/>
              <a:chOff x="7931653" y="1299555"/>
              <a:chExt cx="1197163" cy="5060659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7931653" y="6052437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0x00000000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7931653" y="1299555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0xFFFFFFFF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941178" y="2057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0x20000600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941178" y="23623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0x200005FC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931653" y="2671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0x200005F8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931653" y="29758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0x200005F4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941178" y="32767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0x200005F0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941178" y="3581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0x200005EC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931653" y="38902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0x200005E8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931653" y="4195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0x200005E4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950288" y="44947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0x200005E0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950288" y="47995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0x200005DC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940763" y="51082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0x200005D8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940763" y="54130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0x200005D4</a:t>
                </a:r>
              </a:p>
            </p:txBody>
          </p:sp>
        </p:grpSp>
      </p:grpSp>
      <p:sp>
        <p:nvSpPr>
          <p:cNvPr id="124" name="TextBox 123"/>
          <p:cNvSpPr txBox="1"/>
          <p:nvPr/>
        </p:nvSpPr>
        <p:spPr>
          <a:xfrm>
            <a:off x="6019801" y="1298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pc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019801" y="16356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019801" y="19404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29326" y="32560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r4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029326" y="40502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43316B-53EC-1A88-3F56-E4560A6CEA5B}"/>
              </a:ext>
            </a:extLst>
          </p:cNvPr>
          <p:cNvSpPr/>
          <p:nvPr/>
        </p:nvSpPr>
        <p:spPr>
          <a:xfrm>
            <a:off x="3810000" y="4743446"/>
            <a:ext cx="2840082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</a:t>
            </a:r>
            <a:r>
              <a:rPr lang="en-US" sz="1600" baseline="30000" dirty="0">
                <a:solidFill>
                  <a:schemeClr val="bg1"/>
                </a:solidFill>
              </a:rPr>
              <a:t>rd</a:t>
            </a:r>
            <a:r>
              <a:rPr lang="en-US" sz="1600" dirty="0">
                <a:solidFill>
                  <a:schemeClr val="bg1"/>
                </a:solidFill>
              </a:rPr>
              <a:t> recursive call 2 * factorial(1)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8ECA89-1BED-DE9F-C5E0-28221A616C98}"/>
              </a:ext>
            </a:extLst>
          </p:cNvPr>
          <p:cNvSpPr/>
          <p:nvPr/>
        </p:nvSpPr>
        <p:spPr>
          <a:xfrm>
            <a:off x="3738832" y="4743447"/>
            <a:ext cx="2911250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</a:t>
            </a:r>
            <a:r>
              <a:rPr lang="en-US" sz="1600" baseline="30000" dirty="0">
                <a:solidFill>
                  <a:schemeClr val="bg1"/>
                </a:solidFill>
              </a:rPr>
              <a:t>rd</a:t>
            </a:r>
            <a:r>
              <a:rPr lang="en-US" sz="1600" dirty="0">
                <a:solidFill>
                  <a:schemeClr val="bg1"/>
                </a:solidFill>
              </a:rPr>
              <a:t> recursive call factorial(1), with argument r0 = 1</a:t>
            </a:r>
          </a:p>
        </p:txBody>
      </p:sp>
    </p:spTree>
    <p:extLst>
      <p:ext uri="{BB962C8B-B14F-4D97-AF65-F5344CB8AC3E}">
        <p14:creationId xmlns:p14="http://schemas.microsoft.com/office/powerpoint/2010/main" val="26737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CC0000"/>
                </a:solidFill>
              </a:rPr>
              <a:t>recursive function</a:t>
            </a:r>
            <a:r>
              <a:rPr lang="en-US" sz="2800" dirty="0"/>
              <a:t> is one that solves its task by </a:t>
            </a:r>
            <a:r>
              <a:rPr lang="en-US" sz="2800" dirty="0">
                <a:solidFill>
                  <a:srgbClr val="CC0000"/>
                </a:solidFill>
              </a:rPr>
              <a:t>calling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CC0000"/>
                </a:solidFill>
              </a:rPr>
              <a:t>itself</a:t>
            </a:r>
            <a:r>
              <a:rPr lang="en-US" sz="2800" dirty="0"/>
              <a:t> on smaller pieces of data.</a:t>
            </a:r>
          </a:p>
          <a:p>
            <a:r>
              <a:rPr lang="en-US" dirty="0"/>
              <a:t>An effective tactic is to </a:t>
            </a:r>
          </a:p>
          <a:p>
            <a:pPr lvl="1"/>
            <a:r>
              <a:rPr lang="en-US" dirty="0"/>
              <a:t>divide a problem into sub-problems of the same type as the original,</a:t>
            </a:r>
          </a:p>
          <a:p>
            <a:pPr lvl="1"/>
            <a:r>
              <a:rPr lang="en-US" dirty="0"/>
              <a:t>solve those sub-problems, and </a:t>
            </a:r>
          </a:p>
          <a:p>
            <a:pPr lvl="1"/>
            <a:r>
              <a:rPr lang="en-US" dirty="0"/>
              <a:t>combine the results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    AREA main, CODE, READONLY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EXPORT  __main    	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ENTRY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__main PROC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 r0, #0x03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BL  factorial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s</a:t>
            </a:r>
            <a:r>
              <a:rPr lang="en-US" sz="1400" dirty="0">
                <a:latin typeface="Consolas" panose="020B0609020204030204" pitchFamily="49" charset="0"/>
              </a:rPr>
              <a:t>top B   stop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ENDP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PUSH {r4, </a:t>
            </a:r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lr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  r4,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CMP  r4, #0x01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BNE  NZ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MOVS r0, #0x01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loop POP  {r4, pc}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NZ   SUBS r0, r4, #1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BL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b="1" dirty="0">
                <a:solidFill>
                  <a:srgbClr val="3333FF"/>
                </a:solidFill>
                <a:latin typeface="Consolas" panose="020B0609020204030204" pitchFamily="49" charset="0"/>
              </a:rPr>
              <a:t>MUL  r0, r4,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    loop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20</a:t>
            </a:fld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0x08000136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0x200005F0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0x08000134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6408049" y="2133600"/>
            <a:ext cx="192957" cy="1315587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194" y="1515480"/>
            <a:ext cx="990607" cy="2385069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95600" y="3900550"/>
            <a:ext cx="990593" cy="45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1006" y="3430613"/>
            <a:ext cx="19717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358854" y="2585240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361085" y="3716676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cxnSp>
        <p:nvCxnSpPr>
          <p:cNvPr id="93" name="Elbow Connector 92"/>
          <p:cNvCxnSpPr/>
          <p:nvPr/>
        </p:nvCxnSpPr>
        <p:spPr>
          <a:xfrm rot="5400000">
            <a:off x="2690749" y="3396732"/>
            <a:ext cx="3762510" cy="609607"/>
          </a:xfrm>
          <a:prstGeom prst="bentConnector3">
            <a:avLst>
              <a:gd name="adj1" fmla="val 104"/>
            </a:avLst>
          </a:prstGeom>
          <a:ln w="19050">
            <a:solidFill>
              <a:srgbClr val="3333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3048000" y="5582788"/>
            <a:ext cx="1219200" cy="3"/>
          </a:xfrm>
          <a:prstGeom prst="line">
            <a:avLst/>
          </a:prstGeom>
          <a:ln w="19050">
            <a:solidFill>
              <a:srgbClr val="3333FF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-51450" y="266712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-51451" y="290840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0x08000134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-68615" y="3761601"/>
            <a:ext cx="1059215" cy="2162949"/>
            <a:chOff x="-36090" y="3761601"/>
            <a:chExt cx="1059215" cy="2162949"/>
          </a:xfrm>
        </p:grpSpPr>
        <p:sp>
          <p:nvSpPr>
            <p:cNvPr id="98" name="TextBox 97"/>
            <p:cNvSpPr txBox="1"/>
            <p:nvPr/>
          </p:nvSpPr>
          <p:spPr>
            <a:xfrm>
              <a:off x="-16419" y="376160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0x08000136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-18928" y="523647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0x08000144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19050" y="5444289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0x08000148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-11132" y="482513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-19050" y="5031432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0x08000142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-20657" y="39711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0x08000138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28575" y="4171176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0x0800013A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-28575" y="438874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0x0800013C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-25254" y="4611834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0x0800013E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-36090" y="56475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0x0800014C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7931653" y="1003274"/>
            <a:ext cx="1197163" cy="5356940"/>
            <a:chOff x="7931653" y="1003274"/>
            <a:chExt cx="1197163" cy="5356940"/>
          </a:xfrm>
        </p:grpSpPr>
        <p:sp>
          <p:nvSpPr>
            <p:cNvPr id="109" name="TextBox 108"/>
            <p:cNvSpPr txBox="1"/>
            <p:nvPr/>
          </p:nvSpPr>
          <p:spPr>
            <a:xfrm>
              <a:off x="8018109" y="1003274"/>
              <a:ext cx="946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grpSp>
          <p:nvGrpSpPr>
            <p:cNvPr id="110" name="Group 109"/>
            <p:cNvGrpSpPr/>
            <p:nvPr/>
          </p:nvGrpSpPr>
          <p:grpSpPr>
            <a:xfrm>
              <a:off x="7931653" y="1299555"/>
              <a:ext cx="1197163" cy="5060659"/>
              <a:chOff x="7931653" y="1299555"/>
              <a:chExt cx="1197163" cy="5060659"/>
            </a:xfrm>
          </p:grpSpPr>
          <p:sp>
            <p:nvSpPr>
              <p:cNvPr id="111" name="TextBox 110"/>
              <p:cNvSpPr txBox="1"/>
              <p:nvPr/>
            </p:nvSpPr>
            <p:spPr>
              <a:xfrm>
                <a:off x="7931653" y="6052437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0x00000000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7931653" y="1299555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0xFFFFFFFF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941178" y="2057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0x20000600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941178" y="23623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0x200005FC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931653" y="2671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0x200005F8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931653" y="29758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0x200005F4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941178" y="32767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0x200005F0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941178" y="3581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0x200005EC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931653" y="38902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0x200005E8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931653" y="4195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0x200005E4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950288" y="44947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0x200005E0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950288" y="47995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0x200005DC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940763" y="51082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0x200005D8</a:t>
                </a: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7940763" y="54130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0x200005D4</a:t>
                </a:r>
              </a:p>
            </p:txBody>
          </p:sp>
        </p:grpSp>
      </p:grpSp>
      <p:sp>
        <p:nvSpPr>
          <p:cNvPr id="126" name="TextBox 125"/>
          <p:cNvSpPr txBox="1"/>
          <p:nvPr/>
        </p:nvSpPr>
        <p:spPr>
          <a:xfrm>
            <a:off x="6019801" y="1298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pc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019801" y="16356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019801" y="19404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029326" y="32560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r4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029326" y="40502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val="759391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    AREA main, CODE, READONLY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EXPORT  __main    	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ENTRY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__main PROC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 r0, #0x03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BL  factorial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s</a:t>
            </a:r>
            <a:r>
              <a:rPr lang="en-US" sz="1400" dirty="0">
                <a:latin typeface="Consolas" panose="020B0609020204030204" pitchFamily="49" charset="0"/>
              </a:rPr>
              <a:t>top B   stop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ENDP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PUSH {r4,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lr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MOV  r4,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CMP  r4, #0x01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BNE  NZ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MOVS r0, #0x01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loop POP  {r4, pc}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NZ   SUBS r0, r4, #1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BL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MUL  r0, r4,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    loop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21</a:t>
            </a:fld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0x08000138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0x200005E8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0x08000134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6408049" y="2125081"/>
            <a:ext cx="192957" cy="1932767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194" y="1515480"/>
            <a:ext cx="990607" cy="2594169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705093" y="4108750"/>
            <a:ext cx="1181099" cy="9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1005" y="4057848"/>
            <a:ext cx="19717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358854" y="2585240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361085" y="3716676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-51450" y="266712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-51451" y="290840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0x08000134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68615" y="3761601"/>
            <a:ext cx="1059215" cy="2162949"/>
            <a:chOff x="-36090" y="3761601"/>
            <a:chExt cx="1059215" cy="2162949"/>
          </a:xfrm>
        </p:grpSpPr>
        <p:sp>
          <p:nvSpPr>
            <p:cNvPr id="96" name="TextBox 95"/>
            <p:cNvSpPr txBox="1"/>
            <p:nvPr/>
          </p:nvSpPr>
          <p:spPr>
            <a:xfrm>
              <a:off x="-16419" y="376160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0x08000136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-18928" y="523647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0x08000144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-19050" y="5444289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0x08000148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-11132" y="482513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19050" y="5031432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0x08000142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-20657" y="39711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0x08000138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-28575" y="4171176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0x0800013A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-28575" y="438874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0x0800013C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25254" y="4611834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0x0800013E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-36090" y="56475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0x0800014C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931653" y="1003274"/>
            <a:ext cx="1197163" cy="5356940"/>
            <a:chOff x="7931653" y="1003274"/>
            <a:chExt cx="1197163" cy="5356940"/>
          </a:xfrm>
        </p:grpSpPr>
        <p:sp>
          <p:nvSpPr>
            <p:cNvPr id="107" name="TextBox 106"/>
            <p:cNvSpPr txBox="1"/>
            <p:nvPr/>
          </p:nvSpPr>
          <p:spPr>
            <a:xfrm>
              <a:off x="8018109" y="1003274"/>
              <a:ext cx="946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7931653" y="1299555"/>
              <a:ext cx="1197163" cy="5060659"/>
              <a:chOff x="7931653" y="1299555"/>
              <a:chExt cx="1197163" cy="5060659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7931653" y="6052437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0x00000000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7931653" y="1299555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0xFFFFFFFF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941178" y="2057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0x20000600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941178" y="23623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0x200005FC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931653" y="2671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0x200005F8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931653" y="29758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0x200005F4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941178" y="32767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0x200005F0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941178" y="3581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0x200005EC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931653" y="38902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0x200005E8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931653" y="4195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0x200005E4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950288" y="44947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0x200005E0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950288" y="47995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0x200005DC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940763" y="51082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0x200005D8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940763" y="54130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0x200005D4</a:t>
                </a:r>
              </a:p>
            </p:txBody>
          </p:sp>
        </p:grpSp>
      </p:grpSp>
      <p:sp>
        <p:nvSpPr>
          <p:cNvPr id="124" name="TextBox 123"/>
          <p:cNvSpPr txBox="1"/>
          <p:nvPr/>
        </p:nvSpPr>
        <p:spPr>
          <a:xfrm>
            <a:off x="6019801" y="1298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pc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019801" y="16356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019801" y="19404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29326" y="32560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r4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029326" y="40502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val="1229895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    AREA main, CODE, READONLY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EXPORT  __main    	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ENTRY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__main PROC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 r0, #0x03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BL  factorial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s</a:t>
            </a:r>
            <a:r>
              <a:rPr lang="en-US" sz="1400" dirty="0">
                <a:latin typeface="Consolas" panose="020B0609020204030204" pitchFamily="49" charset="0"/>
              </a:rPr>
              <a:t>top B   stop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ENDP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PUSH {r4, </a:t>
            </a:r>
            <a:r>
              <a:rPr lang="en-US" sz="1400" dirty="0" err="1">
                <a:latin typeface="Consolas" panose="020B0609020204030204" pitchFamily="49" charset="0"/>
              </a:rPr>
              <a:t>lr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  r4,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CMP  r4, #0x01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BNE  NZ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MOVS r0, #0x01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loop POP  {r4, pc}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NZ   SUBS r0, r4, #1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BL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MUL  r0, r4,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    loop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22</a:t>
            </a:fld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0x0800013E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0x200005E8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0x08000134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6408049" y="2125081"/>
            <a:ext cx="192957" cy="1932767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200" y="1515481"/>
            <a:ext cx="990601" cy="3234402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971800" y="4749883"/>
            <a:ext cx="914399" cy="45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1005" y="4057848"/>
            <a:ext cx="19717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358854" y="2585240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361085" y="3716676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-51450" y="266712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-51451" y="290840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0x08000134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68615" y="3761601"/>
            <a:ext cx="1059215" cy="2162949"/>
            <a:chOff x="-36090" y="3761601"/>
            <a:chExt cx="1059215" cy="2162949"/>
          </a:xfrm>
        </p:grpSpPr>
        <p:sp>
          <p:nvSpPr>
            <p:cNvPr id="96" name="TextBox 95"/>
            <p:cNvSpPr txBox="1"/>
            <p:nvPr/>
          </p:nvSpPr>
          <p:spPr>
            <a:xfrm>
              <a:off x="-16419" y="376160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0x08000136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-18928" y="523647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0x08000144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-19050" y="5444289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0x08000148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-11132" y="482513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19050" y="5031432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0x08000142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-20657" y="39711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0x08000138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-28575" y="4171176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0x0800013A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-28575" y="438874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0x0800013C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25254" y="4611834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0x0800013E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-36090" y="56475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0x0800014C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931653" y="1003274"/>
            <a:ext cx="1197163" cy="5356940"/>
            <a:chOff x="7931653" y="1003274"/>
            <a:chExt cx="1197163" cy="5356940"/>
          </a:xfrm>
        </p:grpSpPr>
        <p:sp>
          <p:nvSpPr>
            <p:cNvPr id="107" name="TextBox 106"/>
            <p:cNvSpPr txBox="1"/>
            <p:nvPr/>
          </p:nvSpPr>
          <p:spPr>
            <a:xfrm>
              <a:off x="8018109" y="1003274"/>
              <a:ext cx="946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7931653" y="1299555"/>
              <a:ext cx="1197163" cy="5060659"/>
              <a:chOff x="7931653" y="1299555"/>
              <a:chExt cx="1197163" cy="5060659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7931653" y="6052437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0x00000000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7931653" y="1299555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0xFFFFFFFF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941178" y="2057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0x20000600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941178" y="23623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0x200005FC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931653" y="2671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0x200005F8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931653" y="29758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0x200005F4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941178" y="32767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0x200005F0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941178" y="3581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0x200005EC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931653" y="38902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0x200005E8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931653" y="4195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0x200005E4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950288" y="44947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0x200005E0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950288" y="47995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0x200005DC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940763" y="51082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0x200005D8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940763" y="54130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0x200005D4</a:t>
                </a:r>
              </a:p>
            </p:txBody>
          </p:sp>
        </p:grpSp>
      </p:grpSp>
      <p:sp>
        <p:nvSpPr>
          <p:cNvPr id="124" name="TextBox 123"/>
          <p:cNvSpPr txBox="1"/>
          <p:nvPr/>
        </p:nvSpPr>
        <p:spPr>
          <a:xfrm>
            <a:off x="6019801" y="1298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pc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019801" y="16356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019801" y="19404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29326" y="32560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r4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029326" y="40502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68676E-118A-7043-7F88-3D36BA6F223E}"/>
              </a:ext>
            </a:extLst>
          </p:cNvPr>
          <p:cNvSpPr/>
          <p:nvPr/>
        </p:nvSpPr>
        <p:spPr>
          <a:xfrm>
            <a:off x="4083372" y="4743447"/>
            <a:ext cx="2566710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Compute factorial(1)=1</a:t>
            </a:r>
          </a:p>
        </p:txBody>
      </p:sp>
    </p:spTree>
    <p:extLst>
      <p:ext uri="{BB962C8B-B14F-4D97-AF65-F5344CB8AC3E}">
        <p14:creationId xmlns:p14="http://schemas.microsoft.com/office/powerpoint/2010/main" val="4268513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    AREA main, CODE, READONLY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EXPORT  __main    	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ENTRY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__main PROC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 r0, #0x03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BL  factorial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s</a:t>
            </a:r>
            <a:r>
              <a:rPr lang="en-US" sz="1400" dirty="0">
                <a:latin typeface="Consolas" panose="020B0609020204030204" pitchFamily="49" charset="0"/>
              </a:rPr>
              <a:t>top B   stop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ENDP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PUSH {r4, </a:t>
            </a:r>
            <a:r>
              <a:rPr lang="en-US" sz="1400" dirty="0" err="1">
                <a:latin typeface="Consolas" panose="020B0609020204030204" pitchFamily="49" charset="0"/>
              </a:rPr>
              <a:t>lr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  r4,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CMP  r4, #0x01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BNE  NZ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MOVS r0, #0x01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loop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POP  {r4, pc}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NZ   SUBS r0, r4, #1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BL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MUL  r0, r4,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    loop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23</a:t>
            </a:fld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</a:rPr>
              <a:t>0x200005F0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0x08000134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6408049" y="2133600"/>
            <a:ext cx="195064" cy="1305532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200" y="1515480"/>
            <a:ext cx="990601" cy="3448149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19401" y="4962730"/>
            <a:ext cx="1066799" cy="9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3113" y="3434389"/>
            <a:ext cx="19717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358854" y="2585240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361085" y="3716676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-51450" y="266712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-51451" y="290840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0x08000134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68615" y="3761601"/>
            <a:ext cx="1059215" cy="2162949"/>
            <a:chOff x="-36090" y="3761601"/>
            <a:chExt cx="1059215" cy="2162949"/>
          </a:xfrm>
        </p:grpSpPr>
        <p:sp>
          <p:nvSpPr>
            <p:cNvPr id="96" name="TextBox 95"/>
            <p:cNvSpPr txBox="1"/>
            <p:nvPr/>
          </p:nvSpPr>
          <p:spPr>
            <a:xfrm>
              <a:off x="-16419" y="376160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0x08000136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-18928" y="523647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0x08000144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-19050" y="5444289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0x08000148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-11132" y="482513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19050" y="5031432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0x08000142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-20657" y="39711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0x08000138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-28575" y="4171176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0x0800013A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-28575" y="438874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0x0800013C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25254" y="4611834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0x0800013E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-36090" y="56475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0x0800014C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931653" y="1003274"/>
            <a:ext cx="1197163" cy="5356940"/>
            <a:chOff x="7931653" y="1003274"/>
            <a:chExt cx="1197163" cy="5356940"/>
          </a:xfrm>
        </p:grpSpPr>
        <p:sp>
          <p:nvSpPr>
            <p:cNvPr id="107" name="TextBox 106"/>
            <p:cNvSpPr txBox="1"/>
            <p:nvPr/>
          </p:nvSpPr>
          <p:spPr>
            <a:xfrm>
              <a:off x="8018109" y="1003274"/>
              <a:ext cx="946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7931653" y="1299555"/>
              <a:ext cx="1197163" cy="5060659"/>
              <a:chOff x="7931653" y="1299555"/>
              <a:chExt cx="1197163" cy="5060659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7931653" y="6052437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0x00000000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7931653" y="1299555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0xFFFFFFFF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941178" y="2057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0x20000600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941178" y="23623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0x200005FC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931653" y="2671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0x200005F8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931653" y="29758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0x200005F4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941178" y="32767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0x200005F0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941178" y="3581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0x200005EC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931653" y="38902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0x200005E8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931653" y="4195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0x200005E4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950288" y="44947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0x200005E0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950288" y="47995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0x200005DC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940763" y="51082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0x200005D8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940763" y="54130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0x200005D4</a:t>
                </a:r>
              </a:p>
            </p:txBody>
          </p:sp>
        </p:grpSp>
      </p:grpSp>
      <p:sp>
        <p:nvSpPr>
          <p:cNvPr id="124" name="TextBox 123"/>
          <p:cNvSpPr txBox="1"/>
          <p:nvPr/>
        </p:nvSpPr>
        <p:spPr>
          <a:xfrm>
            <a:off x="6019801" y="1298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pc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019801" y="16356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019801" y="19404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29326" y="32560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r4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029326" y="40502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1B649B-0E90-C93F-0A01-7B5C63CBF72D}"/>
              </a:ext>
            </a:extLst>
          </p:cNvPr>
          <p:cNvSpPr/>
          <p:nvPr/>
        </p:nvSpPr>
        <p:spPr>
          <a:xfrm>
            <a:off x="4083372" y="4743447"/>
            <a:ext cx="2566710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Return from factorial(1)</a:t>
            </a:r>
          </a:p>
        </p:txBody>
      </p:sp>
    </p:spTree>
    <p:extLst>
      <p:ext uri="{BB962C8B-B14F-4D97-AF65-F5344CB8AC3E}">
        <p14:creationId xmlns:p14="http://schemas.microsoft.com/office/powerpoint/2010/main" val="1253898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    AREA main, CODE, READONLY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EXPORT  __main    	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ENTRY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__main PROC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 r0, #0x03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BL  factorial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s</a:t>
            </a:r>
            <a:r>
              <a:rPr lang="en-US" sz="1400" dirty="0">
                <a:latin typeface="Consolas" panose="020B0609020204030204" pitchFamily="49" charset="0"/>
              </a:rPr>
              <a:t>top B   stop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ENDP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PUSH {r4, </a:t>
            </a:r>
            <a:r>
              <a:rPr lang="en-US" sz="1400" dirty="0" err="1">
                <a:latin typeface="Consolas" panose="020B0609020204030204" pitchFamily="49" charset="0"/>
              </a:rPr>
              <a:t>lr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  r4,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CMP  r4, #0x01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BNE  NZ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MOVS r0, #0x01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loop POP  {r4, pc}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NZ   SUBS r0, r4, #1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BL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MUL  r0, r4,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    loop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24</a:t>
            </a:fld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0x200005F0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0x08000134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6408049" y="2125081"/>
            <a:ext cx="195064" cy="1305532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198" y="1515480"/>
            <a:ext cx="990602" cy="4068207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24200" y="5583688"/>
            <a:ext cx="761998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3113" y="3434389"/>
            <a:ext cx="19717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358854" y="2585240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361085" y="3716676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-51450" y="266712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-51451" y="290840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0x08000134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68615" y="3761601"/>
            <a:ext cx="1059215" cy="2162949"/>
            <a:chOff x="-36090" y="3761601"/>
            <a:chExt cx="1059215" cy="2162949"/>
          </a:xfrm>
        </p:grpSpPr>
        <p:sp>
          <p:nvSpPr>
            <p:cNvPr id="96" name="TextBox 95"/>
            <p:cNvSpPr txBox="1"/>
            <p:nvPr/>
          </p:nvSpPr>
          <p:spPr>
            <a:xfrm>
              <a:off x="-16419" y="376160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0x08000136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-18928" y="523647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0x08000144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-19050" y="5444289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0x08000148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-11132" y="482513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19050" y="5031432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0x08000142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-20657" y="39711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0x08000138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-28575" y="4171176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0x0800013A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-28575" y="438874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0x0800013C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25254" y="4611834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0x0800013E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-36090" y="56475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0x0800014C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931653" y="1003274"/>
            <a:ext cx="1197163" cy="5356940"/>
            <a:chOff x="7931653" y="1003274"/>
            <a:chExt cx="1197163" cy="5356940"/>
          </a:xfrm>
        </p:grpSpPr>
        <p:sp>
          <p:nvSpPr>
            <p:cNvPr id="107" name="TextBox 106"/>
            <p:cNvSpPr txBox="1"/>
            <p:nvPr/>
          </p:nvSpPr>
          <p:spPr>
            <a:xfrm>
              <a:off x="8018109" y="1003274"/>
              <a:ext cx="946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7931653" y="1299555"/>
              <a:ext cx="1197163" cy="5060659"/>
              <a:chOff x="7931653" y="1299555"/>
              <a:chExt cx="1197163" cy="5060659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7931653" y="6052437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0x00000000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7931653" y="1299555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0xFFFFFFFF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941178" y="2057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0x20000600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941178" y="23623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0x200005FC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931653" y="2671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0x200005F8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931653" y="29758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0x200005F4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941178" y="32767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0x200005F0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941178" y="3581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0x200005EC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931653" y="38902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0x200005E8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931653" y="4195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0x200005E4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950288" y="44947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0x200005E0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950288" y="47995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0x200005DC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940763" y="51082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0x200005D8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940763" y="54130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0x200005D4</a:t>
                </a:r>
              </a:p>
            </p:txBody>
          </p:sp>
        </p:grpSp>
      </p:grpSp>
      <p:sp>
        <p:nvSpPr>
          <p:cNvPr id="124" name="TextBox 123"/>
          <p:cNvSpPr txBox="1"/>
          <p:nvPr/>
        </p:nvSpPr>
        <p:spPr>
          <a:xfrm>
            <a:off x="6019801" y="1298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pc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019801" y="16356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019801" y="19404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29326" y="32560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r4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029326" y="40502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B475D3-50E9-FB82-B5C9-C8F7B5D8AEBD}"/>
              </a:ext>
            </a:extLst>
          </p:cNvPr>
          <p:cNvSpPr/>
          <p:nvPr/>
        </p:nvSpPr>
        <p:spPr>
          <a:xfrm>
            <a:off x="3738832" y="4743447"/>
            <a:ext cx="2911250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Compute 2 * factorial(1) = 2</a:t>
            </a:r>
          </a:p>
        </p:txBody>
      </p:sp>
    </p:spTree>
    <p:extLst>
      <p:ext uri="{BB962C8B-B14F-4D97-AF65-F5344CB8AC3E}">
        <p14:creationId xmlns:p14="http://schemas.microsoft.com/office/powerpoint/2010/main" val="1721911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    AREA main, CODE, READONLY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EXPORT  __main    	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ENTRY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__main PROC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 r0, #0x03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BL  factorial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s</a:t>
            </a:r>
            <a:r>
              <a:rPr lang="en-US" sz="1400" dirty="0">
                <a:latin typeface="Consolas" panose="020B0609020204030204" pitchFamily="49" charset="0"/>
              </a:rPr>
              <a:t>top B   stop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ENDP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PUSH {r4, </a:t>
            </a:r>
            <a:r>
              <a:rPr lang="en-US" sz="1400" dirty="0" err="1">
                <a:latin typeface="Consolas" panose="020B0609020204030204" pitchFamily="49" charset="0"/>
              </a:rPr>
              <a:t>lr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  r4,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CMP  r4, #0x01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BNE  NZ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MOVS r0, #0x01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loop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POP  {r4, pc}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NZ   SUBS r0, r4, #1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BL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MUL  r0, r4,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    loop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25</a:t>
            </a:fld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0x08000140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0x200005F0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0x08000134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6408049" y="2125081"/>
            <a:ext cx="195064" cy="1305532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198" y="1515480"/>
            <a:ext cx="990603" cy="3437519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20748" y="4963630"/>
            <a:ext cx="1066799" cy="9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3113" y="3434389"/>
            <a:ext cx="19717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358854" y="2585240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361085" y="3716676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-51450" y="266712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-51451" y="290840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0x08000134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-68615" y="3761601"/>
            <a:ext cx="1059215" cy="2162949"/>
            <a:chOff x="-36090" y="3761601"/>
            <a:chExt cx="1059215" cy="2162949"/>
          </a:xfrm>
        </p:grpSpPr>
        <p:sp>
          <p:nvSpPr>
            <p:cNvPr id="97" name="TextBox 96"/>
            <p:cNvSpPr txBox="1"/>
            <p:nvPr/>
          </p:nvSpPr>
          <p:spPr>
            <a:xfrm>
              <a:off x="-16419" y="376160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0x08000136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-18928" y="523647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0x08000144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-19050" y="5444289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0x08000148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11132" y="482513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0x08000140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-19050" y="5031432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0x08000142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-20657" y="39711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0x08000138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-28575" y="4171176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0x0800013A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28575" y="438874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0x0800013C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-25254" y="4611834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0x0800013E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-36090" y="56475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0x0800014C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7931653" y="1003274"/>
            <a:ext cx="1197163" cy="5356940"/>
            <a:chOff x="7931653" y="1003274"/>
            <a:chExt cx="1197163" cy="5356940"/>
          </a:xfrm>
        </p:grpSpPr>
        <p:sp>
          <p:nvSpPr>
            <p:cNvPr id="108" name="TextBox 107"/>
            <p:cNvSpPr txBox="1"/>
            <p:nvPr/>
          </p:nvSpPr>
          <p:spPr>
            <a:xfrm>
              <a:off x="8018109" y="1003274"/>
              <a:ext cx="946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7931653" y="1299555"/>
              <a:ext cx="1197163" cy="5060659"/>
              <a:chOff x="7931653" y="1299555"/>
              <a:chExt cx="1197163" cy="5060659"/>
            </a:xfrm>
          </p:grpSpPr>
          <p:sp>
            <p:nvSpPr>
              <p:cNvPr id="110" name="TextBox 109"/>
              <p:cNvSpPr txBox="1"/>
              <p:nvPr/>
            </p:nvSpPr>
            <p:spPr>
              <a:xfrm>
                <a:off x="7931653" y="6052437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0x00000000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7931653" y="1299555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0xFFFFFFFF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941178" y="2057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0x20000600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941178" y="23623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0x200005FC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931653" y="2671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0x200005F8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931653" y="29758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0x200005F4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941178" y="32767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0x200005F0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941178" y="3581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0x200005EC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931653" y="38902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0x200005E8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931653" y="4195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0x200005E4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950288" y="44947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0x200005E0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950288" y="47995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0x200005DC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940763" y="51082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0x200005D8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940763" y="54130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0x200005D4</a:t>
                </a:r>
              </a:p>
            </p:txBody>
          </p:sp>
        </p:grpSp>
      </p:grpSp>
      <p:sp>
        <p:nvSpPr>
          <p:cNvPr id="125" name="TextBox 124"/>
          <p:cNvSpPr txBox="1"/>
          <p:nvPr/>
        </p:nvSpPr>
        <p:spPr>
          <a:xfrm>
            <a:off x="6019801" y="1298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pc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019801" y="16356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19801" y="19404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029326" y="32560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r4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029326" y="40502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512424-08FD-7E0F-185A-1B125DE408BD}"/>
              </a:ext>
            </a:extLst>
          </p:cNvPr>
          <p:cNvSpPr/>
          <p:nvPr/>
        </p:nvSpPr>
        <p:spPr>
          <a:xfrm>
            <a:off x="3738832" y="4743447"/>
            <a:ext cx="2911250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Return from factorial(2)</a:t>
            </a:r>
          </a:p>
        </p:txBody>
      </p:sp>
    </p:spTree>
    <p:extLst>
      <p:ext uri="{BB962C8B-B14F-4D97-AF65-F5344CB8AC3E}">
        <p14:creationId xmlns:p14="http://schemas.microsoft.com/office/powerpoint/2010/main" val="4280027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    AREA main, CODE, READONLY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EXPORT  __main    	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ENTRY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__main PROC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 r0, #0x03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BL  factorial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s</a:t>
            </a:r>
            <a:r>
              <a:rPr lang="en-US" sz="1400" dirty="0">
                <a:latin typeface="Consolas" panose="020B0609020204030204" pitchFamily="49" charset="0"/>
              </a:rPr>
              <a:t>top B   stop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ENDP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PUSH {r4, </a:t>
            </a:r>
            <a:r>
              <a:rPr lang="en-US" sz="1400" dirty="0" err="1">
                <a:latin typeface="Consolas" panose="020B0609020204030204" pitchFamily="49" charset="0"/>
              </a:rPr>
              <a:t>lr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  r4,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CMP  r4, #0x01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BNE  NZ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MOVS r0, #0x01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loop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POP  {r4, pc}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NZ   SUBS r0, r4, #1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BL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MUL  r0, r4,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    loop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26</a:t>
            </a:fld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0x200005F8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0x08000134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6408049" y="2125081"/>
            <a:ext cx="195064" cy="699808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198" y="1515480"/>
            <a:ext cx="990603" cy="3437519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20748" y="4963630"/>
            <a:ext cx="1066799" cy="9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4606" y="2824889"/>
            <a:ext cx="19717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358854" y="2585240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361085" y="3716676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-51450" y="266712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-51451" y="290840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0x08000134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68615" y="3761601"/>
            <a:ext cx="1059215" cy="2162949"/>
            <a:chOff x="-36090" y="3761601"/>
            <a:chExt cx="1059215" cy="2162949"/>
          </a:xfrm>
        </p:grpSpPr>
        <p:sp>
          <p:nvSpPr>
            <p:cNvPr id="96" name="TextBox 95"/>
            <p:cNvSpPr txBox="1"/>
            <p:nvPr/>
          </p:nvSpPr>
          <p:spPr>
            <a:xfrm>
              <a:off x="-16419" y="376160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0x08000136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-18928" y="523647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0x08000144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-19050" y="5444289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0x08000148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-11132" y="482513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19050" y="5031432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0x08000142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-20657" y="39711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0x08000138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-28575" y="4171176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0x0800013A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-28575" y="438874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0x0800013C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25254" y="4611834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0x0800013E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-36090" y="56475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0x0800014C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931653" y="1003274"/>
            <a:ext cx="1197163" cy="5356940"/>
            <a:chOff x="7931653" y="1003274"/>
            <a:chExt cx="1197163" cy="5356940"/>
          </a:xfrm>
        </p:grpSpPr>
        <p:sp>
          <p:nvSpPr>
            <p:cNvPr id="107" name="TextBox 106"/>
            <p:cNvSpPr txBox="1"/>
            <p:nvPr/>
          </p:nvSpPr>
          <p:spPr>
            <a:xfrm>
              <a:off x="8018109" y="1003274"/>
              <a:ext cx="946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7931653" y="1299555"/>
              <a:ext cx="1197163" cy="5060659"/>
              <a:chOff x="7931653" y="1299555"/>
              <a:chExt cx="1197163" cy="5060659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7931653" y="6052437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0x00000000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7931653" y="1299555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0xFFFFFFFF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941178" y="2057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0x20000600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941178" y="23623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0x200005FC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931653" y="2671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0x200005F8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931653" y="29758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0x200005F4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941178" y="32767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0x200005F0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941178" y="3581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0x200005EC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931653" y="38902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0x200005E8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931653" y="4195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0x200005E4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950288" y="44947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0x200005E0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950288" y="47995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0x200005DC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940763" y="51082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0x200005D8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940763" y="54130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0x200005D4</a:t>
                </a:r>
              </a:p>
            </p:txBody>
          </p:sp>
        </p:grpSp>
      </p:grpSp>
      <p:sp>
        <p:nvSpPr>
          <p:cNvPr id="124" name="TextBox 123"/>
          <p:cNvSpPr txBox="1"/>
          <p:nvPr/>
        </p:nvSpPr>
        <p:spPr>
          <a:xfrm>
            <a:off x="6019801" y="1298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pc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019801" y="16356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019801" y="19404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29326" y="32560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r4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029326" y="40502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val="4200229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    AREA main, CODE, READONLY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EXPORT  __main    	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ENTRY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__main PROC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 r0, #0x03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BL  factorial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s</a:t>
            </a:r>
            <a:r>
              <a:rPr lang="en-US" sz="1400" dirty="0">
                <a:latin typeface="Consolas" panose="020B0609020204030204" pitchFamily="49" charset="0"/>
              </a:rPr>
              <a:t>top B   stop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ENDP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PUSH {r4, </a:t>
            </a:r>
            <a:r>
              <a:rPr lang="en-US" sz="1400" dirty="0" err="1">
                <a:latin typeface="Consolas" panose="020B0609020204030204" pitchFamily="49" charset="0"/>
              </a:rPr>
              <a:t>lr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  r4,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CMP  r4, #0x01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BNE  NZ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MOVS r0, #0x01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loop POP  {r4, pc}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NZ   SUBS r0, r4, #1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BL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MUL  r0, r4,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    loop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27</a:t>
            </a:fld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0x200005F8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0x08000134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6408049" y="2125081"/>
            <a:ext cx="195064" cy="699808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198" y="1515480"/>
            <a:ext cx="990603" cy="4079111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48000" y="5594592"/>
            <a:ext cx="838197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4606" y="2824889"/>
            <a:ext cx="19717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358854" y="2585240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361085" y="3716676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-51450" y="266712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-51451" y="290840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0x08000134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68615" y="3761601"/>
            <a:ext cx="1059215" cy="2162949"/>
            <a:chOff x="-36090" y="3761601"/>
            <a:chExt cx="1059215" cy="2162949"/>
          </a:xfrm>
        </p:grpSpPr>
        <p:sp>
          <p:nvSpPr>
            <p:cNvPr id="96" name="TextBox 95"/>
            <p:cNvSpPr txBox="1"/>
            <p:nvPr/>
          </p:nvSpPr>
          <p:spPr>
            <a:xfrm>
              <a:off x="-16419" y="376160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0x08000136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-18928" y="523647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0x08000144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-19050" y="5444289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0x08000148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-11132" y="482513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19050" y="5031432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0x08000142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-20657" y="39711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0x08000138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-28575" y="4171176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0x0800013A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-28575" y="438874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0x0800013C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25254" y="4611834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0x0800013E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-36090" y="56475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0x0800014C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931653" y="1003274"/>
            <a:ext cx="1197163" cy="5356940"/>
            <a:chOff x="7931653" y="1003274"/>
            <a:chExt cx="1197163" cy="5356940"/>
          </a:xfrm>
        </p:grpSpPr>
        <p:sp>
          <p:nvSpPr>
            <p:cNvPr id="107" name="TextBox 106"/>
            <p:cNvSpPr txBox="1"/>
            <p:nvPr/>
          </p:nvSpPr>
          <p:spPr>
            <a:xfrm>
              <a:off x="8018109" y="1003274"/>
              <a:ext cx="946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7931653" y="1299555"/>
              <a:ext cx="1197163" cy="5060659"/>
              <a:chOff x="7931653" y="1299555"/>
              <a:chExt cx="1197163" cy="5060659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7931653" y="6052437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0x00000000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7931653" y="1299555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0xFFFFFFFF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941178" y="2057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0x20000600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941178" y="23623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0x200005FC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931653" y="2671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0x200005F8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931653" y="29758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0x200005F4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941178" y="32767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0x200005F0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941178" y="3581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0x200005EC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931653" y="38902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0x200005E8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931653" y="4195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0x200005E4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950288" y="44947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0x200005E0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950288" y="47995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0x200005DC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940763" y="51082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0x200005D8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940763" y="54130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0x200005D4</a:t>
                </a:r>
              </a:p>
            </p:txBody>
          </p:sp>
        </p:grpSp>
      </p:grpSp>
      <p:sp>
        <p:nvSpPr>
          <p:cNvPr id="124" name="TextBox 123"/>
          <p:cNvSpPr txBox="1"/>
          <p:nvPr/>
        </p:nvSpPr>
        <p:spPr>
          <a:xfrm>
            <a:off x="6019801" y="1298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pc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019801" y="16356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019801" y="19404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29326" y="32560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r4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029326" y="40502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F308E5-647B-5FFB-702E-7D3852E2E0F1}"/>
              </a:ext>
            </a:extLst>
          </p:cNvPr>
          <p:cNvSpPr/>
          <p:nvPr/>
        </p:nvSpPr>
        <p:spPr>
          <a:xfrm>
            <a:off x="3738832" y="4743447"/>
            <a:ext cx="2911250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Compute 3 * factorial(2) = 6</a:t>
            </a:r>
          </a:p>
        </p:txBody>
      </p:sp>
    </p:spTree>
    <p:extLst>
      <p:ext uri="{BB962C8B-B14F-4D97-AF65-F5344CB8AC3E}">
        <p14:creationId xmlns:p14="http://schemas.microsoft.com/office/powerpoint/2010/main" val="29408931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    AREA main, CODE, READONLY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EXPORT  __main    	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ENTRY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__main PROC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 r0, #0x03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BL  factorial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s</a:t>
            </a:r>
            <a:r>
              <a:rPr lang="en-US" sz="1400" dirty="0">
                <a:latin typeface="Consolas" panose="020B0609020204030204" pitchFamily="49" charset="0"/>
              </a:rPr>
              <a:t>top B   stop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ENDP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PUSH {r4, </a:t>
            </a:r>
            <a:r>
              <a:rPr lang="en-US" sz="1400" dirty="0" err="1">
                <a:latin typeface="Consolas" panose="020B0609020204030204" pitchFamily="49" charset="0"/>
              </a:rPr>
              <a:t>lr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  r4,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CMP  r4, #0x01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BNE  NZ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MOVS r0, #0x01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loop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POP  {r4, pc}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NZ   SUBS r0, r4, #1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BL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MUL  r0, r4,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    loop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28</a:t>
            </a:fld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0x200005F8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0x08000134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6408049" y="2125081"/>
            <a:ext cx="195064" cy="699808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198" y="1515480"/>
            <a:ext cx="990603" cy="3437519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19398" y="4963630"/>
            <a:ext cx="1066799" cy="9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4606" y="2824889"/>
            <a:ext cx="197171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358854" y="2585240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361085" y="3716676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-51450" y="266712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-51451" y="290840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0x08000134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68615" y="3761601"/>
            <a:ext cx="1059215" cy="2162949"/>
            <a:chOff x="-36090" y="3761601"/>
            <a:chExt cx="1059215" cy="2162949"/>
          </a:xfrm>
        </p:grpSpPr>
        <p:sp>
          <p:nvSpPr>
            <p:cNvPr id="96" name="TextBox 95"/>
            <p:cNvSpPr txBox="1"/>
            <p:nvPr/>
          </p:nvSpPr>
          <p:spPr>
            <a:xfrm>
              <a:off x="-16419" y="376160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0x08000136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-18928" y="523647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0x08000144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-19050" y="5444289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0x08000148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-11132" y="482513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19050" y="5031432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0x08000142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-20657" y="39711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0x08000138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-28575" y="4171176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0x0800013A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-28575" y="438874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0x0800013C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25254" y="4611834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0x0800013E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-36090" y="56475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0x0800014C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931653" y="1003274"/>
            <a:ext cx="1197163" cy="5356940"/>
            <a:chOff x="7931653" y="1003274"/>
            <a:chExt cx="1197163" cy="5356940"/>
          </a:xfrm>
        </p:grpSpPr>
        <p:sp>
          <p:nvSpPr>
            <p:cNvPr id="107" name="TextBox 106"/>
            <p:cNvSpPr txBox="1"/>
            <p:nvPr/>
          </p:nvSpPr>
          <p:spPr>
            <a:xfrm>
              <a:off x="8018109" y="1003274"/>
              <a:ext cx="946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7931653" y="1299555"/>
              <a:ext cx="1197163" cy="5060659"/>
              <a:chOff x="7931653" y="1299555"/>
              <a:chExt cx="1197163" cy="5060659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7931653" y="6052437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0x00000000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7931653" y="1299555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0xFFFFFFFF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941178" y="2057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0x20000600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941178" y="23623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0x200005FC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931653" y="2671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0x200005F8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931653" y="29758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0x200005F4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941178" y="32767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0x200005F0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941178" y="3581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0x200005EC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931653" y="38902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0x200005E8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931653" y="4195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0x200005E4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950288" y="44947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0x200005E0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950288" y="47995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0x200005DC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940763" y="51082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0x200005D8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940763" y="54130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0x200005D4</a:t>
                </a:r>
              </a:p>
            </p:txBody>
          </p:sp>
        </p:grpSp>
      </p:grpSp>
      <p:sp>
        <p:nvSpPr>
          <p:cNvPr id="124" name="TextBox 123"/>
          <p:cNvSpPr txBox="1"/>
          <p:nvPr/>
        </p:nvSpPr>
        <p:spPr>
          <a:xfrm>
            <a:off x="6019801" y="1298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pc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019801" y="16356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019801" y="19404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29326" y="32560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r4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029326" y="40502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6ADD37-561B-0D7D-D05A-B37B2B04B00E}"/>
              </a:ext>
            </a:extLst>
          </p:cNvPr>
          <p:cNvSpPr/>
          <p:nvPr/>
        </p:nvSpPr>
        <p:spPr>
          <a:xfrm>
            <a:off x="3738832" y="4743447"/>
            <a:ext cx="2911250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Return from factorial(3)</a:t>
            </a:r>
          </a:p>
        </p:txBody>
      </p:sp>
    </p:spTree>
    <p:extLst>
      <p:ext uri="{BB962C8B-B14F-4D97-AF65-F5344CB8AC3E}">
        <p14:creationId xmlns:p14="http://schemas.microsoft.com/office/powerpoint/2010/main" val="3275057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    AREA main, CODE, READONLY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EXPORT  __main    	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ENTRY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__main PROC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 r0, #0x03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BL  factorial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s</a:t>
            </a:r>
            <a:r>
              <a:rPr lang="en-US" sz="1400" dirty="0">
                <a:latin typeface="Consolas" panose="020B0609020204030204" pitchFamily="49" charset="0"/>
              </a:rPr>
              <a:t>top B   stop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ENDP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PUSH {r4, </a:t>
            </a:r>
            <a:r>
              <a:rPr lang="en-US" sz="1400" dirty="0" err="1">
                <a:latin typeface="Consolas" panose="020B0609020204030204" pitchFamily="49" charset="0"/>
              </a:rPr>
              <a:t>lr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  r4,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CMP  r4, #0x01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BNE  NZ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MOVS r0, #0x01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loop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POP  {r4, pc}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NZ   SUBS r0, r4, #1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BL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MUL  r0, r4,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    loop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29</a:t>
            </a:fld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0x08000134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0x20000600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6408049" y="2125081"/>
            <a:ext cx="390128" cy="8633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198" y="1515480"/>
            <a:ext cx="990603" cy="3437519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19398" y="4963630"/>
            <a:ext cx="1066799" cy="9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358854" y="2585240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361085" y="3716676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-51450" y="266712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-51451" y="290840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0x08000134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68615" y="3761601"/>
            <a:ext cx="1059215" cy="2162949"/>
            <a:chOff x="-36090" y="3761601"/>
            <a:chExt cx="1059215" cy="2162949"/>
          </a:xfrm>
        </p:grpSpPr>
        <p:sp>
          <p:nvSpPr>
            <p:cNvPr id="96" name="TextBox 95"/>
            <p:cNvSpPr txBox="1"/>
            <p:nvPr/>
          </p:nvSpPr>
          <p:spPr>
            <a:xfrm>
              <a:off x="-16419" y="376160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0x08000136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-18928" y="523647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0x08000144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-19050" y="5444289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0x08000148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-11132" y="482513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19050" y="5031432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0x08000142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-20657" y="39711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0x08000138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-28575" y="4171176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0x0800013A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-28575" y="438874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0x0800013C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25254" y="4611834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0x0800013E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-36090" y="56475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0x0800014C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931653" y="1003274"/>
            <a:ext cx="1197163" cy="5356940"/>
            <a:chOff x="7931653" y="1003274"/>
            <a:chExt cx="1197163" cy="5356940"/>
          </a:xfrm>
        </p:grpSpPr>
        <p:sp>
          <p:nvSpPr>
            <p:cNvPr id="107" name="TextBox 106"/>
            <p:cNvSpPr txBox="1"/>
            <p:nvPr/>
          </p:nvSpPr>
          <p:spPr>
            <a:xfrm>
              <a:off x="8018109" y="1003274"/>
              <a:ext cx="946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7931653" y="1299555"/>
              <a:ext cx="1197163" cy="5060659"/>
              <a:chOff x="7931653" y="1299555"/>
              <a:chExt cx="1197163" cy="5060659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7931653" y="6052437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0x00000000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7931653" y="1299555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0xFFFFFFFF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941178" y="2057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0x20000600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941178" y="23623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0x200005FC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931653" y="2671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0x200005F8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931653" y="29758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0x200005F4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941178" y="32767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0x200005F0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941178" y="3581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0x200005EC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931653" y="38902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0x200005E8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931653" y="4195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0x200005E4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950288" y="44947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0x200005E0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950288" y="47995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0x200005DC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940763" y="51082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0x200005D8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940763" y="54130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0x200005D4</a:t>
                </a:r>
              </a:p>
            </p:txBody>
          </p:sp>
        </p:grpSp>
      </p:grpSp>
      <p:sp>
        <p:nvSpPr>
          <p:cNvPr id="124" name="TextBox 123"/>
          <p:cNvSpPr txBox="1"/>
          <p:nvPr/>
        </p:nvSpPr>
        <p:spPr>
          <a:xfrm>
            <a:off x="6019801" y="1298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pc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019801" y="16356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019801" y="19404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29326" y="32560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r4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029326" y="40502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val="211290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Factorial(n)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0" y="2209800"/>
            <a:ext cx="4267200" cy="533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nsolas"/>
                <a:cs typeface="Consolas"/>
              </a:rPr>
              <a:t>1 × 2 × 3 × … × n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0" y="2971800"/>
            <a:ext cx="1752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Consolas"/>
                <a:cs typeface="Consolas"/>
              </a:rPr>
              <a:t>factorial(0)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1400" y="2971800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= 1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5000" y="3429000"/>
            <a:ext cx="1752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Consolas"/>
                <a:cs typeface="Consolas"/>
              </a:rPr>
              <a:t>factorial(1)</a:t>
            </a:r>
          </a:p>
        </p:txBody>
      </p:sp>
      <p:sp>
        <p:nvSpPr>
          <p:cNvPr id="9" name="Rectangle 8"/>
          <p:cNvSpPr/>
          <p:nvPr/>
        </p:nvSpPr>
        <p:spPr>
          <a:xfrm>
            <a:off x="3581400" y="3429000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= 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86400" y="3429000"/>
            <a:ext cx="2590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= 1 × factorial(0)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28800" y="3886200"/>
            <a:ext cx="1828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Consolas"/>
                <a:cs typeface="Consolas"/>
              </a:rPr>
              <a:t>factorial(2)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81400" y="3886200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= 2×1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86400" y="3886200"/>
            <a:ext cx="2590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= 2 × factorial(1)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52600" y="4343400"/>
            <a:ext cx="1905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Consolas"/>
                <a:cs typeface="Consolas"/>
              </a:rPr>
              <a:t>factorial(3)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81400" y="4343400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= 3×2×1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86400" y="4343400"/>
            <a:ext cx="2590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= 3 × factorial(2)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28800" y="4800600"/>
            <a:ext cx="1828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Consolas"/>
                <a:cs typeface="Consolas"/>
              </a:rPr>
              <a:t>factorial(4)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4800600"/>
            <a:ext cx="1371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= 4×3×2×1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486400" y="4800600"/>
            <a:ext cx="2590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= 4 × factorial(3)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752600" y="5257800"/>
            <a:ext cx="1905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dirty="0">
                <a:latin typeface="Consolas"/>
                <a:cs typeface="Consolas"/>
              </a:rPr>
              <a:t>factorial(n)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400" y="5257800"/>
            <a:ext cx="1981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= n×(n-1)×…×1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486400" y="5257800"/>
            <a:ext cx="3048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/>
                <a:cs typeface="Consolas"/>
              </a:rPr>
              <a:t>= n × factorial(n-1)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910067" y="1524000"/>
            <a:ext cx="33400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cs typeface="Consolas"/>
              </a:rPr>
              <a:t>Product of the first n numbers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/>
          <p:cNvSpPr/>
          <p:nvPr/>
        </p:nvSpPr>
        <p:spPr>
          <a:xfrm>
            <a:off x="914400" y="1171685"/>
            <a:ext cx="3581401" cy="5262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    AREA main, CODE, READONLY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EXPORT  __main    	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 ENTRY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__main PROC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 r0, #0x03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BL  factorial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s</a:t>
            </a:r>
            <a:r>
              <a:rPr lang="en-US" sz="1400" dirty="0">
                <a:latin typeface="Consolas" panose="020B0609020204030204" pitchFamily="49" charset="0"/>
              </a:rPr>
              <a:t>top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B   stop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ENDP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PUSH {r4, </a:t>
            </a:r>
            <a:r>
              <a:rPr lang="en-US" sz="1400" dirty="0" err="1">
                <a:latin typeface="Consolas" panose="020B0609020204030204" pitchFamily="49" charset="0"/>
              </a:rPr>
              <a:t>lr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  r4,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CMP  r4, #0x01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BNE  NZ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MOVS r0, #0x01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loop POP  {r4, pc}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NZ   SUBS r0, r4, #1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BL   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factorial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MUL  r0, r4,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B    loop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END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50874"/>
          </a:xfrm>
        </p:spPr>
        <p:txBody>
          <a:bodyPr/>
          <a:lstStyle/>
          <a:p>
            <a:r>
              <a:rPr lang="en-US" dirty="0"/>
              <a:t>Recursive Factorial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30</a:t>
            </a:fld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876800" y="1363081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0x08000134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6801" y="16678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0x08000148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76801" y="1972681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0x20000600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798179" y="1359932"/>
            <a:ext cx="1143001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98177" y="6312932"/>
            <a:ext cx="114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00284" y="1003274"/>
            <a:ext cx="113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98180" y="23623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798180" y="26701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798180" y="29749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99671" y="32797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800284" y="3584502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798495" y="38900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799670" y="41948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799265" y="4499657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799142" y="48006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00284" y="51054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800283" y="5410200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798178" y="2057525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0x12345678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40581" y="1515479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6380" y="5867400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6408049" y="2125081"/>
            <a:ext cx="390128" cy="8633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0" idx="1"/>
          </p:cNvCxnSpPr>
          <p:nvPr/>
        </p:nvCxnSpPr>
        <p:spPr>
          <a:xfrm rot="10800000" flipV="1">
            <a:off x="3886198" y="1515480"/>
            <a:ext cx="990603" cy="1530523"/>
          </a:xfrm>
          <a:prstGeom prst="bentConnector2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01191" y="3046004"/>
            <a:ext cx="1066799" cy="90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886325" y="3320534"/>
            <a:ext cx="1143001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86326" y="4082534"/>
            <a:ext cx="11430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358854" y="2585240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361085" y="3716676"/>
            <a:ext cx="384721" cy="1837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300" b="1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-51450" y="266712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-51451" y="2908405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0x08000134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-68615" y="3761601"/>
            <a:ext cx="1059215" cy="2162949"/>
            <a:chOff x="-36090" y="3761601"/>
            <a:chExt cx="1059215" cy="2162949"/>
          </a:xfrm>
        </p:grpSpPr>
        <p:sp>
          <p:nvSpPr>
            <p:cNvPr id="96" name="TextBox 95"/>
            <p:cNvSpPr txBox="1"/>
            <p:nvPr/>
          </p:nvSpPr>
          <p:spPr>
            <a:xfrm>
              <a:off x="-16419" y="376160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0x08000136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-18928" y="523647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0x08000144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-19050" y="5444289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0x08000148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-11132" y="482513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19050" y="5031432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0x08000142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-20657" y="39711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0x08000138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-28575" y="4171176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0x0800013A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-28575" y="438874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0x0800013C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-25254" y="4611834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0x0800013E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-36090" y="5647551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0x0800014C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931653" y="1003274"/>
            <a:ext cx="1197163" cy="5356940"/>
            <a:chOff x="7931653" y="1003274"/>
            <a:chExt cx="1197163" cy="5356940"/>
          </a:xfrm>
        </p:grpSpPr>
        <p:sp>
          <p:nvSpPr>
            <p:cNvPr id="107" name="TextBox 106"/>
            <p:cNvSpPr txBox="1"/>
            <p:nvPr/>
          </p:nvSpPr>
          <p:spPr>
            <a:xfrm>
              <a:off x="8018109" y="1003274"/>
              <a:ext cx="946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</a:t>
              </a: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7931653" y="1299555"/>
              <a:ext cx="1197163" cy="5060659"/>
              <a:chOff x="7931653" y="1299555"/>
              <a:chExt cx="1197163" cy="5060659"/>
            </a:xfrm>
          </p:grpSpPr>
          <p:sp>
            <p:nvSpPr>
              <p:cNvPr id="109" name="TextBox 108"/>
              <p:cNvSpPr txBox="1"/>
              <p:nvPr/>
            </p:nvSpPr>
            <p:spPr>
              <a:xfrm>
                <a:off x="7931653" y="6052437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0x00000000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7931653" y="1299555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0xFFFFFFFF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7941178" y="2057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0x20000600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7941178" y="23623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0x200005FC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7931653" y="2671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0x200005F8</a:t>
                </a: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7931653" y="29758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0x200005F4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941178" y="32767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0x200005F0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941178" y="3581525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0x200005EC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931653" y="38902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0x200005E8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931653" y="4195001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0x200005E4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950288" y="44947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0x200005E0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950288" y="4799550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0x200005DC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940763" y="51082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0x200005D8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940763" y="5413026"/>
                <a:ext cx="117852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</a:rPr>
                  <a:t>0x200005D4</a:t>
                </a:r>
              </a:p>
            </p:txBody>
          </p:sp>
        </p:grpSp>
      </p:grpSp>
      <p:sp>
        <p:nvSpPr>
          <p:cNvPr id="124" name="TextBox 123"/>
          <p:cNvSpPr txBox="1"/>
          <p:nvPr/>
        </p:nvSpPr>
        <p:spPr>
          <a:xfrm>
            <a:off x="6019801" y="129854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pc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6019801" y="16356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019801" y="194041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029326" y="32560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r4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029326" y="40502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r0</a:t>
            </a:r>
          </a:p>
        </p:txBody>
      </p:sp>
    </p:spTree>
    <p:extLst>
      <p:ext uri="{BB962C8B-B14F-4D97-AF65-F5344CB8AC3E}">
        <p14:creationId xmlns:p14="http://schemas.microsoft.com/office/powerpoint/2010/main" val="60139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95578-6362-40ED-A1CA-67F0418FAFB2}" type="slidenum">
              <a:rPr lang="en-US"/>
              <a:pPr/>
              <a:t>4</a:t>
            </a:fld>
            <a:endParaRPr lang="en-US"/>
          </a:p>
        </p:txBody>
      </p:sp>
      <p:sp>
        <p:nvSpPr>
          <p:cNvPr id="32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Example: Factorial</a:t>
            </a:r>
            <a:endParaRPr lang="en-US" sz="2400" dirty="0"/>
          </a:p>
        </p:txBody>
      </p:sp>
      <p:sp>
        <p:nvSpPr>
          <p:cNvPr id="32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4613"/>
            <a:ext cx="8164513" cy="2693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Factorial is the classic example: </a:t>
            </a:r>
            <a:endParaRPr lang="en-US" sz="2400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6! =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6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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5!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6! = 6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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5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x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4!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...</a:t>
            </a:r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6! = 6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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5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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4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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3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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2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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  <a:sym typeface="Symbol" pitchFamily="18" charset="2"/>
              </a:rPr>
              <a:t> 1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factorial function can be easily written as a recursive function:</a:t>
            </a:r>
          </a:p>
        </p:txBody>
      </p:sp>
      <p:sp>
        <p:nvSpPr>
          <p:cNvPr id="3212292" name="Text Box 4"/>
          <p:cNvSpPr txBox="1">
            <a:spLocks noChangeArrowheads="1"/>
          </p:cNvSpPr>
          <p:nvPr/>
        </p:nvSpPr>
        <p:spPr bwMode="auto">
          <a:xfrm>
            <a:off x="1981200" y="4038600"/>
            <a:ext cx="5362575" cy="2111347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lg" len="lg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Factorial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n) {</a:t>
            </a:r>
          </a:p>
          <a:p>
            <a:pPr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(n &lt; 2) </a:t>
            </a:r>
          </a:p>
          <a:p>
            <a:pPr eaLnBrk="0" hangingPunct="0">
              <a:buClr>
                <a:schemeClr val="accent2"/>
              </a:buClr>
              <a:buSzPct val="75000"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return 1;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base case */</a:t>
            </a:r>
          </a:p>
          <a:p>
            <a:pPr eaLnBrk="0" hangingPunct="0"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eaLnBrk="0" hangingPunct="0"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return (n *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Factorial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(n – 1));</a:t>
            </a:r>
          </a:p>
          <a:p>
            <a:pPr eaLnBrk="0" hangingPunct="0">
              <a:buClr>
                <a:schemeClr val="accent2"/>
              </a:buClr>
              <a:buSzPct val="75000"/>
              <a:buFont typeface="Monotype Sorts" pitchFamily="2" charset="2"/>
              <a:buNone/>
            </a:pP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2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2291" grpId="0" build="p" autoUpdateAnimBg="0"/>
      <p:bldP spid="3212292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E899D-7AAA-43FE-AEC5-A9739E93E213}" type="slidenum">
              <a:rPr lang="en-US"/>
              <a:pPr/>
              <a:t>5</a:t>
            </a:fld>
            <a:endParaRPr lang="en-US"/>
          </a:p>
        </p:txBody>
      </p:sp>
      <p:sp>
        <p:nvSpPr>
          <p:cNvPr id="33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Example: Fibonacci Numbers</a:t>
            </a:r>
          </a:p>
        </p:txBody>
      </p:sp>
      <p:sp>
        <p:nvSpPr>
          <p:cNvPr id="3307523" name="Text Box 3"/>
          <p:cNvSpPr txBox="1">
            <a:spLocks noChangeArrowheads="1"/>
          </p:cNvSpPr>
          <p:nvPr/>
        </p:nvSpPr>
        <p:spPr bwMode="auto">
          <a:xfrm>
            <a:off x="470091" y="1295400"/>
            <a:ext cx="392286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f(n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 = f(n-1) + f(n-2)</a:t>
            </a:r>
          </a:p>
          <a:p>
            <a:pPr eaLnBrk="0" hangingPunct="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f(0) = 1</a:t>
            </a:r>
          </a:p>
          <a:p>
            <a:pPr eaLnBrk="0" hangingPunct="0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f(1) = 1</a:t>
            </a:r>
          </a:p>
        </p:txBody>
      </p:sp>
      <p:sp>
        <p:nvSpPr>
          <p:cNvPr id="3307524" name="Text Box 4"/>
          <p:cNvSpPr txBox="1">
            <a:spLocks noChangeArrowheads="1"/>
          </p:cNvSpPr>
          <p:nvPr/>
        </p:nvSpPr>
        <p:spPr bwMode="auto">
          <a:xfrm>
            <a:off x="466149" y="2718880"/>
            <a:ext cx="82894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1, 1, 2, 3, 5, 8, 13, 21, 34, 55, 89, 144, 233, 377, 610, 987, …</a:t>
            </a:r>
          </a:p>
        </p:txBody>
      </p:sp>
      <p:sp>
        <p:nvSpPr>
          <p:cNvPr id="3307531" name="Text Box 11"/>
          <p:cNvSpPr txBox="1">
            <a:spLocks noChangeArrowheads="1"/>
          </p:cNvSpPr>
          <p:nvPr/>
        </p:nvSpPr>
        <p:spPr bwMode="auto">
          <a:xfrm>
            <a:off x="1336675" y="3581400"/>
            <a:ext cx="6112571" cy="2308324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0" hangingPunct="0"/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Fibonacci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n) {</a:t>
            </a:r>
          </a:p>
          <a:p>
            <a:pPr eaLnBrk="0" hangingPunct="0"/>
            <a:endParaRPr lang="en-US" sz="1800" b="1" dirty="0">
              <a:latin typeface="Courier New" pitchFamily="49" charset="0"/>
            </a:endParaRPr>
          </a:p>
          <a:p>
            <a:pPr eaLnBrk="0" hangingPunct="0"/>
            <a:r>
              <a:rPr lang="en-US" sz="1800" b="1" dirty="0">
                <a:latin typeface="Courier New" pitchFamily="49" charset="0"/>
              </a:rPr>
              <a:t>  if (n &lt;= 1) 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return 1;  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/* base case */</a:t>
            </a:r>
          </a:p>
          <a:p>
            <a:pPr eaLnBrk="0" hangingPunct="0"/>
            <a:endParaRPr lang="en-US" sz="1800" b="1" dirty="0">
              <a:latin typeface="Courier New" pitchFamily="49" charset="0"/>
            </a:endParaRPr>
          </a:p>
          <a:p>
            <a:pPr eaLnBrk="0" hangingPunct="0"/>
            <a:r>
              <a:rPr lang="en-US" sz="1800" b="1" dirty="0">
                <a:latin typeface="Courier New" pitchFamily="49" charset="0"/>
              </a:rPr>
              <a:t>  return (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Fibonacci</a:t>
            </a:r>
            <a:r>
              <a:rPr lang="en-US" sz="1800" b="1" dirty="0">
                <a:latin typeface="Courier New" pitchFamily="49" charset="0"/>
              </a:rPr>
              <a:t>(n-1) +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Fibonacci</a:t>
            </a:r>
            <a:r>
              <a:rPr lang="en-US" sz="1800" b="1" dirty="0">
                <a:latin typeface="Courier New" pitchFamily="49" charset="0"/>
              </a:rPr>
              <a:t>(n-2));</a:t>
            </a:r>
          </a:p>
          <a:p>
            <a:pPr eaLnBrk="0" hangingPunct="0"/>
            <a:endParaRPr lang="en-US" sz="1800" b="1" dirty="0">
              <a:latin typeface="Courier New" pitchFamily="49" charset="0"/>
            </a:endParaRPr>
          </a:p>
          <a:p>
            <a:pPr eaLnBrk="0" hangingPunct="0"/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23" grpId="0"/>
      <p:bldP spid="3307524" grpId="0"/>
      <p:bldP spid="33075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Analysis of fib(5)</a:t>
            </a:r>
          </a:p>
        </p:txBody>
      </p:sp>
      <p:sp>
        <p:nvSpPr>
          <p:cNvPr id="17411" name="Rectangle 81"/>
          <p:cNvSpPr>
            <a:spLocks noGrp="1" noChangeArrowheads="1"/>
          </p:cNvSpPr>
          <p:nvPr>
            <p:ph idx="1"/>
          </p:nvPr>
        </p:nvSpPr>
        <p:spPr>
          <a:xfrm>
            <a:off x="196850" y="1327150"/>
            <a:ext cx="3727450" cy="118110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fib(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n)	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</a:rPr>
              <a:t>(n == 0 || n == 1)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</a:rPr>
              <a:t> n;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else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sz="1600" b="1" dirty="0">
                <a:solidFill>
                  <a:srgbClr val="A50021"/>
                </a:solidFill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</a:rPr>
              <a:t> fib(n-1) + fib(n-2);</a:t>
            </a:r>
          </a:p>
        </p:txBody>
      </p:sp>
      <p:sp>
        <p:nvSpPr>
          <p:cNvPr id="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B8D96-4B06-48D3-B8C3-4DE55D93EFF0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5003800" y="2133600"/>
            <a:ext cx="865188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fib(5)</a:t>
            </a:r>
          </a:p>
        </p:txBody>
      </p:sp>
      <p:sp>
        <p:nvSpPr>
          <p:cNvPr id="216068" name="Line 4"/>
          <p:cNvSpPr>
            <a:spLocks noChangeShapeType="1"/>
          </p:cNvSpPr>
          <p:nvPr/>
        </p:nvSpPr>
        <p:spPr bwMode="auto">
          <a:xfrm>
            <a:off x="5292725" y="1701800"/>
            <a:ext cx="0" cy="431800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2916238" y="2997200"/>
            <a:ext cx="86360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fib(4)</a:t>
            </a:r>
          </a:p>
        </p:txBody>
      </p:sp>
      <p:sp>
        <p:nvSpPr>
          <p:cNvPr id="216070" name="Text Box 6"/>
          <p:cNvSpPr txBox="1">
            <a:spLocks noChangeArrowheads="1"/>
          </p:cNvSpPr>
          <p:nvPr/>
        </p:nvSpPr>
        <p:spPr bwMode="auto">
          <a:xfrm>
            <a:off x="7164388" y="2925763"/>
            <a:ext cx="86360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fib(3)</a:t>
            </a:r>
          </a:p>
        </p:txBody>
      </p:sp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1692275" y="3933825"/>
            <a:ext cx="86360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fib(3)</a:t>
            </a:r>
          </a:p>
        </p:txBody>
      </p:sp>
      <p:sp>
        <p:nvSpPr>
          <p:cNvPr id="216072" name="Text Box 8"/>
          <p:cNvSpPr txBox="1">
            <a:spLocks noChangeArrowheads="1"/>
          </p:cNvSpPr>
          <p:nvPr/>
        </p:nvSpPr>
        <p:spPr bwMode="auto">
          <a:xfrm>
            <a:off x="4140200" y="3933825"/>
            <a:ext cx="86360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fib(2)</a:t>
            </a:r>
          </a:p>
        </p:txBody>
      </p:sp>
      <p:sp>
        <p:nvSpPr>
          <p:cNvPr id="216073" name="Text Box 9"/>
          <p:cNvSpPr txBox="1">
            <a:spLocks noChangeArrowheads="1"/>
          </p:cNvSpPr>
          <p:nvPr/>
        </p:nvSpPr>
        <p:spPr bwMode="auto">
          <a:xfrm>
            <a:off x="3565525" y="4941888"/>
            <a:ext cx="86360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fib(1)</a:t>
            </a:r>
          </a:p>
        </p:txBody>
      </p:sp>
      <p:sp>
        <p:nvSpPr>
          <p:cNvPr id="216074" name="Text Box 10"/>
          <p:cNvSpPr txBox="1">
            <a:spLocks noChangeArrowheads="1"/>
          </p:cNvSpPr>
          <p:nvPr/>
        </p:nvSpPr>
        <p:spPr bwMode="auto">
          <a:xfrm>
            <a:off x="4716463" y="4941888"/>
            <a:ext cx="86360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fib(0)</a:t>
            </a:r>
          </a:p>
        </p:txBody>
      </p:sp>
      <p:sp>
        <p:nvSpPr>
          <p:cNvPr id="216075" name="Line 11"/>
          <p:cNvSpPr>
            <a:spLocks noChangeShapeType="1"/>
          </p:cNvSpPr>
          <p:nvPr/>
        </p:nvSpPr>
        <p:spPr bwMode="auto">
          <a:xfrm flipH="1">
            <a:off x="3924300" y="4365625"/>
            <a:ext cx="360363" cy="576263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6076" name="Text Box 12"/>
          <p:cNvSpPr txBox="1">
            <a:spLocks noChangeArrowheads="1"/>
          </p:cNvSpPr>
          <p:nvPr/>
        </p:nvSpPr>
        <p:spPr bwMode="auto">
          <a:xfrm>
            <a:off x="1116013" y="4941888"/>
            <a:ext cx="86360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fib(2)</a:t>
            </a:r>
          </a:p>
        </p:txBody>
      </p:sp>
      <p:sp>
        <p:nvSpPr>
          <p:cNvPr id="216077" name="Text Box 13"/>
          <p:cNvSpPr txBox="1">
            <a:spLocks noChangeArrowheads="1"/>
          </p:cNvSpPr>
          <p:nvPr/>
        </p:nvSpPr>
        <p:spPr bwMode="auto">
          <a:xfrm>
            <a:off x="541338" y="5949950"/>
            <a:ext cx="86360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fib(1)</a:t>
            </a:r>
          </a:p>
        </p:txBody>
      </p:sp>
      <p:sp>
        <p:nvSpPr>
          <p:cNvPr id="216078" name="Text Box 14"/>
          <p:cNvSpPr txBox="1">
            <a:spLocks noChangeArrowheads="1"/>
          </p:cNvSpPr>
          <p:nvPr/>
        </p:nvSpPr>
        <p:spPr bwMode="auto">
          <a:xfrm>
            <a:off x="1692275" y="5949950"/>
            <a:ext cx="86360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fib(0)</a:t>
            </a:r>
          </a:p>
        </p:txBody>
      </p:sp>
      <p:sp>
        <p:nvSpPr>
          <p:cNvPr id="216079" name="Line 15"/>
          <p:cNvSpPr>
            <a:spLocks noChangeShapeType="1"/>
          </p:cNvSpPr>
          <p:nvPr/>
        </p:nvSpPr>
        <p:spPr bwMode="auto">
          <a:xfrm flipH="1">
            <a:off x="900113" y="5373688"/>
            <a:ext cx="360362" cy="576262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6080" name="Text Box 16"/>
          <p:cNvSpPr txBox="1">
            <a:spLocks noChangeArrowheads="1"/>
          </p:cNvSpPr>
          <p:nvPr/>
        </p:nvSpPr>
        <p:spPr bwMode="auto">
          <a:xfrm>
            <a:off x="2268538" y="4941888"/>
            <a:ext cx="86360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fib(1)</a:t>
            </a:r>
          </a:p>
        </p:txBody>
      </p:sp>
      <p:sp>
        <p:nvSpPr>
          <p:cNvPr id="216081" name="Line 17"/>
          <p:cNvSpPr>
            <a:spLocks noChangeShapeType="1"/>
          </p:cNvSpPr>
          <p:nvPr/>
        </p:nvSpPr>
        <p:spPr bwMode="auto">
          <a:xfrm flipH="1">
            <a:off x="1476375" y="4365625"/>
            <a:ext cx="360363" cy="576263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6082" name="Line 18"/>
          <p:cNvSpPr>
            <a:spLocks noChangeShapeType="1"/>
          </p:cNvSpPr>
          <p:nvPr/>
        </p:nvSpPr>
        <p:spPr bwMode="auto">
          <a:xfrm>
            <a:off x="3636963" y="3429000"/>
            <a:ext cx="1079500" cy="504825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6083" name="Text Box 19"/>
          <p:cNvSpPr txBox="1">
            <a:spLocks noChangeArrowheads="1"/>
          </p:cNvSpPr>
          <p:nvPr/>
        </p:nvSpPr>
        <p:spPr bwMode="auto">
          <a:xfrm>
            <a:off x="6588125" y="3933825"/>
            <a:ext cx="86360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fib(2)</a:t>
            </a:r>
          </a:p>
        </p:txBody>
      </p:sp>
      <p:sp>
        <p:nvSpPr>
          <p:cNvPr id="216084" name="Text Box 20"/>
          <p:cNvSpPr txBox="1">
            <a:spLocks noChangeArrowheads="1"/>
          </p:cNvSpPr>
          <p:nvPr/>
        </p:nvSpPr>
        <p:spPr bwMode="auto">
          <a:xfrm>
            <a:off x="6013450" y="4941888"/>
            <a:ext cx="86360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fib(1)</a:t>
            </a:r>
          </a:p>
        </p:txBody>
      </p:sp>
      <p:sp>
        <p:nvSpPr>
          <p:cNvPr id="216085" name="Text Box 21"/>
          <p:cNvSpPr txBox="1">
            <a:spLocks noChangeArrowheads="1"/>
          </p:cNvSpPr>
          <p:nvPr/>
        </p:nvSpPr>
        <p:spPr bwMode="auto">
          <a:xfrm>
            <a:off x="7164388" y="4941888"/>
            <a:ext cx="86360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fib(0)</a:t>
            </a:r>
          </a:p>
        </p:txBody>
      </p:sp>
      <p:sp>
        <p:nvSpPr>
          <p:cNvPr id="216086" name="Line 22"/>
          <p:cNvSpPr>
            <a:spLocks noChangeShapeType="1"/>
          </p:cNvSpPr>
          <p:nvPr/>
        </p:nvSpPr>
        <p:spPr bwMode="auto">
          <a:xfrm flipH="1">
            <a:off x="6372225" y="4365625"/>
            <a:ext cx="360363" cy="576263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6087" name="Text Box 23"/>
          <p:cNvSpPr txBox="1">
            <a:spLocks noChangeArrowheads="1"/>
          </p:cNvSpPr>
          <p:nvPr/>
        </p:nvSpPr>
        <p:spPr bwMode="auto">
          <a:xfrm>
            <a:off x="7740650" y="3933825"/>
            <a:ext cx="863600" cy="33855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fib(1)</a:t>
            </a:r>
          </a:p>
        </p:txBody>
      </p:sp>
      <p:sp>
        <p:nvSpPr>
          <p:cNvPr id="216088" name="Line 24"/>
          <p:cNvSpPr>
            <a:spLocks noChangeShapeType="1"/>
          </p:cNvSpPr>
          <p:nvPr/>
        </p:nvSpPr>
        <p:spPr bwMode="auto">
          <a:xfrm flipH="1">
            <a:off x="6948488" y="3357563"/>
            <a:ext cx="360362" cy="576262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044575" y="5373688"/>
            <a:ext cx="360363" cy="576262"/>
            <a:chOff x="658" y="3385"/>
            <a:chExt cx="227" cy="363"/>
          </a:xfrm>
        </p:grpSpPr>
        <p:sp>
          <p:nvSpPr>
            <p:cNvPr id="216090" name="Line 26"/>
            <p:cNvSpPr>
              <a:spLocks noChangeShapeType="1"/>
            </p:cNvSpPr>
            <p:nvPr/>
          </p:nvSpPr>
          <p:spPr bwMode="auto">
            <a:xfrm flipV="1">
              <a:off x="658" y="3385"/>
              <a:ext cx="227" cy="363"/>
            </a:xfrm>
            <a:prstGeom prst="line">
              <a:avLst/>
            </a:prstGeom>
            <a:ln>
              <a:headEnd/>
              <a:tailEnd type="triangle" w="lg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88" name="Text Box 27"/>
            <p:cNvSpPr txBox="1">
              <a:spLocks noChangeArrowheads="1"/>
            </p:cNvSpPr>
            <p:nvPr/>
          </p:nvSpPr>
          <p:spPr bwMode="auto">
            <a:xfrm>
              <a:off x="748" y="3475"/>
              <a:ext cx="9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619250" y="4365625"/>
            <a:ext cx="360363" cy="576263"/>
            <a:chOff x="658" y="3385"/>
            <a:chExt cx="227" cy="363"/>
          </a:xfrm>
        </p:grpSpPr>
        <p:sp>
          <p:nvSpPr>
            <p:cNvPr id="216093" name="Line 29"/>
            <p:cNvSpPr>
              <a:spLocks noChangeShapeType="1"/>
            </p:cNvSpPr>
            <p:nvPr/>
          </p:nvSpPr>
          <p:spPr bwMode="auto">
            <a:xfrm flipV="1">
              <a:off x="658" y="3385"/>
              <a:ext cx="227" cy="363"/>
            </a:xfrm>
            <a:prstGeom prst="line">
              <a:avLst/>
            </a:prstGeom>
            <a:ln>
              <a:headEnd/>
              <a:tailEnd type="triangle" w="lg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86" name="Text Box 30"/>
            <p:cNvSpPr txBox="1">
              <a:spLocks noChangeArrowheads="1"/>
            </p:cNvSpPr>
            <p:nvPr/>
          </p:nvSpPr>
          <p:spPr bwMode="auto">
            <a:xfrm>
              <a:off x="748" y="3475"/>
              <a:ext cx="9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4067175" y="4365625"/>
            <a:ext cx="360363" cy="576263"/>
            <a:chOff x="658" y="3385"/>
            <a:chExt cx="227" cy="363"/>
          </a:xfrm>
        </p:grpSpPr>
        <p:sp>
          <p:nvSpPr>
            <p:cNvPr id="216096" name="Line 32"/>
            <p:cNvSpPr>
              <a:spLocks noChangeShapeType="1"/>
            </p:cNvSpPr>
            <p:nvPr/>
          </p:nvSpPr>
          <p:spPr bwMode="auto">
            <a:xfrm flipV="1">
              <a:off x="658" y="3385"/>
              <a:ext cx="227" cy="363"/>
            </a:xfrm>
            <a:prstGeom prst="line">
              <a:avLst/>
            </a:prstGeom>
            <a:ln>
              <a:headEnd/>
              <a:tailEnd type="triangle" w="lg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84" name="Text Box 33"/>
            <p:cNvSpPr txBox="1">
              <a:spLocks noChangeArrowheads="1"/>
            </p:cNvSpPr>
            <p:nvPr/>
          </p:nvSpPr>
          <p:spPr bwMode="auto">
            <a:xfrm>
              <a:off x="748" y="3475"/>
              <a:ext cx="9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516688" y="4365625"/>
            <a:ext cx="360362" cy="576263"/>
            <a:chOff x="658" y="3385"/>
            <a:chExt cx="227" cy="363"/>
          </a:xfrm>
        </p:grpSpPr>
        <p:sp>
          <p:nvSpPr>
            <p:cNvPr id="216099" name="Line 35"/>
            <p:cNvSpPr>
              <a:spLocks noChangeShapeType="1"/>
            </p:cNvSpPr>
            <p:nvPr/>
          </p:nvSpPr>
          <p:spPr bwMode="auto">
            <a:xfrm flipV="1">
              <a:off x="658" y="3385"/>
              <a:ext cx="227" cy="363"/>
            </a:xfrm>
            <a:prstGeom prst="line">
              <a:avLst/>
            </a:prstGeom>
            <a:ln>
              <a:headEnd/>
              <a:tailEnd type="triangle" w="lg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82" name="Text Box 36"/>
            <p:cNvSpPr txBox="1">
              <a:spLocks noChangeArrowheads="1"/>
            </p:cNvSpPr>
            <p:nvPr/>
          </p:nvSpPr>
          <p:spPr bwMode="auto">
            <a:xfrm>
              <a:off x="748" y="3475"/>
              <a:ext cx="9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7740650" y="3357563"/>
            <a:ext cx="360363" cy="576262"/>
            <a:chOff x="658" y="3385"/>
            <a:chExt cx="227" cy="363"/>
          </a:xfrm>
        </p:grpSpPr>
        <p:sp>
          <p:nvSpPr>
            <p:cNvPr id="216102" name="Line 38"/>
            <p:cNvSpPr>
              <a:spLocks noChangeShapeType="1"/>
            </p:cNvSpPr>
            <p:nvPr/>
          </p:nvSpPr>
          <p:spPr bwMode="auto">
            <a:xfrm flipH="1" flipV="1">
              <a:off x="658" y="3385"/>
              <a:ext cx="227" cy="363"/>
            </a:xfrm>
            <a:prstGeom prst="line">
              <a:avLst/>
            </a:prstGeom>
            <a:ln>
              <a:headEnd/>
              <a:tailEnd type="triangle" w="lg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80" name="Text Box 39"/>
            <p:cNvSpPr txBox="1">
              <a:spLocks noChangeArrowheads="1"/>
            </p:cNvSpPr>
            <p:nvPr/>
          </p:nvSpPr>
          <p:spPr bwMode="auto">
            <a:xfrm>
              <a:off x="748" y="3475"/>
              <a:ext cx="9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4716463" y="4365625"/>
            <a:ext cx="360362" cy="576263"/>
            <a:chOff x="658" y="3385"/>
            <a:chExt cx="227" cy="363"/>
          </a:xfrm>
        </p:grpSpPr>
        <p:sp>
          <p:nvSpPr>
            <p:cNvPr id="216105" name="Line 41"/>
            <p:cNvSpPr>
              <a:spLocks noChangeShapeType="1"/>
            </p:cNvSpPr>
            <p:nvPr/>
          </p:nvSpPr>
          <p:spPr bwMode="auto">
            <a:xfrm flipH="1" flipV="1">
              <a:off x="658" y="3385"/>
              <a:ext cx="227" cy="363"/>
            </a:xfrm>
            <a:prstGeom prst="line">
              <a:avLst/>
            </a:prstGeom>
            <a:ln>
              <a:headEnd/>
              <a:tailEnd type="triangle" w="lg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78" name="Text Box 42"/>
            <p:cNvSpPr txBox="1">
              <a:spLocks noChangeArrowheads="1"/>
            </p:cNvSpPr>
            <p:nvPr/>
          </p:nvSpPr>
          <p:spPr bwMode="auto">
            <a:xfrm>
              <a:off x="748" y="3475"/>
              <a:ext cx="9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164388" y="4365625"/>
            <a:ext cx="360362" cy="576263"/>
            <a:chOff x="658" y="3385"/>
            <a:chExt cx="227" cy="363"/>
          </a:xfrm>
        </p:grpSpPr>
        <p:sp>
          <p:nvSpPr>
            <p:cNvPr id="216108" name="Line 44"/>
            <p:cNvSpPr>
              <a:spLocks noChangeShapeType="1"/>
            </p:cNvSpPr>
            <p:nvPr/>
          </p:nvSpPr>
          <p:spPr bwMode="auto">
            <a:xfrm flipH="1" flipV="1">
              <a:off x="658" y="3385"/>
              <a:ext cx="227" cy="363"/>
            </a:xfrm>
            <a:prstGeom prst="line">
              <a:avLst/>
            </a:prstGeom>
            <a:ln>
              <a:headEnd/>
              <a:tailEnd type="triangle" w="lg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76" name="Text Box 45"/>
            <p:cNvSpPr txBox="1">
              <a:spLocks noChangeArrowheads="1"/>
            </p:cNvSpPr>
            <p:nvPr/>
          </p:nvSpPr>
          <p:spPr bwMode="auto">
            <a:xfrm>
              <a:off x="748" y="3475"/>
              <a:ext cx="9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1692275" y="5373688"/>
            <a:ext cx="360363" cy="576262"/>
            <a:chOff x="658" y="3385"/>
            <a:chExt cx="227" cy="363"/>
          </a:xfrm>
        </p:grpSpPr>
        <p:sp>
          <p:nvSpPr>
            <p:cNvPr id="216111" name="Line 47"/>
            <p:cNvSpPr>
              <a:spLocks noChangeShapeType="1"/>
            </p:cNvSpPr>
            <p:nvPr/>
          </p:nvSpPr>
          <p:spPr bwMode="auto">
            <a:xfrm flipH="1" flipV="1">
              <a:off x="658" y="3385"/>
              <a:ext cx="227" cy="363"/>
            </a:xfrm>
            <a:prstGeom prst="line">
              <a:avLst/>
            </a:prstGeom>
            <a:ln>
              <a:headEnd/>
              <a:tailEnd type="triangle" w="lg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74" name="Text Box 48"/>
            <p:cNvSpPr txBox="1">
              <a:spLocks noChangeArrowheads="1"/>
            </p:cNvSpPr>
            <p:nvPr/>
          </p:nvSpPr>
          <p:spPr bwMode="auto">
            <a:xfrm>
              <a:off x="748" y="3475"/>
              <a:ext cx="9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10" name="Group 49"/>
          <p:cNvGrpSpPr>
            <a:grpSpLocks/>
          </p:cNvGrpSpPr>
          <p:nvPr/>
        </p:nvGrpSpPr>
        <p:grpSpPr bwMode="auto">
          <a:xfrm>
            <a:off x="2268538" y="4365625"/>
            <a:ext cx="360362" cy="576263"/>
            <a:chOff x="658" y="3385"/>
            <a:chExt cx="227" cy="363"/>
          </a:xfrm>
        </p:grpSpPr>
        <p:sp>
          <p:nvSpPr>
            <p:cNvPr id="216114" name="Line 50"/>
            <p:cNvSpPr>
              <a:spLocks noChangeShapeType="1"/>
            </p:cNvSpPr>
            <p:nvPr/>
          </p:nvSpPr>
          <p:spPr bwMode="auto">
            <a:xfrm flipH="1" flipV="1">
              <a:off x="658" y="3385"/>
              <a:ext cx="227" cy="363"/>
            </a:xfrm>
            <a:prstGeom prst="line">
              <a:avLst/>
            </a:prstGeom>
            <a:ln>
              <a:headEnd/>
              <a:tailEnd type="triangle" w="lg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72" name="Text Box 51"/>
            <p:cNvSpPr txBox="1">
              <a:spLocks noChangeArrowheads="1"/>
            </p:cNvSpPr>
            <p:nvPr/>
          </p:nvSpPr>
          <p:spPr bwMode="auto">
            <a:xfrm>
              <a:off x="748" y="3475"/>
              <a:ext cx="9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</p:grpSp>
      <p:grpSp>
        <p:nvGrpSpPr>
          <p:cNvPr id="11" name="Group 52"/>
          <p:cNvGrpSpPr>
            <a:grpSpLocks/>
          </p:cNvGrpSpPr>
          <p:nvPr/>
        </p:nvGrpSpPr>
        <p:grpSpPr bwMode="auto">
          <a:xfrm>
            <a:off x="7092950" y="3357563"/>
            <a:ext cx="360363" cy="576262"/>
            <a:chOff x="658" y="3385"/>
            <a:chExt cx="227" cy="363"/>
          </a:xfrm>
        </p:grpSpPr>
        <p:sp>
          <p:nvSpPr>
            <p:cNvPr id="216117" name="Line 53"/>
            <p:cNvSpPr>
              <a:spLocks noChangeShapeType="1"/>
            </p:cNvSpPr>
            <p:nvPr/>
          </p:nvSpPr>
          <p:spPr bwMode="auto">
            <a:xfrm flipV="1">
              <a:off x="658" y="3385"/>
              <a:ext cx="227" cy="363"/>
            </a:xfrm>
            <a:prstGeom prst="line">
              <a:avLst/>
            </a:prstGeom>
            <a:ln>
              <a:headEnd/>
              <a:tailEnd type="triangle" w="lg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70" name="Text Box 54"/>
            <p:cNvSpPr txBox="1">
              <a:spLocks noChangeArrowheads="1"/>
            </p:cNvSpPr>
            <p:nvPr/>
          </p:nvSpPr>
          <p:spPr bwMode="auto">
            <a:xfrm>
              <a:off x="748" y="3475"/>
              <a:ext cx="9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</p:grpSp>
      <p:sp>
        <p:nvSpPr>
          <p:cNvPr id="216119" name="Line 55"/>
          <p:cNvSpPr>
            <a:spLocks noChangeShapeType="1"/>
          </p:cNvSpPr>
          <p:nvPr/>
        </p:nvSpPr>
        <p:spPr bwMode="auto">
          <a:xfrm>
            <a:off x="1836738" y="5373688"/>
            <a:ext cx="360362" cy="576262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6120" name="Line 56"/>
          <p:cNvSpPr>
            <a:spLocks noChangeShapeType="1"/>
          </p:cNvSpPr>
          <p:nvPr/>
        </p:nvSpPr>
        <p:spPr bwMode="auto">
          <a:xfrm>
            <a:off x="2413000" y="4365625"/>
            <a:ext cx="360363" cy="576263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6121" name="Line 57"/>
          <p:cNvSpPr>
            <a:spLocks noChangeShapeType="1"/>
          </p:cNvSpPr>
          <p:nvPr/>
        </p:nvSpPr>
        <p:spPr bwMode="auto">
          <a:xfrm>
            <a:off x="7308850" y="4365625"/>
            <a:ext cx="360363" cy="576263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6122" name="Line 58"/>
          <p:cNvSpPr>
            <a:spLocks noChangeShapeType="1"/>
          </p:cNvSpPr>
          <p:nvPr/>
        </p:nvSpPr>
        <p:spPr bwMode="auto">
          <a:xfrm>
            <a:off x="7885113" y="3357563"/>
            <a:ext cx="360362" cy="576262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Group 59"/>
          <p:cNvGrpSpPr>
            <a:grpSpLocks/>
          </p:cNvGrpSpPr>
          <p:nvPr/>
        </p:nvGrpSpPr>
        <p:grpSpPr bwMode="auto">
          <a:xfrm>
            <a:off x="2362200" y="3429000"/>
            <a:ext cx="985838" cy="504825"/>
            <a:chOff x="1611" y="2160"/>
            <a:chExt cx="408" cy="318"/>
          </a:xfrm>
        </p:grpSpPr>
        <p:sp>
          <p:nvSpPr>
            <p:cNvPr id="216124" name="Line 60"/>
            <p:cNvSpPr>
              <a:spLocks noChangeShapeType="1"/>
            </p:cNvSpPr>
            <p:nvPr/>
          </p:nvSpPr>
          <p:spPr bwMode="auto">
            <a:xfrm flipV="1">
              <a:off x="1611" y="2160"/>
              <a:ext cx="408" cy="318"/>
            </a:xfrm>
            <a:prstGeom prst="line">
              <a:avLst/>
            </a:prstGeom>
            <a:ln>
              <a:headEnd/>
              <a:tailEnd type="triangle" w="lg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68" name="Text Box 61"/>
            <p:cNvSpPr txBox="1">
              <a:spLocks noChangeArrowheads="1"/>
            </p:cNvSpPr>
            <p:nvPr/>
          </p:nvSpPr>
          <p:spPr bwMode="auto">
            <a:xfrm>
              <a:off x="1790" y="2245"/>
              <a:ext cx="68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sp>
        <p:nvSpPr>
          <p:cNvPr id="216126" name="Line 62"/>
          <p:cNvSpPr>
            <a:spLocks noChangeShapeType="1"/>
          </p:cNvSpPr>
          <p:nvPr/>
        </p:nvSpPr>
        <p:spPr bwMode="auto">
          <a:xfrm flipH="1">
            <a:off x="2052638" y="3429000"/>
            <a:ext cx="1008062" cy="504825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3" name="Group 63"/>
          <p:cNvGrpSpPr>
            <a:grpSpLocks/>
          </p:cNvGrpSpPr>
          <p:nvPr/>
        </p:nvGrpSpPr>
        <p:grpSpPr bwMode="auto">
          <a:xfrm flipH="1">
            <a:off x="3428999" y="3429000"/>
            <a:ext cx="1000125" cy="504825"/>
            <a:chOff x="1611" y="2160"/>
            <a:chExt cx="408" cy="318"/>
          </a:xfrm>
        </p:grpSpPr>
        <p:sp>
          <p:nvSpPr>
            <p:cNvPr id="216128" name="Line 64"/>
            <p:cNvSpPr>
              <a:spLocks noChangeShapeType="1"/>
            </p:cNvSpPr>
            <p:nvPr/>
          </p:nvSpPr>
          <p:spPr bwMode="auto">
            <a:xfrm flipV="1">
              <a:off x="1611" y="2160"/>
              <a:ext cx="408" cy="318"/>
            </a:xfrm>
            <a:prstGeom prst="line">
              <a:avLst/>
            </a:prstGeom>
            <a:ln>
              <a:headEnd/>
              <a:tailEnd type="triangle" w="lg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66" name="Text Box 65"/>
            <p:cNvSpPr txBox="1">
              <a:spLocks noChangeArrowheads="1"/>
            </p:cNvSpPr>
            <p:nvPr/>
          </p:nvSpPr>
          <p:spPr bwMode="auto">
            <a:xfrm>
              <a:off x="1823" y="2251"/>
              <a:ext cx="67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</p:grpSp>
      <p:sp>
        <p:nvSpPr>
          <p:cNvPr id="216130" name="Line 66"/>
          <p:cNvSpPr>
            <a:spLocks noChangeShapeType="1"/>
          </p:cNvSpPr>
          <p:nvPr/>
        </p:nvSpPr>
        <p:spPr bwMode="auto">
          <a:xfrm>
            <a:off x="4860925" y="4365625"/>
            <a:ext cx="360363" cy="576263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4" name="Group 67"/>
          <p:cNvGrpSpPr>
            <a:grpSpLocks/>
          </p:cNvGrpSpPr>
          <p:nvPr/>
        </p:nvGrpSpPr>
        <p:grpSpPr bwMode="auto">
          <a:xfrm>
            <a:off x="3851275" y="2565400"/>
            <a:ext cx="1441450" cy="503238"/>
            <a:chOff x="2426" y="1616"/>
            <a:chExt cx="908" cy="317"/>
          </a:xfrm>
        </p:grpSpPr>
        <p:sp>
          <p:nvSpPr>
            <p:cNvPr id="216132" name="Line 68"/>
            <p:cNvSpPr>
              <a:spLocks noChangeShapeType="1"/>
            </p:cNvSpPr>
            <p:nvPr/>
          </p:nvSpPr>
          <p:spPr bwMode="auto">
            <a:xfrm flipV="1">
              <a:off x="2426" y="1616"/>
              <a:ext cx="908" cy="31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64" name="Text Box 69"/>
            <p:cNvSpPr txBox="1">
              <a:spLocks noChangeArrowheads="1"/>
            </p:cNvSpPr>
            <p:nvPr/>
          </p:nvSpPr>
          <p:spPr bwMode="auto">
            <a:xfrm>
              <a:off x="2835" y="1706"/>
              <a:ext cx="91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</p:grpSp>
      <p:sp>
        <p:nvSpPr>
          <p:cNvPr id="216134" name="Line 70"/>
          <p:cNvSpPr>
            <a:spLocks noChangeShapeType="1"/>
          </p:cNvSpPr>
          <p:nvPr/>
        </p:nvSpPr>
        <p:spPr bwMode="auto">
          <a:xfrm flipH="1">
            <a:off x="3779838" y="2565400"/>
            <a:ext cx="1223962" cy="431800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5" name="Group 71"/>
          <p:cNvGrpSpPr>
            <a:grpSpLocks/>
          </p:cNvGrpSpPr>
          <p:nvPr/>
        </p:nvGrpSpPr>
        <p:grpSpPr bwMode="auto">
          <a:xfrm flipH="1">
            <a:off x="5580063" y="2565400"/>
            <a:ext cx="1512887" cy="431800"/>
            <a:chOff x="2426" y="1616"/>
            <a:chExt cx="908" cy="317"/>
          </a:xfrm>
        </p:grpSpPr>
        <p:sp>
          <p:nvSpPr>
            <p:cNvPr id="216136" name="Line 72"/>
            <p:cNvSpPr>
              <a:spLocks noChangeShapeType="1"/>
            </p:cNvSpPr>
            <p:nvPr/>
          </p:nvSpPr>
          <p:spPr bwMode="auto">
            <a:xfrm flipV="1">
              <a:off x="2426" y="1616"/>
              <a:ext cx="908" cy="317"/>
            </a:xfrm>
            <a:prstGeom prst="line">
              <a:avLst/>
            </a:prstGeom>
            <a:ln>
              <a:headEnd/>
              <a:tailEnd type="triangle" w="lg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62" name="Text Box 73"/>
            <p:cNvSpPr txBox="1">
              <a:spLocks noChangeArrowheads="1"/>
            </p:cNvSpPr>
            <p:nvPr/>
          </p:nvSpPr>
          <p:spPr bwMode="auto">
            <a:xfrm>
              <a:off x="2834" y="1706"/>
              <a:ext cx="91" cy="18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sp>
        <p:nvSpPr>
          <p:cNvPr id="216138" name="Line 74"/>
          <p:cNvSpPr>
            <a:spLocks noChangeShapeType="1"/>
          </p:cNvSpPr>
          <p:nvPr/>
        </p:nvSpPr>
        <p:spPr bwMode="auto">
          <a:xfrm>
            <a:off x="5867400" y="2565400"/>
            <a:ext cx="1296988" cy="358775"/>
          </a:xfrm>
          <a:prstGeom prst="line">
            <a:avLst/>
          </a:prstGeom>
          <a:ln>
            <a:headEnd/>
            <a:tailEnd type="triangle" w="lg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CA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6" name="Group 75"/>
          <p:cNvGrpSpPr>
            <a:grpSpLocks/>
          </p:cNvGrpSpPr>
          <p:nvPr/>
        </p:nvGrpSpPr>
        <p:grpSpPr bwMode="auto">
          <a:xfrm>
            <a:off x="5508625" y="1412875"/>
            <a:ext cx="142875" cy="720725"/>
            <a:chOff x="3470" y="890"/>
            <a:chExt cx="90" cy="454"/>
          </a:xfrm>
        </p:grpSpPr>
        <p:sp>
          <p:nvSpPr>
            <p:cNvPr id="216140" name="Line 76"/>
            <p:cNvSpPr>
              <a:spLocks noChangeShapeType="1"/>
            </p:cNvSpPr>
            <p:nvPr/>
          </p:nvSpPr>
          <p:spPr bwMode="auto">
            <a:xfrm flipH="1" flipV="1">
              <a:off x="3515" y="890"/>
              <a:ext cx="1" cy="454"/>
            </a:xfrm>
            <a:prstGeom prst="line">
              <a:avLst/>
            </a:prstGeom>
            <a:ln>
              <a:headEnd/>
              <a:tailEnd type="triangle" w="lg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en-CA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460" name="Text Box 77"/>
            <p:cNvSpPr txBox="1">
              <a:spLocks noChangeArrowheads="1"/>
            </p:cNvSpPr>
            <p:nvPr/>
          </p:nvSpPr>
          <p:spPr bwMode="auto">
            <a:xfrm>
              <a:off x="3470" y="1026"/>
              <a:ext cx="90" cy="1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endParaRPr lang="en-US" sz="2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1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1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16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1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1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16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1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1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1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1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1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21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21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000"/>
                                        <p:tgtEl>
                                          <p:spTgt spid="21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1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000"/>
                                        <p:tgtEl>
                                          <p:spTgt spid="21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21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2000"/>
                                        <p:tgtEl>
                                          <p:spTgt spid="21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21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00"/>
                                        <p:tgtEl>
                                          <p:spTgt spid="21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9" grpId="0" animBg="1"/>
      <p:bldP spid="216070" grpId="0" animBg="1"/>
      <p:bldP spid="216071" grpId="0" animBg="1"/>
      <p:bldP spid="216072" grpId="0" animBg="1"/>
      <p:bldP spid="216073" grpId="0" animBg="1"/>
      <p:bldP spid="216074" grpId="0" animBg="1"/>
      <p:bldP spid="216076" grpId="0" animBg="1"/>
      <p:bldP spid="216077" grpId="0" animBg="1"/>
      <p:bldP spid="216078" grpId="0" animBg="1"/>
      <p:bldP spid="216080" grpId="0" animBg="1"/>
      <p:bldP spid="216083" grpId="0" animBg="1"/>
      <p:bldP spid="216084" grpId="0" animBg="1"/>
      <p:bldP spid="216085" grpId="0" animBg="1"/>
      <p:bldP spid="21608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Recursive Function:</a:t>
            </a:r>
            <a:br>
              <a:rPr lang="en-US" dirty="0"/>
            </a:br>
            <a:r>
              <a:rPr lang="en-US" dirty="0"/>
              <a:t>Testing Palindrome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2057400"/>
            <a:ext cx="85344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isPalindrome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(char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if(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2)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TRUE;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s[0] == s[len-1] &amp;&amp;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isPalindrome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(&amp;s[1], len-2);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53400" cy="990600"/>
          </a:xfrm>
        </p:spPr>
        <p:txBody>
          <a:bodyPr/>
          <a:lstStyle/>
          <a:p>
            <a:r>
              <a:rPr lang="en-US" dirty="0"/>
              <a:t>Recursion </a:t>
            </a:r>
            <a:r>
              <a:rPr lang="en-US" dirty="0" err="1"/>
              <a:t>vs</a:t>
            </a:r>
            <a:r>
              <a:rPr lang="en-US" dirty="0"/>
              <a:t> Iteration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371600"/>
            <a:ext cx="8153400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/>
              <a:t>Any problem that can be solved </a:t>
            </a:r>
            <a:r>
              <a:rPr lang="en-US" sz="2600" dirty="0">
                <a:solidFill>
                  <a:srgbClr val="800000"/>
                </a:solidFill>
              </a:rPr>
              <a:t>recursively </a:t>
            </a:r>
            <a:r>
              <a:rPr lang="en-US" sz="2600" dirty="0"/>
              <a:t>can also be solved </a:t>
            </a:r>
            <a:r>
              <a:rPr lang="en-US" sz="2600" dirty="0">
                <a:solidFill>
                  <a:srgbClr val="800000"/>
                </a:solidFill>
              </a:rPr>
              <a:t>iteratively </a:t>
            </a:r>
            <a:r>
              <a:rPr lang="en-US" sz="2600" dirty="0"/>
              <a:t>(using loop).</a:t>
            </a:r>
          </a:p>
          <a:p>
            <a:pPr>
              <a:buNone/>
            </a:pPr>
            <a:endParaRPr lang="en-US" sz="2600" dirty="0"/>
          </a:p>
          <a:p>
            <a:pPr>
              <a:buNone/>
            </a:pPr>
            <a:r>
              <a:rPr lang="en-US" sz="2600" i="1" dirty="0">
                <a:solidFill>
                  <a:srgbClr val="800000"/>
                </a:solidFill>
              </a:rPr>
              <a:t>Recursive functions </a:t>
            </a:r>
            <a:r>
              <a:rPr lang="en-US" sz="2600" i="1" dirty="0" err="1">
                <a:solidFill>
                  <a:srgbClr val="800000"/>
                </a:solidFill>
              </a:rPr>
              <a:t>vs</a:t>
            </a:r>
            <a:r>
              <a:rPr lang="en-US" sz="2600" i="1" dirty="0">
                <a:solidFill>
                  <a:srgbClr val="800000"/>
                </a:solidFill>
              </a:rPr>
              <a:t> </a:t>
            </a:r>
            <a:r>
              <a:rPr lang="en-US" i="1" dirty="0">
                <a:solidFill>
                  <a:srgbClr val="800000"/>
                </a:solidFill>
              </a:rPr>
              <a:t>Iterative functions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sz="2300" dirty="0"/>
              <a:t>Recursive functions are slow </a:t>
            </a:r>
          </a:p>
          <a:p>
            <a:pPr lvl="1"/>
            <a:r>
              <a:rPr lang="en-US" dirty="0"/>
              <a:t>Recursive function </a:t>
            </a:r>
            <a:r>
              <a:rPr lang="en-US" sz="2300" dirty="0"/>
              <a:t>take more memory</a:t>
            </a:r>
          </a:p>
          <a:p>
            <a:r>
              <a:rPr lang="en-US" dirty="0"/>
              <a:t>Pros</a:t>
            </a:r>
            <a:endParaRPr lang="en-US" sz="2600" dirty="0"/>
          </a:p>
          <a:p>
            <a:pPr lvl="1"/>
            <a:r>
              <a:rPr lang="en-US" sz="2400" dirty="0"/>
              <a:t>Recursive functions resembles the problem more naturally </a:t>
            </a:r>
          </a:p>
          <a:p>
            <a:pPr lvl="1"/>
            <a:r>
              <a:rPr lang="en-US" sz="2400" dirty="0"/>
              <a:t>Recursive function are easier to program, and debug.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Factorial in C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1460710"/>
            <a:ext cx="1752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factorial(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8200" y="2222710"/>
            <a:ext cx="1752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* factorial(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5041480" y="2995872"/>
            <a:ext cx="1752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* factorial(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44652" y="3797341"/>
            <a:ext cx="1752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* factorial(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9800" y="4577485"/>
            <a:ext cx="17526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* factorial(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5067300" y="1841710"/>
            <a:ext cx="457200" cy="3810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5524500" y="2603710"/>
            <a:ext cx="393280" cy="39216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>
          <a:xfrm>
            <a:off x="5917780" y="3376872"/>
            <a:ext cx="503172" cy="42046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420952" y="4178341"/>
            <a:ext cx="475148" cy="39914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7233188" y="4958485"/>
            <a:ext cx="395338" cy="37551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6797453" y="4157469"/>
            <a:ext cx="407292" cy="41485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6248400" y="3376873"/>
            <a:ext cx="472944" cy="42046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852286" y="2579402"/>
            <a:ext cx="386038" cy="40631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5404847" y="1834800"/>
            <a:ext cx="462553" cy="382076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20000" y="515041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01700" y="4193247"/>
            <a:ext cx="97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21344" y="3402062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6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169366" y="2615125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71338" y="1847544"/>
            <a:ext cx="122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120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28600" y="1460709"/>
            <a:ext cx="358140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factorial(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main(void){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factorial(5);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0;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factorial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n) 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if(n==1)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1;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else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f = n *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factorial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(n-1);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f;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332451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4.6|1.7|1.7|2|6.4|2|2|11|0.6|0.4|0.5|0.6|0.4|0.4|0.7|2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5536</TotalTime>
  <Words>3752</Words>
  <Application>Microsoft Office PowerPoint</Application>
  <PresentationFormat>On-screen Show (4:3)</PresentationFormat>
  <Paragraphs>1539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Bookman Old Style (Headings)</vt:lpstr>
      <vt:lpstr>Monotype Sorts</vt:lpstr>
      <vt:lpstr>Bookman Old Style</vt:lpstr>
      <vt:lpstr>Calibri</vt:lpstr>
      <vt:lpstr>Consolas</vt:lpstr>
      <vt:lpstr>Courier New</vt:lpstr>
      <vt:lpstr>Gill Sans MT</vt:lpstr>
      <vt:lpstr>Symbol</vt:lpstr>
      <vt:lpstr>Wingdings</vt:lpstr>
      <vt:lpstr>Wingdings 3</vt:lpstr>
      <vt:lpstr>Origin</vt:lpstr>
      <vt:lpstr>Dr. Yifeng Zhu Electrical and Computer Engineering University of Maine</vt:lpstr>
      <vt:lpstr>Recursive Functions</vt:lpstr>
      <vt:lpstr>Defining Factorial(n)</vt:lpstr>
      <vt:lpstr>Classic Example: Factorial</vt:lpstr>
      <vt:lpstr>Classic Example: Fibonacci Numbers</vt:lpstr>
      <vt:lpstr>Analysis of fib(5)</vt:lpstr>
      <vt:lpstr>Example of Recursive Function: Testing Palindrome</vt:lpstr>
      <vt:lpstr>Recursion vs Iteration</vt:lpstr>
      <vt:lpstr>Recursive Factorial in C</vt:lpstr>
      <vt:lpstr>Recursive Functions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  <vt:lpstr>Recursive Factorial in Assembly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118</cp:revision>
  <dcterms:created xsi:type="dcterms:W3CDTF">2013-03-17T17:42:26Z</dcterms:created>
  <dcterms:modified xsi:type="dcterms:W3CDTF">2025-09-22T00:09:27Z</dcterms:modified>
</cp:coreProperties>
</file>