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7" r:id="rId3"/>
    <p:sldId id="258" r:id="rId4"/>
  </p:sldIdLst>
  <p:sldSz cx="9144000" cy="6858000" type="screen4x3"/>
  <p:notesSz cx="6950075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1FF"/>
    <a:srgbClr val="0000FF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DF0AC7-7898-4CAF-8C74-9051912ABD73}" v="11" dt="2025-09-22T00:24:34.785"/>
    <p1510:client id="{7D5089A3-B8F3-4495-8EC2-B25A10EF758C}" v="20" dt="2025-09-22T00:18:13.6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/>
    <p:restoredTop sz="94674"/>
  </p:normalViewPr>
  <p:slideViewPr>
    <p:cSldViewPr>
      <p:cViewPr varScale="1">
        <p:scale>
          <a:sx n="78" d="100"/>
          <a:sy n="78" d="100"/>
        </p:scale>
        <p:origin x="1402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undo custSel addSld delSld modSld">
      <pc:chgData name="Zonghua Gu" userId="9a7e1853e1951ef5" providerId="LiveId" clId="{CF1FAA12-072C-4ED5-BA76-0FFFAEFDB88A}" dt="2025-09-22T00:26:13.917" v="268" actId="207"/>
      <pc:docMkLst>
        <pc:docMk/>
      </pc:docMkLst>
      <pc:sldChg chg="modSp mod">
        <pc:chgData name="Zonghua Gu" userId="9a7e1853e1951ef5" providerId="LiveId" clId="{CF1FAA12-072C-4ED5-BA76-0FFFAEFDB88A}" dt="2025-09-22T00:19:03.232" v="111" actId="20577"/>
        <pc:sldMkLst>
          <pc:docMk/>
          <pc:sldMk cId="1683281344" sldId="256"/>
        </pc:sldMkLst>
        <pc:spChg chg="mod">
          <ac:chgData name="Zonghua Gu" userId="9a7e1853e1951ef5" providerId="LiveId" clId="{CF1FAA12-072C-4ED5-BA76-0FFFAEFDB88A}" dt="2025-09-21T23:15:22.214" v="24" actId="20577"/>
          <ac:spMkLst>
            <pc:docMk/>
            <pc:sldMk cId="1683281344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21T23:15:26.630" v="29" actId="20577"/>
          <ac:spMkLst>
            <pc:docMk/>
            <pc:sldMk cId="1683281344" sldId="256"/>
            <ac:spMk id="3" creationId="{00000000-0000-0000-0000-000000000000}"/>
          </ac:spMkLst>
        </pc:spChg>
        <pc:spChg chg="mod">
          <ac:chgData name="Zonghua Gu" userId="9a7e1853e1951ef5" providerId="LiveId" clId="{CF1FAA12-072C-4ED5-BA76-0FFFAEFDB88A}" dt="2025-09-22T00:19:03.232" v="111" actId="20577"/>
          <ac:spMkLst>
            <pc:docMk/>
            <pc:sldMk cId="1683281344" sldId="256"/>
            <ac:spMk id="6" creationId="{00000000-0000-0000-0000-000000000000}"/>
          </ac:spMkLst>
        </pc:spChg>
      </pc:sldChg>
      <pc:sldChg chg="addSp delSp modSp new mod">
        <pc:chgData name="Zonghua Gu" userId="9a7e1853e1951ef5" providerId="LiveId" clId="{CF1FAA12-072C-4ED5-BA76-0FFFAEFDB88A}" dt="2025-09-22T00:25:52.962" v="266" actId="20577"/>
        <pc:sldMkLst>
          <pc:docMk/>
          <pc:sldMk cId="4120051107" sldId="257"/>
        </pc:sldMkLst>
        <pc:spChg chg="mod">
          <ac:chgData name="Zonghua Gu" userId="9a7e1853e1951ef5" providerId="LiveId" clId="{CF1FAA12-072C-4ED5-BA76-0FFFAEFDB88A}" dt="2025-09-22T00:20:22.744" v="131" actId="20577"/>
          <ac:spMkLst>
            <pc:docMk/>
            <pc:sldMk cId="4120051107" sldId="257"/>
            <ac:spMk id="2" creationId="{53769777-22BA-A4F2-A717-CA88FA78E82B}"/>
          </ac:spMkLst>
        </pc:spChg>
        <pc:graphicFrameChg chg="add mod modGraphic">
          <ac:chgData name="Zonghua Gu" userId="9a7e1853e1951ef5" providerId="LiveId" clId="{CF1FAA12-072C-4ED5-BA76-0FFFAEFDB88A}" dt="2025-09-22T00:24:02.177" v="170" actId="1076"/>
          <ac:graphicFrameMkLst>
            <pc:docMk/>
            <pc:sldMk cId="4120051107" sldId="257"/>
            <ac:graphicFrameMk id="5" creationId="{A554D579-850A-433C-2F4C-D7CBDE33F5FD}"/>
          </ac:graphicFrameMkLst>
        </pc:graphicFrameChg>
        <pc:graphicFrameChg chg="add mod modGraphic">
          <ac:chgData name="Zonghua Gu" userId="9a7e1853e1951ef5" providerId="LiveId" clId="{CF1FAA12-072C-4ED5-BA76-0FFFAEFDB88A}" dt="2025-09-22T00:25:52.962" v="266" actId="20577"/>
          <ac:graphicFrameMkLst>
            <pc:docMk/>
            <pc:sldMk cId="4120051107" sldId="257"/>
            <ac:graphicFrameMk id="7" creationId="{7F3EEF33-13EC-BB93-CE67-9DD4DBFC221D}"/>
          </ac:graphicFrameMkLst>
        </pc:graphicFrameChg>
        <pc:picChg chg="add del mod">
          <ac:chgData name="Zonghua Gu" userId="9a7e1853e1951ef5" providerId="LiveId" clId="{CF1FAA12-072C-4ED5-BA76-0FFFAEFDB88A}" dt="2025-09-22T00:23:43.249" v="164" actId="478"/>
          <ac:picMkLst>
            <pc:docMk/>
            <pc:sldMk cId="4120051107" sldId="257"/>
            <ac:picMk id="6" creationId="{50986BD2-3957-C48E-7616-B112109C40B9}"/>
          </ac:picMkLst>
        </pc:picChg>
      </pc:sldChg>
      <pc:sldChg chg="modSp add mod">
        <pc:chgData name="Zonghua Gu" userId="9a7e1853e1951ef5" providerId="LiveId" clId="{CF1FAA12-072C-4ED5-BA76-0FFFAEFDB88A}" dt="2025-09-22T00:26:13.917" v="268" actId="207"/>
        <pc:sldMkLst>
          <pc:docMk/>
          <pc:sldMk cId="1814278120" sldId="258"/>
        </pc:sldMkLst>
        <pc:spChg chg="mod">
          <ac:chgData name="Zonghua Gu" userId="9a7e1853e1951ef5" providerId="LiveId" clId="{CF1FAA12-072C-4ED5-BA76-0FFFAEFDB88A}" dt="2025-09-22T00:24:43.848" v="185" actId="20577"/>
          <ac:spMkLst>
            <pc:docMk/>
            <pc:sldMk cId="1814278120" sldId="258"/>
            <ac:spMk id="2" creationId="{26AB2E9D-CA3F-A924-BCF5-E675F73BE73B}"/>
          </ac:spMkLst>
        </pc:spChg>
        <pc:spChg chg="mod">
          <ac:chgData name="Zonghua Gu" userId="9a7e1853e1951ef5" providerId="LiveId" clId="{CF1FAA12-072C-4ED5-BA76-0FFFAEFDB88A}" dt="2025-09-22T00:26:11.430" v="267" actId="14100"/>
          <ac:spMkLst>
            <pc:docMk/>
            <pc:sldMk cId="1814278120" sldId="258"/>
            <ac:spMk id="4" creationId="{888CA4B8-E23A-61B6-D388-BD1EFFC38D5F}"/>
          </ac:spMkLst>
        </pc:spChg>
        <pc:graphicFrameChg chg="mod modGraphic">
          <ac:chgData name="Zonghua Gu" userId="9a7e1853e1951ef5" providerId="LiveId" clId="{CF1FAA12-072C-4ED5-BA76-0FFFAEFDB88A}" dt="2025-09-22T00:26:13.917" v="268" actId="207"/>
          <ac:graphicFrameMkLst>
            <pc:docMk/>
            <pc:sldMk cId="1814278120" sldId="258"/>
            <ac:graphicFrameMk id="7" creationId="{63F81107-A59E-5244-C57F-4AFF69A7D613}"/>
          </ac:graphicFrameMkLst>
        </pc:graphicFrame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49426341" sldId="26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01613006" sldId="305"/>
        </pc:sldMkLst>
      </pc:sldChg>
      <pc:sldChg chg="add del">
        <pc:chgData name="Zonghua Gu" userId="9a7e1853e1951ef5" providerId="LiveId" clId="{CF1FAA12-072C-4ED5-BA76-0FFFAEFDB88A}" dt="2025-09-22T00:07:57.409" v="83" actId="47"/>
        <pc:sldMkLst>
          <pc:docMk/>
          <pc:sldMk cId="1269508663" sldId="30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925431262" sldId="34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149817380" sldId="34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64170415" sldId="34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97949745" sldId="34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700529691" sldId="34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089084448" sldId="347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3919809568" sldId="348"/>
        </pc:sldMkLst>
        <pc:spChg chg="del mod">
          <ac:chgData name="Zonghua Gu" userId="9a7e1853e1951ef5" providerId="LiveId" clId="{CF1FAA12-072C-4ED5-BA76-0FFFAEFDB88A}" dt="2025-09-22T00:03:02.951" v="76" actId="478"/>
          <ac:spMkLst>
            <pc:docMk/>
            <pc:sldMk cId="3919809568" sldId="348"/>
            <ac:spMk id="5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84260842" sldId="34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6723717" sldId="35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602140629" sldId="351"/>
        </pc:sldMkLst>
      </pc:sldChg>
      <pc:sldChg chg="delSp modSp del mod delAnim">
        <pc:chgData name="Zonghua Gu" userId="9a7e1853e1951ef5" providerId="LiveId" clId="{CF1FAA12-072C-4ED5-BA76-0FFFAEFDB88A}" dt="2025-09-22T00:19:08.642" v="112" actId="47"/>
        <pc:sldMkLst>
          <pc:docMk/>
          <pc:sldMk cId="2521967986" sldId="352"/>
        </pc:sldMkLst>
        <pc:spChg chg="del mod">
          <ac:chgData name="Zonghua Gu" userId="9a7e1853e1951ef5" providerId="LiveId" clId="{CF1FAA12-072C-4ED5-BA76-0FFFAEFDB88A}" dt="2025-09-22T00:03:29.889" v="78" actId="478"/>
          <ac:spMkLst>
            <pc:docMk/>
            <pc:sldMk cId="2521967986" sldId="352"/>
            <ac:spMk id="44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51972" sldId="35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86387890" sldId="35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243604080" sldId="35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56605136" sldId="356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528642001" sldId="357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90467183" sldId="35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225043602" sldId="35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58336846" sldId="36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964014419" sldId="36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532744146" sldId="36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642339193" sldId="363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922012841" sldId="364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952842660" sldId="365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720361167" sldId="366"/>
        </pc:sldMkLst>
      </pc:sldChg>
      <pc:sldChg chg="modSp del">
        <pc:chgData name="Zonghua Gu" userId="9a7e1853e1951ef5" providerId="LiveId" clId="{CF1FAA12-072C-4ED5-BA76-0FFFAEFDB88A}" dt="2025-09-22T00:19:08.642" v="112" actId="47"/>
        <pc:sldMkLst>
          <pc:docMk/>
          <pc:sldMk cId="4257716461" sldId="367"/>
        </pc:sldMkLst>
        <pc:spChg chg="mod">
          <ac:chgData name="Zonghua Gu" userId="9a7e1853e1951ef5" providerId="LiveId" clId="{CF1FAA12-072C-4ED5-BA76-0FFFAEFDB88A}" dt="2025-09-21T23:16:00.969" v="32" actId="20577"/>
          <ac:spMkLst>
            <pc:docMk/>
            <pc:sldMk cId="4257716461" sldId="367"/>
            <ac:spMk id="23" creationId="{00000000-0000-0000-0000-000000000000}"/>
          </ac:spMkLst>
        </pc:spChg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4063778610" sldId="368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2345755417" sldId="369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682337926" sldId="370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126003200" sldId="371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3349032829" sldId="372"/>
        </pc:sldMkLst>
      </pc:sldChg>
      <pc:sldChg chg="del">
        <pc:chgData name="Zonghua Gu" userId="9a7e1853e1951ef5" providerId="LiveId" clId="{CF1FAA12-072C-4ED5-BA76-0FFFAEFDB88A}" dt="2025-09-22T00:19:08.642" v="112" actId="47"/>
        <pc:sldMkLst>
          <pc:docMk/>
          <pc:sldMk cId="1055677735" sldId="373"/>
        </pc:sldMkLst>
      </pc:sldChg>
      <pc:sldChg chg="addSp delSp modSp new del mod">
        <pc:chgData name="Zonghua Gu" userId="9a7e1853e1951ef5" providerId="LiveId" clId="{CF1FAA12-072C-4ED5-BA76-0FFFAEFDB88A}" dt="2025-09-22T00:19:08.642" v="112" actId="47"/>
        <pc:sldMkLst>
          <pc:docMk/>
          <pc:sldMk cId="75619375" sldId="374"/>
        </pc:sldMkLst>
        <pc:spChg chg="mod">
          <ac:chgData name="Zonghua Gu" userId="9a7e1853e1951ef5" providerId="LiveId" clId="{CF1FAA12-072C-4ED5-BA76-0FFFAEFDB88A}" dt="2025-09-22T00:02:31.772" v="74"/>
          <ac:spMkLst>
            <pc:docMk/>
            <pc:sldMk cId="75619375" sldId="374"/>
            <ac:spMk id="2" creationId="{8C466A76-CD50-3559-3AEE-C44E77FF3255}"/>
          </ac:spMkLst>
        </pc:spChg>
        <pc:spChg chg="del">
          <ac:chgData name="Zonghua Gu" userId="9a7e1853e1951ef5" providerId="LiveId" clId="{CF1FAA12-072C-4ED5-BA76-0FFFAEFDB88A}" dt="2025-09-21T23:58:36.972" v="35" actId="478"/>
          <ac:spMkLst>
            <pc:docMk/>
            <pc:sldMk cId="75619375" sldId="374"/>
            <ac:spMk id="4" creationId="{08D7B31D-E1B8-23BC-A619-1658CF7B3495}"/>
          </ac:spMkLst>
        </pc:spChg>
        <pc:spChg chg="add mod">
          <ac:chgData name="Zonghua Gu" userId="9a7e1853e1951ef5" providerId="LiveId" clId="{CF1FAA12-072C-4ED5-BA76-0FFFAEFDB88A}" dt="2025-09-21T23:58:34.795" v="34"/>
          <ac:spMkLst>
            <pc:docMk/>
            <pc:sldMk cId="75619375" sldId="374"/>
            <ac:spMk id="5" creationId="{CD6C1BE6-2C21-95BE-94CA-D474C4F38191}"/>
          </ac:spMkLst>
        </pc:spChg>
        <pc:spChg chg="add mod">
          <ac:chgData name="Zonghua Gu" userId="9a7e1853e1951ef5" providerId="LiveId" clId="{CF1FAA12-072C-4ED5-BA76-0FFFAEFDB88A}" dt="2025-09-22T00:02:26.784" v="73" actId="1076"/>
          <ac:spMkLst>
            <pc:docMk/>
            <pc:sldMk cId="75619375" sldId="374"/>
            <ac:spMk id="6" creationId="{0F9C45FC-EB05-6566-3F0F-E99A8F69C9EC}"/>
          </ac:spMkLst>
        </pc:spChg>
      </pc:sldChg>
      <pc:sldChg chg="modSp add del mod">
        <pc:chgData name="Zonghua Gu" userId="9a7e1853e1951ef5" providerId="LiveId" clId="{CF1FAA12-072C-4ED5-BA76-0FFFAEFDB88A}" dt="2025-09-22T00:19:08.642" v="112" actId="47"/>
        <pc:sldMkLst>
          <pc:docMk/>
          <pc:sldMk cId="831910973" sldId="375"/>
        </pc:sldMkLst>
        <pc:spChg chg="mod">
          <ac:chgData name="Zonghua Gu" userId="9a7e1853e1951ef5" providerId="LiveId" clId="{CF1FAA12-072C-4ED5-BA76-0FFFAEFDB88A}" dt="2025-09-22T00:07:45.409" v="82" actId="113"/>
          <ac:spMkLst>
            <pc:docMk/>
            <pc:sldMk cId="831910973" sldId="375"/>
            <ac:spMk id="2" creationId="{00000000-0000-0000-0000-000000000000}"/>
          </ac:spMkLst>
        </pc:spChg>
      </pc:sldChg>
      <pc:sldChg chg="modSp new del mod">
        <pc:chgData name="Zonghua Gu" userId="9a7e1853e1951ef5" providerId="LiveId" clId="{CF1FAA12-072C-4ED5-BA76-0FFFAEFDB88A}" dt="2025-09-22T00:19:08.642" v="112" actId="47"/>
        <pc:sldMkLst>
          <pc:docMk/>
          <pc:sldMk cId="3663400516" sldId="376"/>
        </pc:sldMkLst>
        <pc:spChg chg="mod">
          <ac:chgData name="Zonghua Gu" userId="9a7e1853e1951ef5" providerId="LiveId" clId="{CF1FAA12-072C-4ED5-BA76-0FFFAEFDB88A}" dt="2025-09-22T00:13:19.209" v="92"/>
          <ac:spMkLst>
            <pc:docMk/>
            <pc:sldMk cId="3663400516" sldId="376"/>
            <ac:spMk id="2" creationId="{2D74D106-5672-D2D0-91A6-33EAE728340F}"/>
          </ac:spMkLst>
        </pc:spChg>
        <pc:spChg chg="mod">
          <ac:chgData name="Zonghua Gu" userId="9a7e1853e1951ef5" providerId="LiveId" clId="{CF1FAA12-072C-4ED5-BA76-0FFFAEFDB88A}" dt="2025-09-22T00:18:13.660" v="98" actId="20577"/>
          <ac:spMkLst>
            <pc:docMk/>
            <pc:sldMk cId="3663400516" sldId="376"/>
            <ac:spMk id="4" creationId="{C3EB6FC8-0A57-C4F7-A418-87CC97372C9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531B6B-01ED-4B91-B944-2A70B0C5B2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973369-F6FC-499D-A990-3E9060F0165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37000" y="0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161579-C726-4AFD-89FC-66D961EAF8EA}" type="datetimeFigureOut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F68850-16A6-41CF-85AD-8061DE0667E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78DEA-CE56-47ED-9B81-B4AC370305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37000" y="8772525"/>
            <a:ext cx="3011488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842652-CBF3-40A7-8FE7-9A3810BFF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590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6768" y="0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/>
          <a:lstStyle>
            <a:lvl1pPr algn="r">
              <a:defRPr sz="1200"/>
            </a:lvl1pPr>
          </a:lstStyle>
          <a:p>
            <a:fld id="{0C5DCA7A-C3FD-4606-A3AD-864BD96433D4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9625" cy="3463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492" tIns="46246" rIns="92492" bIns="4624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008" y="4387136"/>
            <a:ext cx="5560060" cy="4156234"/>
          </a:xfrm>
          <a:prstGeom prst="rect">
            <a:avLst/>
          </a:prstGeom>
        </p:spPr>
        <p:txBody>
          <a:bodyPr vert="horz" lIns="92492" tIns="46246" rIns="92492" bIns="46246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6768" y="8772668"/>
            <a:ext cx="3011699" cy="461804"/>
          </a:xfrm>
          <a:prstGeom prst="rect">
            <a:avLst/>
          </a:prstGeom>
        </p:spPr>
        <p:txBody>
          <a:bodyPr vert="horz" lIns="92492" tIns="46246" rIns="92492" bIns="46246" rtlCol="0" anchor="b"/>
          <a:lstStyle>
            <a:lvl1pPr algn="r">
              <a:defRPr sz="1200"/>
            </a:lvl1pPr>
          </a:lstStyle>
          <a:p>
            <a:fld id="{D46F4F04-2BB1-473A-9274-1B455085D21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6164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7966D375-7FE4-4861-9EA3-8493E3E81506}" type="datetime1">
              <a:rPr lang="en-US" smtClean="0"/>
              <a:t>9/21/2025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C54BE0-D5FE-4C7B-88A7-8835FDA599B1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132153C-039A-48A4-AC9F-CEC24D5C2B7A}" type="datetime1">
              <a:rPr lang="en-US" smtClean="0"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3083A4-9012-4F92-8AC9-739FC4D3B1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147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0065D69-4622-413E-9E09-6A2509001B66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26D84756-85D3-4017-90AB-B482945A0CB0}" type="datetime1">
              <a:rPr lang="en-US" smtClean="0"/>
              <a:t>9/21/2025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359E9A9-3822-4D57-8A64-831B26641011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F96C45A0-00E6-4B4B-A1A7-CF1486D67AF4}" type="datetime1">
              <a:rPr lang="en-US" smtClean="0"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88C3861-EF45-4815-A76E-294671FAB405}" type="datetime1">
              <a:rPr lang="en-US" smtClean="0"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F0B8080-ED7A-45A9-A704-76D750342F93}" type="datetime1">
              <a:rPr lang="en-US" smtClean="0"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D1503A19-0780-4B28-9CCB-B5B1820188BD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142A9E5-AE71-46A9-A65E-9BA279401128}" type="datetime1">
              <a:rPr lang="en-US" smtClean="0"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4087DD3F-948A-46ED-B3EC-5D68A963D0B7}" type="datetime1">
              <a:rPr lang="en-US" smtClean="0"/>
              <a:t>9/21/2025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Z.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018008" y="1828800"/>
            <a:ext cx="225138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8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Subroutines</a:t>
            </a:r>
          </a:p>
          <a:p>
            <a:pPr algn="r"/>
            <a:r>
              <a:rPr lang="en-US" altLang="zh-CN" sz="2400" b="1" dirty="0">
                <a:solidFill>
                  <a:srgbClr val="C00000"/>
                </a:solidFill>
              </a:rPr>
              <a:t>Exercises ANS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69777-22BA-A4F2-A717-CA88FA78E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</a:t>
            </a:r>
            <a:r>
              <a:rPr lang="en-US" altLang="zh-CN"/>
              <a:t>is Wrong?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A26B7A-A91C-8739-59F7-FED523EC9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8200F-E2E0-2FC9-A24B-3D85B65165B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54D579-850A-433C-2F4C-D7CBDE33F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225091"/>
              </p:ext>
            </p:extLst>
          </p:nvPr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F3EEF33-13EC-BB93-CE67-9DD4DBFC22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712184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r1,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pc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0051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13AA5-7512-22DD-1951-CBA6BFFCB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B2E9D-CA3F-A924-BCF5-E675F73BE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Wrong? ANS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9BD184-7857-E916-5337-0E4E92B37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CA4B8-E23A-61B6-D388-BD1EFFC38D5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152400" y="1270963"/>
            <a:ext cx="2667000" cy="4937760"/>
          </a:xfrm>
        </p:spPr>
        <p:txBody>
          <a:bodyPr/>
          <a:lstStyle/>
          <a:p>
            <a:r>
              <a:rPr lang="en-US" dirty="0"/>
              <a:t>Return result should be put into r0, not r1</a:t>
            </a:r>
          </a:p>
          <a:p>
            <a:r>
              <a:rPr lang="en-US" dirty="0"/>
              <a:t>BX </a:t>
            </a:r>
            <a:r>
              <a:rPr lang="en-US" dirty="0" err="1"/>
              <a:t>lr</a:t>
            </a:r>
            <a:r>
              <a:rPr lang="en-US" dirty="0"/>
              <a:t> returns to caller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ABCD11-A9ED-D44F-DB84-BC8E920599B7}"/>
              </a:ext>
            </a:extLst>
          </p:cNvPr>
          <p:cNvGraphicFramePr>
            <a:graphicFrameLocks noGrp="1"/>
          </p:cNvGraphicFramePr>
          <p:nvPr/>
        </p:nvGraphicFramePr>
        <p:xfrm>
          <a:off x="2696497" y="1731779"/>
          <a:ext cx="5791200" cy="2018941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579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Caller Program</a:t>
                      </a:r>
                      <a:endParaRPr lang="en-US" sz="14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Extern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int32_t sum3(int32_t a1, int32_t a2, int32_t a3);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fr-FR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main(</a:t>
                      </a:r>
                      <a:r>
                        <a:rPr lang="fr-FR" sz="1400" dirty="0" err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void</a:t>
                      </a: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){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int32_t s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 = sum3(-1, -2, -3) + sum3(4, 5, 6);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...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3F81107-A59E-5244-C57F-4AFF69A7D6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965596"/>
              </p:ext>
            </p:extLst>
          </p:nvPr>
        </p:nvGraphicFramePr>
        <p:xfrm>
          <a:off x="4847303" y="3856560"/>
          <a:ext cx="3657600" cy="21945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5619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Calle</a:t>
                      </a:r>
                      <a:r>
                        <a:rPr lang="en-US" altLang="zh-CN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</a:t>
                      </a:r>
                      <a:r>
                        <a:rPr lang="en-US" sz="1600" b="1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Program</a:t>
                      </a:r>
                      <a:endParaRPr lang="en-US" sz="1600" b="1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5581">
                <a:tc>
                  <a:txBody>
                    <a:bodyPr/>
                    <a:lstStyle/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sum3 PROC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EXPORT sum3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; r3 = sum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r1 ; sum = a1 + a2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ADD r3, r0, r2 ; sum += a3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MOV r0, r3</a:t>
                      </a: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BX </a:t>
                      </a:r>
                      <a:r>
                        <a:rPr lang="en-US" altLang="zh-CN" sz="1600" dirty="0" err="1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lr</a:t>
                      </a:r>
                      <a:endParaRPr lang="pt-BR" sz="16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pPr marL="0" marR="0" algn="jus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pt-BR" sz="16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ENDP</a:t>
                      </a:r>
                      <a:endParaRPr lang="en-US" sz="1600" dirty="0">
                        <a:effectLst/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42781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1996</TotalTime>
  <Words>232</Words>
  <Application>Microsoft Office PowerPoint</Application>
  <PresentationFormat>On-screen Show (4:3)</PresentationFormat>
  <Paragraphs>47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Bookman Old Style (Headings)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Z. Gu</vt:lpstr>
      <vt:lpstr>What is Wrong?</vt:lpstr>
      <vt:lpstr>What is Wrong? ANS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184</cp:revision>
  <cp:lastPrinted>2018-03-21T12:46:41Z</cp:lastPrinted>
  <dcterms:created xsi:type="dcterms:W3CDTF">2012-11-17T20:04:56Z</dcterms:created>
  <dcterms:modified xsi:type="dcterms:W3CDTF">2025-09-22T00:26:21Z</dcterms:modified>
</cp:coreProperties>
</file>