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58" r:id="rId4"/>
    <p:sldId id="259" r:id="rId5"/>
    <p:sldId id="266" r:id="rId6"/>
    <p:sldId id="260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01473-1F58-4B5B-BC7A-1612AC53A1D6}" v="28" dt="2025-09-21T23:10:35.3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34" autoAdjust="0"/>
  </p:normalViewPr>
  <p:slideViewPr>
    <p:cSldViewPr>
      <p:cViewPr varScale="1">
        <p:scale>
          <a:sx n="71" d="100"/>
          <a:sy n="71" d="100"/>
        </p:scale>
        <p:origin x="1786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1T23:10:38.893" v="347" actId="20577"/>
      <pc:docMkLst>
        <pc:docMk/>
      </pc:docMkLst>
      <pc:sldChg chg="modSp mod">
        <pc:chgData name="Zonghua Gu" userId="9a7e1853e1951ef5" providerId="LiveId" clId="{CF1FAA12-072C-4ED5-BA76-0FFFAEFDB88A}" dt="2025-09-21T22:16:46.051" v="21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2:16:38.952" v="12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2:16:46.051" v="21" actId="20577"/>
          <ac:spMkLst>
            <pc:docMk/>
            <pc:sldMk cId="1683281344" sldId="256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21T22:30:52.824" v="41" actId="1036"/>
        <pc:sldMkLst>
          <pc:docMk/>
          <pc:sldMk cId="447900016" sldId="257"/>
        </pc:sldMkLst>
        <pc:spChg chg="add mod">
          <ac:chgData name="Zonghua Gu" userId="9a7e1853e1951ef5" providerId="LiveId" clId="{CF1FAA12-072C-4ED5-BA76-0FFFAEFDB88A}" dt="2025-09-21T22:30:52.824" v="41" actId="1036"/>
          <ac:spMkLst>
            <pc:docMk/>
            <pc:sldMk cId="447900016" sldId="257"/>
            <ac:spMk id="5" creationId="{4C338993-D673-4ACD-ED3E-E45B166F117A}"/>
          </ac:spMkLst>
        </pc:spChg>
      </pc:sldChg>
      <pc:sldChg chg="addSp modSp mod">
        <pc:chgData name="Zonghua Gu" userId="9a7e1853e1951ef5" providerId="LiveId" clId="{CF1FAA12-072C-4ED5-BA76-0FFFAEFDB88A}" dt="2025-09-21T22:31:27.274" v="62" actId="20577"/>
        <pc:sldMkLst>
          <pc:docMk/>
          <pc:sldMk cId="232496035" sldId="258"/>
        </pc:sldMkLst>
        <pc:spChg chg="add mod">
          <ac:chgData name="Zonghua Gu" userId="9a7e1853e1951ef5" providerId="LiveId" clId="{CF1FAA12-072C-4ED5-BA76-0FFFAEFDB88A}" dt="2025-09-21T22:31:27.274" v="62" actId="20577"/>
          <ac:spMkLst>
            <pc:docMk/>
            <pc:sldMk cId="232496035" sldId="258"/>
            <ac:spMk id="5" creationId="{76C6BEE5-193A-C8E4-CFA2-E80816E735C0}"/>
          </ac:spMkLst>
        </pc:spChg>
      </pc:sldChg>
      <pc:sldChg chg="modSp mod">
        <pc:chgData name="Zonghua Gu" userId="9a7e1853e1951ef5" providerId="LiveId" clId="{CF1FAA12-072C-4ED5-BA76-0FFFAEFDB88A}" dt="2025-09-21T22:40:32.460" v="176" actId="20577"/>
        <pc:sldMkLst>
          <pc:docMk/>
          <pc:sldMk cId="4037105009" sldId="259"/>
        </pc:sldMkLst>
        <pc:spChg chg="mod">
          <ac:chgData name="Zonghua Gu" userId="9a7e1853e1951ef5" providerId="LiveId" clId="{CF1FAA12-072C-4ED5-BA76-0FFFAEFDB88A}" dt="2025-09-21T22:40:32.460" v="176" actId="20577"/>
          <ac:spMkLst>
            <pc:docMk/>
            <pc:sldMk cId="4037105009" sldId="259"/>
            <ac:spMk id="4" creationId="{00000000-0000-0000-0000-000000000000}"/>
          </ac:spMkLst>
        </pc:spChg>
      </pc:sldChg>
      <pc:sldChg chg="addSp modSp mod modNotes modNotesTx">
        <pc:chgData name="Zonghua Gu" userId="9a7e1853e1951ef5" providerId="LiveId" clId="{CF1FAA12-072C-4ED5-BA76-0FFFAEFDB88A}" dt="2025-09-21T22:57:33.675" v="264" actId="20577"/>
        <pc:sldMkLst>
          <pc:docMk/>
          <pc:sldMk cId="1355074441" sldId="260"/>
        </pc:sldMkLst>
        <pc:spChg chg="mod">
          <ac:chgData name="Zonghua Gu" userId="9a7e1853e1951ef5" providerId="LiveId" clId="{CF1FAA12-072C-4ED5-BA76-0FFFAEFDB88A}" dt="2025-09-21T22:45:41.341" v="198" actId="20577"/>
          <ac:spMkLst>
            <pc:docMk/>
            <pc:sldMk cId="1355074441" sldId="260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21T22:57:33.675" v="264" actId="20577"/>
          <ac:spMkLst>
            <pc:docMk/>
            <pc:sldMk cId="1355074441" sldId="260"/>
            <ac:spMk id="5" creationId="{2F0F3C14-4D54-0031-95AB-451FB9954532}"/>
          </ac:spMkLst>
        </pc:spChg>
      </pc:sldChg>
      <pc:sldChg chg="del">
        <pc:chgData name="Zonghua Gu" userId="9a7e1853e1951ef5" providerId="LiveId" clId="{CF1FAA12-072C-4ED5-BA76-0FFFAEFDB88A}" dt="2025-09-21T23:03:04.184" v="270" actId="2696"/>
        <pc:sldMkLst>
          <pc:docMk/>
          <pc:sldMk cId="2714306100" sldId="261"/>
        </pc:sldMkLst>
      </pc:sldChg>
      <pc:sldChg chg="del">
        <pc:chgData name="Zonghua Gu" userId="9a7e1853e1951ef5" providerId="LiveId" clId="{CF1FAA12-072C-4ED5-BA76-0FFFAEFDB88A}" dt="2025-09-21T23:03:04.184" v="270" actId="2696"/>
        <pc:sldMkLst>
          <pc:docMk/>
          <pc:sldMk cId="99910597" sldId="262"/>
        </pc:sldMkLst>
      </pc:sldChg>
      <pc:sldChg chg="addSp modSp mod">
        <pc:chgData name="Zonghua Gu" userId="9a7e1853e1951ef5" providerId="LiveId" clId="{CF1FAA12-072C-4ED5-BA76-0FFFAEFDB88A}" dt="2025-09-21T23:10:38.893" v="347" actId="20577"/>
        <pc:sldMkLst>
          <pc:docMk/>
          <pc:sldMk cId="3638645966" sldId="263"/>
        </pc:sldMkLst>
        <pc:spChg chg="mod">
          <ac:chgData name="Zonghua Gu" userId="9a7e1853e1951ef5" providerId="LiveId" clId="{CF1FAA12-072C-4ED5-BA76-0FFFAEFDB88A}" dt="2025-09-21T23:04:24.695" v="281" actId="14100"/>
          <ac:spMkLst>
            <pc:docMk/>
            <pc:sldMk cId="3638645966" sldId="263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21T23:10:38.893" v="347" actId="20577"/>
          <ac:spMkLst>
            <pc:docMk/>
            <pc:sldMk cId="3638645966" sldId="263"/>
            <ac:spMk id="5" creationId="{0D45E53C-60AD-25C3-58B1-487C352241E8}"/>
          </ac:spMkLst>
        </pc:spChg>
      </pc:sldChg>
      <pc:sldChg chg="modSp del mod">
        <pc:chgData name="Zonghua Gu" userId="9a7e1853e1951ef5" providerId="LiveId" clId="{CF1FAA12-072C-4ED5-BA76-0FFFAEFDB88A}" dt="2025-09-21T23:03:04.184" v="270" actId="2696"/>
        <pc:sldMkLst>
          <pc:docMk/>
          <pc:sldMk cId="1508398580" sldId="264"/>
        </pc:sldMkLst>
        <pc:spChg chg="mod">
          <ac:chgData name="Zonghua Gu" userId="9a7e1853e1951ef5" providerId="LiveId" clId="{CF1FAA12-072C-4ED5-BA76-0FFFAEFDB88A}" dt="2025-09-21T22:58:12.336" v="268"/>
          <ac:spMkLst>
            <pc:docMk/>
            <pc:sldMk cId="1508398580" sldId="264"/>
            <ac:spMk id="2" creationId="{00000000-0000-0000-0000-000000000000}"/>
          </ac:spMkLst>
        </pc:spChg>
        <pc:picChg chg="mod">
          <ac:chgData name="Zonghua Gu" userId="9a7e1853e1951ef5" providerId="LiveId" clId="{CF1FAA12-072C-4ED5-BA76-0FFFAEFDB88A}" dt="2025-09-21T23:02:23.275" v="269" actId="1076"/>
          <ac:picMkLst>
            <pc:docMk/>
            <pc:sldMk cId="1508398580" sldId="264"/>
            <ac:picMk id="6" creationId="{00000000-0000-0000-0000-000000000000}"/>
          </ac:picMkLst>
        </pc:picChg>
      </pc:sldChg>
      <pc:sldChg chg="del">
        <pc:chgData name="Zonghua Gu" userId="9a7e1853e1951ef5" providerId="LiveId" clId="{CF1FAA12-072C-4ED5-BA76-0FFFAEFDB88A}" dt="2025-09-21T23:03:04.184" v="270" actId="2696"/>
        <pc:sldMkLst>
          <pc:docMk/>
          <pc:sldMk cId="712390701" sldId="265"/>
        </pc:sldMkLst>
      </pc:sldChg>
      <pc:sldChg chg="modSp new mod">
        <pc:chgData name="Zonghua Gu" userId="9a7e1853e1951ef5" providerId="LiveId" clId="{CF1FAA12-072C-4ED5-BA76-0FFFAEFDB88A}" dt="2025-09-21T22:39:50.169" v="174" actId="27636"/>
        <pc:sldMkLst>
          <pc:docMk/>
          <pc:sldMk cId="3446674091" sldId="266"/>
        </pc:sldMkLst>
        <pc:spChg chg="mod">
          <ac:chgData name="Zonghua Gu" userId="9a7e1853e1951ef5" providerId="LiveId" clId="{CF1FAA12-072C-4ED5-BA76-0FFFAEFDB88A}" dt="2025-09-21T22:34:51.501" v="88" actId="20577"/>
          <ac:spMkLst>
            <pc:docMk/>
            <pc:sldMk cId="3446674091" sldId="266"/>
            <ac:spMk id="2" creationId="{38FF185C-1F57-A7D0-C373-932269F2E81F}"/>
          </ac:spMkLst>
        </pc:spChg>
        <pc:spChg chg="mod">
          <ac:chgData name="Zonghua Gu" userId="9a7e1853e1951ef5" providerId="LiveId" clId="{CF1FAA12-072C-4ED5-BA76-0FFFAEFDB88A}" dt="2025-09-21T22:39:50.169" v="174" actId="27636"/>
          <ac:spMkLst>
            <pc:docMk/>
            <pc:sldMk cId="3446674091" sldId="266"/>
            <ac:spMk id="4" creationId="{9FF2DBCF-749D-BC85-1FB3-2369244197E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7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Counts the number of leading zero bits in a 64-bit value split into two 32-bit registers.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 counts leading zeros in the upper word using the CLZ instruction. If that is 32 (all zero), it counts leading zeros in the lower word and adds them.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58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What TST does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Operation: computes 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𝑅𝑛</m:t>
                    </m:r>
                    <m:r>
                      <m:rPr>
                        <m:nor/>
                      </m:rPr>
                      <a:rPr 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 </m:t>
                    </m:r>
                    <m:r>
                      <m:rPr>
                        <m:lit/>
                      </m:rPr>
                      <a:rPr lang="en-US" sz="1200" b="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&amp;</m:t>
                    </m:r>
                    <m:r>
                      <m:rPr>
                        <m:nor/>
                      </m:rPr>
                      <a:rPr 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 </m:t>
                    </m:r>
                    <m:r>
                      <m:rPr>
                        <m:nor/>
                      </m:rPr>
                      <a:rPr 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Operand</m:t>
                    </m:r>
                    <m:r>
                      <m:rPr>
                        <m:nor/>
                      </m:rPr>
                      <a:rPr lang="en-US" sz="1200" b="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2</m:t>
                    </m:r>
                  </m:oMath>
                </a14:m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updates N and Z from the result; C is set from any shift applied to Operand2; V is unaffected. No registers are modified.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flag: set to 1 if the AND result is zero (i.e., none of the tested bits were set); cleared to 0 otherwise.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flag: copies bit 31 of the AND result (useful when testing sign or high bits).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 flag: if Operand2 uses a shift (e.g., LSL #k), C becomes the last bit shifted out; if no shift, C is unchanged.’</a:t>
                </a:r>
              </a:p>
              <a:p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What NE means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 is the “not equal” condition code tied to the Zero flag Z being 0 after a prior flag-setting instruction like CMP, TST, ADDS, SUBS.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that prior operation’s result was zero, Z = 1 and NE fails; if the result was nonzero, Z = 0 and NE succeeds.</a:t>
                </a:r>
              </a:p>
              <a:p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Examples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CMP r0, #5: NE is true when r0 ≠ 5 because the subtraction result wasn’t zero, so Z = 0.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TST r0, #0x80000000: NE is true when the tested bit(s) produce a nonzero AND, e.g., the sign bit is 1, so Z = 0.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What TST does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Operation: computes 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𝑅𝑛</a:t>
                </a:r>
                <a:r>
                  <a:rPr lang="en-US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" </a:t>
                </a:r>
                <a:r>
                  <a:rPr lang="en-US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"\&amp;</a:t>
                </a:r>
                <a:r>
                  <a:rPr lang="en-US" sz="1200" b="0" i="0" kern="1200">
                    <a:solidFill>
                      <a:schemeClr val="tx1"/>
                    </a:solidFill>
                    <a:latin typeface="Cambria Math" panose="02040503050406030204" pitchFamily="18" charset="0"/>
                    <a:ea typeface="+mn-ea"/>
                    <a:cs typeface="+mn-cs"/>
                  </a:rPr>
                  <a:t>" Operand2</a:t>
                </a:r>
                <a:r>
                  <a:rPr lang="en-US" sz="1200" b="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updates N and Z from the result; C is set from any shift applied to Operand2; V is unaffected. No registers are modified.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Z flag: set to 1 if the AND result is zero (i.e., none of the tested bits were set); cleared to 0 otherwise.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 flag: copies bit 31 of the AND result (useful when testing sign or high bits).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 flag: if Operand2 uses a shift (e.g., LSL #k), C becomes the last bit shifted out; if no shift, C is unchanged.’</a:t>
                </a:r>
              </a:p>
              <a:p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What NE means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NE is the “not equal” condition code tied to the Zero flag Z being 0 after a prior flag-setting instruction like CMP, TST, ADDS, SUBS.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If that prior operation’s result was zero, Z = 1 and NE fails; if the result was nonzero, Z = 0 and NE succeeds.</a:t>
                </a:r>
              </a:p>
              <a:p>
                <a:r>
                  <a:rPr lang="en-US" sz="1200" b="1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Examples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CMP r0, #5: NE is true when r0 ≠ 5 because the subtraction result wasn’t zero, so Z = 0.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After TST r0, #0x80000000: NE is true when the tested bit(s) produce a nonzero AND, e.g., the sign bit is 1, so Z = 0.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18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MLA R9, R2, R1, R5 → R9 = R5 + (R2 × R1).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r0·r2 already filled r4:r5, adding r1·r2 to r5 correctly accumulates the 2^32 shift of that cross term without disturbing r4.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5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8E8B2B42-CBC2-7D4E-BA50-0E7F29B4DAAB}" type="datetime1">
              <a:rPr lang="en-US" smtClean="0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97D1259-3A46-254C-ADDB-B5DA4F1DF3DA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CA104EC-54AA-E04F-BDC0-22B4E8892699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E6F060-20EB-3246-9088-08BF5F1271D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34C82E41-DA7E-CA4C-823B-C759BEA16CE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500C8B0-EB1A-0A41-B839-C4B99CD2225A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4F16605B-D952-1149-A111-28A5633BAE48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1109A1C-29B2-B04E-8365-C9D22C4AE842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CE417B6-A42B-064A-8677-46C55C4F613A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E76F5AD-3F1F-7141-BC8A-012C5728BE2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9FA12B8-739E-4D47-A14C-180C3BC10865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CDD18CD8-E404-844E-A4BD-DF69B8E5881E}" type="datetime1">
              <a:rPr lang="en-US" smtClean="0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</a:t>
            </a:r>
            <a:r>
              <a:rPr lang="en-US" b="1" dirty="0" err="1">
                <a:latin typeface="Bookman Old Style (Headings)"/>
              </a:rPr>
              <a:t>M3</a:t>
            </a:r>
            <a:r>
              <a:rPr lang="en-US" b="1" dirty="0">
                <a:latin typeface="Bookman Old Style (Headings)"/>
              </a:rPr>
              <a:t>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54358" y="1828800"/>
            <a:ext cx="34150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9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64-bit Data Processing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Addition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371600" y="3581400"/>
            <a:ext cx="7391400" cy="31089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Adding two 64-bit integers A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and B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A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B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00002222FFFFFFFF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0000044400000001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lower 32 bits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0x00002222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upper 32 bits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lower 32 bits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0x00000444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upper 32 bits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Add A and B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ADDS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C[31:0] = A[31:0] + B[31:0], update Carry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ADC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C[64:32] = A[64:32] + B[64:32] + Carry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371600"/>
            <a:ext cx="3886200" cy="196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338993-D673-4ACD-ED3E-E45B166F117A}"/>
              </a:ext>
            </a:extLst>
          </p:cNvPr>
          <p:cNvSpPr txBox="1"/>
          <p:nvPr/>
        </p:nvSpPr>
        <p:spPr>
          <a:xfrm>
            <a:off x="4480173" y="78487"/>
            <a:ext cx="461093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uses ADDS (add with carry update) and ADC (add with carry) instructions to compute the 64-bit result across two 32-bit parts with carry propagation.</a:t>
            </a:r>
          </a:p>
        </p:txBody>
      </p:sp>
    </p:spTree>
    <p:extLst>
      <p:ext uri="{BB962C8B-B14F-4D97-AF65-F5344CB8AC3E}">
        <p14:creationId xmlns:p14="http://schemas.microsoft.com/office/powerpoint/2010/main" val="447900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Subtraction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3200400"/>
            <a:ext cx="7580616" cy="3505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Subtracting two 64-bit integers A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and B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A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- B (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</a:t>
            </a:r>
            <a:r>
              <a:rPr lang="en-US" sz="15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00000002FFFFFFFF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B = 0000000400000001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lower 32 bits 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A’s upper 32 bits 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lower 32 bits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B’s upper 32 bits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Subtract A from B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SUBS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C[31:0] = A[31:0] - B[31:0], update Carry</a:t>
            </a:r>
          </a:p>
          <a:p>
            <a:pPr marL="0" indent="0">
              <a:buNone/>
            </a:pP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 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5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5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C[64:32] = A[64:32] - B[64:32] + Carry - 1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789" y="1295400"/>
            <a:ext cx="3581400" cy="180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C6BEE5-193A-C8E4-CFA2-E80816E735C0}"/>
              </a:ext>
            </a:extLst>
          </p:cNvPr>
          <p:cNvSpPr txBox="1"/>
          <p:nvPr/>
        </p:nvSpPr>
        <p:spPr>
          <a:xfrm>
            <a:off x="4480173" y="78487"/>
            <a:ext cx="461093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It uses SUBS (subtract with carry update) and SBC (subtract with carry) instructions with borrow (= not Carry) to handle the two-part subtraction.</a:t>
            </a:r>
          </a:p>
        </p:txBody>
      </p:sp>
    </p:spTree>
    <p:extLst>
      <p:ext uri="{BB962C8B-B14F-4D97-AF65-F5344CB8AC3E}">
        <p14:creationId xmlns:p14="http://schemas.microsoft.com/office/powerpoint/2010/main" val="232496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Counting Leading Zeroes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38200" y="1539240"/>
            <a:ext cx="7696200" cy="47091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64-bit input data =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upper word,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lower word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# of leading zero bits in the 64-bit data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Counting # of leading zeroes in upper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  r2, r1  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CLZ = Count leading zeroes. It counts how many zero bits appear from MSB downwards in the 32-bit value in r1, and places that count (0–32) into r2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Counting # of leading zeroes in lower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CMP	r2, #32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Compare r2 with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CLZEQ  r3, r0  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r2 == 32, then count leading zero                       bits of the lower word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ADDEQ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all bits of the upper word are zero,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         ; add the leading zeroes of the lower word</a:t>
            </a:r>
          </a:p>
        </p:txBody>
      </p:sp>
    </p:spTree>
    <p:extLst>
      <p:ext uri="{BB962C8B-B14F-4D97-AF65-F5344CB8AC3E}">
        <p14:creationId xmlns:p14="http://schemas.microsoft.com/office/powerpoint/2010/main" val="403710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185C-1F57-A7D0-C373-932269F2E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64-bit Counting Leading Zeroes: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AC736D-2977-4581-2FB1-C29A2DFC8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2DBCF-749D-BC85-1FB3-2369244197E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CLZ on the upper 32 bits: CLZ r2, r1; if r1 ≠ 0, r2 already equals the 64-bit leading-zero count since leading zeros must lie entirely in the upper half for a nonzero upper word.</a:t>
            </a:r>
          </a:p>
          <a:p>
            <a:r>
              <a:rPr lang="en-US" dirty="0"/>
              <a:t>Compare r2 with 32: CMP r2, #32; if equal, the upper word is zero, so count lower: CLZEQ r3, r0; then ADDEQ r2, r2, r3 to add the lower’s leading zeros for the total over 64 bits.</a:t>
            </a:r>
          </a:p>
          <a:p>
            <a:r>
              <a:rPr lang="en-US" dirty="0"/>
              <a:t>Edge cases:</a:t>
            </a:r>
          </a:p>
          <a:p>
            <a:pPr lvl="1"/>
            <a:r>
              <a:rPr lang="en-US" dirty="0"/>
              <a:t>If r1 ≠ 0, the lower word is ignored because the first 1-bit lies in the upper word, making r2 the final answer directly from CLZ r1.</a:t>
            </a:r>
          </a:p>
          <a:p>
            <a:pPr lvl="1"/>
            <a:r>
              <a:rPr lang="en-US" dirty="0"/>
              <a:t>If r1 = 0 and r0 ≠ 0, the total is 32 + CLZ(r0), as there are 32 leading zeros from the upper word plus those from the lower word until its first 1-bit.</a:t>
            </a:r>
          </a:p>
          <a:p>
            <a:pPr lvl="1"/>
            <a:r>
              <a:rPr lang="en-US" dirty="0"/>
              <a:t>If r1 = 0 and r0 = 0, the total is 64; the slide’s conditional path computes r2 = 32 + 32 = 64 via CLZ on both halves.</a:t>
            </a:r>
          </a:p>
        </p:txBody>
      </p:sp>
    </p:spTree>
    <p:extLst>
      <p:ext uri="{BB962C8B-B14F-4D97-AF65-F5344CB8AC3E}">
        <p14:creationId xmlns:p14="http://schemas.microsoft.com/office/powerpoint/2010/main" val="344667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Sign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54162"/>
            <a:ext cx="8229600" cy="20224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Lower word of 64-bit data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Upper word of 64-bit data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TST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0x80000000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Check the sign bit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LDRNE r1, =0xFFFFFFFF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MSB is 1, duplicate 1 in upper word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LDREQ r1, =0x00000000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If MSB is 0, duplicate 0 in upper word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F3C14-4D54-0031-95AB-451FB9954532}"/>
              </a:ext>
            </a:extLst>
          </p:cNvPr>
          <p:cNvSpPr txBox="1"/>
          <p:nvPr/>
        </p:nvSpPr>
        <p:spPr>
          <a:xfrm>
            <a:off x="457200" y="3387762"/>
            <a:ext cx="822960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TST (test) performs a bitwise AND between operands to test bits, updates condition flags (notably Z and N), and discards the result. This is effectively “ANDS without write-back,” used to check whether specific bits are set or clear before a conditional operation. </a:t>
            </a:r>
          </a:p>
          <a:p>
            <a:r>
              <a:rPr lang="en-US" dirty="0"/>
              <a:t>TST r0, 0x80000000 checks the sign bit of the low 32 bits by ANDing r0 with the mask and sets condition flags without storing a result. Z=0 implies MSB=1 (negative), Z=1 implies MSB=0 (non-negative).</a:t>
            </a:r>
          </a:p>
          <a:p>
            <a:r>
              <a:rPr lang="en-US" dirty="0"/>
              <a:t>LDRNE r1, =0xFFFFFFFF ; if Z=0, sign bit set MSB=1(result non-zero → NE), set upper 32 = all 1s</a:t>
            </a:r>
          </a:p>
          <a:p>
            <a:r>
              <a:rPr lang="en-US" dirty="0"/>
              <a:t>LDREQ r1, =0x00000000 ; if Z=1, sign bit clear MSB=0 (result zero → EQ),  set upper 32 = all 0s</a:t>
            </a:r>
          </a:p>
        </p:txBody>
      </p:sp>
    </p:spTree>
    <p:extLst>
      <p:ext uri="{BB962C8B-B14F-4D97-AF65-F5344CB8AC3E}">
        <p14:creationId xmlns:p14="http://schemas.microsoft.com/office/powerpoint/2010/main" val="135507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64-bit Multiplication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82301" y="1152861"/>
            <a:ext cx="8229600" cy="212373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product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multiplier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r1:r0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× multiplicand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r3:r2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+ 2</a:t>
            </a:r>
            <a:r>
              <a:rPr lang="en-US" sz="1600" b="1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32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×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+ 2</a:t>
            </a:r>
            <a:r>
              <a:rPr lang="en-US" sz="1600" b="1" baseline="30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The last item exceeds 64 bits and thus it is ignored.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r5:r4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 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r5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5E53C-60AD-25C3-58B1-487C352241E8}"/>
              </a:ext>
            </a:extLst>
          </p:cNvPr>
          <p:cNvSpPr txBox="1"/>
          <p:nvPr/>
        </p:nvSpPr>
        <p:spPr>
          <a:xfrm>
            <a:off x="457200" y="3387762"/>
            <a:ext cx="822960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UMULL r4, r5, r0, r2 computes the 64-bit product of the low words and places the low 32 bits in r4 and the high 32 bits in r5, establishing the initial 64-bit accumulator.</a:t>
            </a:r>
          </a:p>
          <a:p>
            <a:r>
              <a:rPr lang="en-US" dirty="0"/>
              <a:t>MLA Multiply Accumulate: MLA Rd, Rn, Rm, Ra computes </a:t>
            </a:r>
            <a:r>
              <a:rPr lang="da-DK" dirty="0"/>
              <a:t>Rd = (Ra + (Rn × Rm)) mod 2^32. </a:t>
            </a:r>
            <a:r>
              <a:rPr lang="en-US" dirty="0"/>
              <a:t>Only the least-significant 32 bits of the sum are written to Rd; any higher bits are discarded.</a:t>
            </a:r>
          </a:p>
          <a:p>
            <a:r>
              <a:rPr lang="en-US" dirty="0"/>
              <a:t>MLA r5, r1, r2 adds the cross term r1·r2 (which conceptually belongs at bit position 32) into the high </a:t>
            </a:r>
            <a:r>
              <a:rPr lang="en-US"/>
              <a:t>half r5</a:t>
            </a:r>
          </a:p>
          <a:p>
            <a:r>
              <a:rPr lang="en-US"/>
              <a:t>MLA </a:t>
            </a:r>
            <a:r>
              <a:rPr lang="en-US" dirty="0"/>
              <a:t>r5, r0, r3, r5 similarly adds the other cross term r0·r3 into r5, completing the contribution of both cross terms at the correct alignment; overflow beyond 32 bits of r5 is discarded, ignoring the 2^64·(r1·r3) part.</a:t>
            </a:r>
          </a:p>
        </p:txBody>
      </p:sp>
    </p:spTree>
    <p:extLst>
      <p:ext uri="{BB962C8B-B14F-4D97-AF65-F5344CB8AC3E}">
        <p14:creationId xmlns:p14="http://schemas.microsoft.com/office/powerpoint/2010/main" val="3638645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2463</TotalTime>
  <Words>1600</Words>
  <Application>Microsoft Office PowerPoint</Application>
  <PresentationFormat>On-screen Show (4:3)</PresentationFormat>
  <Paragraphs>100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Bookman Old Style (Headings)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Z. Gu</vt:lpstr>
      <vt:lpstr>64-bit Addition</vt:lpstr>
      <vt:lpstr>64-bit Subtraction</vt:lpstr>
      <vt:lpstr>64-bit Counting Leading Zeroes</vt:lpstr>
      <vt:lpstr>64-bit Counting Leading Zeroes: Explanations</vt:lpstr>
      <vt:lpstr>64-bit Sign Extension</vt:lpstr>
      <vt:lpstr>64-bit Multiplication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225</cp:revision>
  <dcterms:created xsi:type="dcterms:W3CDTF">2013-02-03T05:36:57Z</dcterms:created>
  <dcterms:modified xsi:type="dcterms:W3CDTF">2025-09-21T23:10:39Z</dcterms:modified>
</cp:coreProperties>
</file>