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475" r:id="rId3"/>
    <p:sldId id="473" r:id="rId4"/>
    <p:sldId id="306" r:id="rId5"/>
    <p:sldId id="322" r:id="rId6"/>
    <p:sldId id="323" r:id="rId7"/>
    <p:sldId id="325" r:id="rId8"/>
    <p:sldId id="324" r:id="rId9"/>
    <p:sldId id="525" r:id="rId10"/>
    <p:sldId id="261" r:id="rId11"/>
    <p:sldId id="264" r:id="rId12"/>
    <p:sldId id="26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5ED0-6DB4-4108-82C9-64F0E8E52BFB}" v="6" dt="2025-09-21T23:03:1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delSld modSld">
      <pc:chgData name="Zonghua Gu" userId="9a7e1853e1951ef5" providerId="LiveId" clId="{CF1FAA12-072C-4ED5-BA76-0FFFAEFDB88A}" dt="2025-09-21T23:03:14.599" v="18"/>
      <pc:docMkLst>
        <pc:docMk/>
      </pc:docMkLst>
      <pc:sldChg chg="addSp modSp mod">
        <pc:chgData name="Zonghua Gu" userId="9a7e1853e1951ef5" providerId="LiveId" clId="{CF1FAA12-072C-4ED5-BA76-0FFFAEFDB88A}" dt="2025-09-16T21:27:48.835" v="8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2714306100" sldId="261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99910597" sldId="262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1508398580" sldId="264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712390701" sldId="26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8T02:54:06.006" v="9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975851832" sldId="326"/>
        </pc:sldMkLst>
      </pc:sldChg>
      <pc:sldChg chg="new del">
        <pc:chgData name="Zonghua Gu" userId="9a7e1853e1951ef5" providerId="LiveId" clId="{CF1FAA12-072C-4ED5-BA76-0FFFAEFDB88A}" dt="2025-09-18T02:54:14.576" v="13" actId="47"/>
        <pc:sldMkLst>
          <pc:docMk/>
          <pc:sldMk cId="3087616913" sldId="32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132066556" sldId="346"/>
        </pc:sldMkLst>
      </pc:sldChg>
      <pc:sldChg chg="add del">
        <pc:chgData name="Zonghua Gu" userId="9a7e1853e1951ef5" providerId="LiveId" clId="{CF1FAA12-072C-4ED5-BA76-0FFFAEFDB88A}" dt="2025-09-18T02:55:09.669" v="16"/>
        <pc:sldMkLst>
          <pc:docMk/>
          <pc:sldMk cId="2963767799" sldId="473"/>
        </pc:sldMkLst>
      </pc:sldChg>
      <pc:sldChg chg="add">
        <pc:chgData name="Zonghua Gu" userId="9a7e1853e1951ef5" providerId="LiveId" clId="{CF1FAA12-072C-4ED5-BA76-0FFFAEFDB88A}" dt="2025-09-18T02:54:13.121" v="12"/>
        <pc:sldMkLst>
          <pc:docMk/>
          <pc:sldMk cId="2700446461" sldId="475"/>
        </pc:sldMkLst>
      </pc:sldChg>
      <pc:sldChg chg="add">
        <pc:chgData name="Zonghua Gu" userId="9a7e1853e1951ef5" providerId="LiveId" clId="{CF1FAA12-072C-4ED5-BA76-0FFFAEFDB88A}" dt="2025-09-18T21:31:24.471" v="17"/>
        <pc:sldMkLst>
          <pc:docMk/>
          <pc:sldMk cId="3686948551" sldId="5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4" y="3086370"/>
            <a:ext cx="8631751" cy="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Left by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985"/>
            <a:ext cx="9144000" cy="29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39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7" y="2940435"/>
            <a:ext cx="8644445" cy="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32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Right by 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6"/>
            <a:ext cx="9100256" cy="2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528</Words>
  <Application>Microsoft Office PowerPoint</Application>
  <PresentationFormat>On-screen Show (4:3)</PresentationFormat>
  <Paragraphs>245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Zonghua Gu</vt:lpstr>
      <vt:lpstr>Logic View of Memory</vt:lpstr>
      <vt:lpstr>Logic View of Memory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ADR Pseudo-instruction</vt:lpstr>
      <vt:lpstr>64-bit Logic Shift Left</vt:lpstr>
      <vt:lpstr>64-bit Logic Shift Left</vt:lpstr>
      <vt:lpstr>64-bit Logic Shift Right</vt:lpstr>
      <vt:lpstr>64-bit Logic Shift Right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2025-09-21T23:03:15Z</dcterms:modified>
</cp:coreProperties>
</file>