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33"/>
  </p:notesMasterIdLst>
  <p:sldIdLst>
    <p:sldId id="296" r:id="rId3"/>
    <p:sldId id="298" r:id="rId4"/>
    <p:sldId id="299" r:id="rId5"/>
    <p:sldId id="300" r:id="rId6"/>
    <p:sldId id="301" r:id="rId7"/>
    <p:sldId id="319" r:id="rId8"/>
    <p:sldId id="320" r:id="rId9"/>
    <p:sldId id="321" r:id="rId10"/>
    <p:sldId id="322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33" r:id="rId22"/>
    <p:sldId id="414" r:id="rId23"/>
    <p:sldId id="415" r:id="rId24"/>
    <p:sldId id="336" r:id="rId25"/>
    <p:sldId id="337" r:id="rId26"/>
    <p:sldId id="338" r:id="rId27"/>
    <p:sldId id="339" r:id="rId28"/>
    <p:sldId id="340" r:id="rId29"/>
    <p:sldId id="341" r:id="rId30"/>
    <p:sldId id="345" r:id="rId31"/>
    <p:sldId id="416" r:id="rId32"/>
  </p:sldIdLst>
  <p:sldSz cx="12192000" cy="6858000"/>
  <p:notesSz cx="6858000" cy="9144000"/>
  <p:embeddedFontLst>
    <p:embeddedFont>
      <p:font typeface="Helvetica" panose="020B0604020202020204" charset="0"/>
      <p:regular r:id="rId34"/>
      <p:bold r:id="rId35"/>
      <p:italic r:id="rId36"/>
      <p:boldItalic r:id="rId37"/>
    </p:embeddedFont>
    <p:embeddedFont>
      <p:font typeface="Quattrocento Sans" panose="020B05020500000200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c727d8f58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c727d8f58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c727d8f58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c727d8f583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727d8f58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727d8f583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c727d8f58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c727d8f58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c727d8f58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c727d8f58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c18b7412c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c18b7412c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c18b7412c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c18b7412c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c18b7412c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c18b7412c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c18b7412c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c18b7412c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c18b7412c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c18b7412c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c18b7412cf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c18b7412cf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c18b7412c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2c18b7412c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9128-56D7-BA36-7B73-D70A705E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711C1-8B16-EB72-18AE-D05FA8E60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B7129-DD2C-A1BD-DC85-51EA0E193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C, D, E, H, F, G, A, B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4FD4-4B40-1A8B-EEAB-741CED4F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96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727d8f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727d8f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c727d8f58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c727d8f58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c727d8f58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c727d8f58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c727d8f58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c727d8f58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c727d8f58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c727d8f58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c727d8f58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c727d8f58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c727d8f58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c727d8f58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 ANS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9" name="Google Shape;1659;p8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0" name="Google Shape;1660;p8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1" name="Google Shape;1661;p8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2" name="Google Shape;1662;p8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3" name="Google Shape;1663;p8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4" name="Google Shape;1664;p8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65" name="Google Shape;1665;p80"/>
          <p:cNvCxnSpPr>
            <a:endCxn id="16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6" name="Google Shape;1666;p80"/>
          <p:cNvCxnSpPr>
            <a:stCxn id="1658" idx="7"/>
            <a:endCxn id="16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7" name="Google Shape;1667;p80"/>
          <p:cNvCxnSpPr>
            <a:stCxn id="1660" idx="1"/>
            <a:endCxn id="16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8" name="Google Shape;1668;p80"/>
          <p:cNvCxnSpPr>
            <a:stCxn id="1659" idx="7"/>
            <a:endCxn id="16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80"/>
          <p:cNvCxnSpPr>
            <a:stCxn id="1660" idx="7"/>
            <a:endCxn id="16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0" name="Google Shape;1670;p80"/>
          <p:cNvCxnSpPr>
            <a:stCxn id="1660" idx="5"/>
            <a:endCxn id="16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1" name="Google Shape;1671;p80"/>
          <p:cNvCxnSpPr>
            <a:stCxn id="1661" idx="0"/>
            <a:endCxn id="16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2" name="Google Shape;1672;p80"/>
          <p:cNvCxnSpPr>
            <a:stCxn id="1663" idx="6"/>
            <a:endCxn id="16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3" name="Google Shape;1673;p80"/>
          <p:cNvCxnSpPr>
            <a:stCxn id="1664" idx="2"/>
            <a:endCxn id="16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4" name="Google Shape;1674;p80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75" name="Google Shape;1675;p80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C, F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916ED-AC9A-4CEB-8BED-281A1BC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8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2" name="Google Shape;1682;p8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3" name="Google Shape;1683;p8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4" name="Google Shape;1684;p8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5" name="Google Shape;1685;p8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6" name="Google Shape;1686;p8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7" name="Google Shape;1687;p8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88" name="Google Shape;1688;p81"/>
          <p:cNvCxnSpPr>
            <a:endCxn id="16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9" name="Google Shape;1689;p81"/>
          <p:cNvCxnSpPr>
            <a:stCxn id="1681" idx="7"/>
            <a:endCxn id="16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0" name="Google Shape;1690;p81"/>
          <p:cNvCxnSpPr>
            <a:stCxn id="1683" idx="1"/>
            <a:endCxn id="16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1" name="Google Shape;1691;p81"/>
          <p:cNvCxnSpPr>
            <a:stCxn id="1682" idx="7"/>
            <a:endCxn id="16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" name="Google Shape;1692;p81"/>
          <p:cNvCxnSpPr>
            <a:stCxn id="1683" idx="7"/>
            <a:endCxn id="16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3" name="Google Shape;1693;p81"/>
          <p:cNvCxnSpPr>
            <a:stCxn id="1683" idx="5"/>
            <a:endCxn id="16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4" name="Google Shape;1694;p81"/>
          <p:cNvCxnSpPr>
            <a:stCxn id="1684" idx="0"/>
            <a:endCxn id="16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5" name="Google Shape;1695;p81"/>
          <p:cNvCxnSpPr>
            <a:stCxn id="1686" idx="6"/>
            <a:endCxn id="16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6" name="Google Shape;1696;p81"/>
          <p:cNvCxnSpPr>
            <a:stCxn id="1687" idx="2"/>
            <a:endCxn id="16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7" name="Google Shape;1697;p81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98" name="Google Shape;1698;p81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656C5-EB23-C9D0-9B09-3B5502D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8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5" name="Google Shape;1705;p8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6" name="Google Shape;1706;p8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7" name="Google Shape;1707;p8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8" name="Google Shape;1708;p8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9" name="Google Shape;1709;p8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0" name="Google Shape;1710;p8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11" name="Google Shape;1711;p82"/>
          <p:cNvCxnSpPr>
            <a:endCxn id="17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2" name="Google Shape;1712;p82"/>
          <p:cNvCxnSpPr>
            <a:stCxn id="1704" idx="7"/>
            <a:endCxn id="17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3" name="Google Shape;1713;p82"/>
          <p:cNvCxnSpPr>
            <a:stCxn id="1706" idx="1"/>
            <a:endCxn id="17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4" name="Google Shape;1714;p82"/>
          <p:cNvCxnSpPr>
            <a:stCxn id="1705" idx="7"/>
            <a:endCxn id="17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5" name="Google Shape;1715;p82"/>
          <p:cNvCxnSpPr>
            <a:stCxn id="1706" idx="7"/>
            <a:endCxn id="17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6" name="Google Shape;1716;p82"/>
          <p:cNvCxnSpPr>
            <a:stCxn id="1706" idx="5"/>
            <a:endCxn id="17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7" name="Google Shape;1717;p82"/>
          <p:cNvCxnSpPr>
            <a:stCxn id="1707" idx="0"/>
            <a:endCxn id="17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8" name="Google Shape;1718;p82"/>
          <p:cNvCxnSpPr>
            <a:stCxn id="1709" idx="6"/>
            <a:endCxn id="17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9" name="Google Shape;1719;p82"/>
          <p:cNvCxnSpPr>
            <a:stCxn id="1710" idx="2"/>
            <a:endCxn id="17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0" name="Google Shape;1720;p82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1" name="Google Shape;1721;p82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767CB-7F91-933C-EC9A-A55508E4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8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8" name="Google Shape;1728;p8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9" name="Google Shape;1729;p8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0" name="Google Shape;1730;p8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1" name="Google Shape;1731;p8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2" name="Google Shape;1732;p8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3" name="Google Shape;1733;p8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34" name="Google Shape;1734;p83"/>
          <p:cNvCxnSpPr>
            <a:endCxn id="17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5" name="Google Shape;1735;p83"/>
          <p:cNvCxnSpPr>
            <a:stCxn id="1727" idx="7"/>
            <a:endCxn id="17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6" name="Google Shape;1736;p83"/>
          <p:cNvCxnSpPr>
            <a:stCxn id="1729" idx="1"/>
            <a:endCxn id="17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7" name="Google Shape;1737;p83"/>
          <p:cNvCxnSpPr>
            <a:stCxn id="1728" idx="7"/>
            <a:endCxn id="17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8" name="Google Shape;1738;p83"/>
          <p:cNvCxnSpPr>
            <a:stCxn id="1729" idx="7"/>
            <a:endCxn id="17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9" name="Google Shape;1739;p83"/>
          <p:cNvCxnSpPr>
            <a:stCxn id="1729" idx="5"/>
            <a:endCxn id="17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0" name="Google Shape;1740;p83"/>
          <p:cNvCxnSpPr>
            <a:stCxn id="1730" idx="0"/>
            <a:endCxn id="17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1" name="Google Shape;1741;p83"/>
          <p:cNvCxnSpPr>
            <a:stCxn id="1732" idx="6"/>
            <a:endCxn id="17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2" name="Google Shape;1742;p83"/>
          <p:cNvCxnSpPr>
            <a:stCxn id="1733" idx="2"/>
            <a:endCxn id="17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3" name="Google Shape;1743;p83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BFEC3-CF4C-76E2-FD1E-52852B3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1" name="Google Shape;1751;p8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2" name="Google Shape;1752;p8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3" name="Google Shape;1753;p8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4" name="Google Shape;1754;p8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5" name="Google Shape;1755;p8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6" name="Google Shape;1756;p8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57" name="Google Shape;1757;p84"/>
          <p:cNvCxnSpPr>
            <a:endCxn id="17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8" name="Google Shape;1758;p84"/>
          <p:cNvCxnSpPr>
            <a:stCxn id="1750" idx="7"/>
            <a:endCxn id="17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9" name="Google Shape;1759;p84"/>
          <p:cNvCxnSpPr>
            <a:stCxn id="1752" idx="1"/>
            <a:endCxn id="17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0" name="Google Shape;1760;p84"/>
          <p:cNvCxnSpPr>
            <a:stCxn id="1751" idx="7"/>
            <a:endCxn id="1755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1" name="Google Shape;1761;p84"/>
          <p:cNvCxnSpPr>
            <a:stCxn id="1752" idx="7"/>
            <a:endCxn id="17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2" name="Google Shape;1762;p84"/>
          <p:cNvCxnSpPr>
            <a:stCxn id="1752" idx="5"/>
            <a:endCxn id="17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3" name="Google Shape;1763;p84"/>
          <p:cNvCxnSpPr>
            <a:stCxn id="1753" idx="0"/>
            <a:endCxn id="17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4" name="Google Shape;1764;p84"/>
          <p:cNvCxnSpPr>
            <a:stCxn id="1755" idx="6"/>
            <a:endCxn id="17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5" name="Google Shape;1765;p84"/>
          <p:cNvCxnSpPr>
            <a:stCxn id="1756" idx="2"/>
            <a:endCxn id="17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6" name="Google Shape;1766;p84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67" name="Google Shape;1767;p84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3B186-EF68-F5F9-05BF-543F7059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4" name="Google Shape;1774;p8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5" name="Google Shape;1775;p8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6" name="Google Shape;1776;p8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7" name="Google Shape;1777;p8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8" name="Google Shape;1778;p8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9" name="Google Shape;1779;p8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80" name="Google Shape;1780;p85"/>
          <p:cNvCxnSpPr>
            <a:endCxn id="17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1" name="Google Shape;1781;p85"/>
          <p:cNvCxnSpPr>
            <a:stCxn id="1773" idx="7"/>
            <a:endCxn id="17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85"/>
          <p:cNvCxnSpPr>
            <a:stCxn id="1775" idx="1"/>
            <a:endCxn id="17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85"/>
          <p:cNvCxnSpPr>
            <a:stCxn id="1774" idx="7"/>
            <a:endCxn id="17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85"/>
          <p:cNvCxnSpPr>
            <a:stCxn id="1775" idx="7"/>
            <a:endCxn id="17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5" name="Google Shape;1785;p85"/>
          <p:cNvCxnSpPr>
            <a:stCxn id="1775" idx="5"/>
            <a:endCxn id="17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6" name="Google Shape;1786;p85"/>
          <p:cNvCxnSpPr>
            <a:stCxn id="1776" idx="0"/>
            <a:endCxn id="17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7" name="Google Shape;1787;p85"/>
          <p:cNvCxnSpPr>
            <a:stCxn id="1778" idx="6"/>
            <a:endCxn id="17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8" name="Google Shape;1788;p85"/>
          <p:cNvCxnSpPr>
            <a:stCxn id="1779" idx="2"/>
            <a:endCxn id="17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9" name="Google Shape;1789;p85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0" name="Google Shape;1790;p85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D, E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56993-3830-5613-2CB3-DCED2BEC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7" name="Google Shape;1797;p8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8" name="Google Shape;1798;p8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9" name="Google Shape;1799;p8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0" name="Google Shape;1800;p8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1" name="Google Shape;1801;p8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2" name="Google Shape;1802;p8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03" name="Google Shape;1803;p86"/>
          <p:cNvCxnSpPr>
            <a:endCxn id="179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4" name="Google Shape;1804;p86"/>
          <p:cNvCxnSpPr>
            <a:stCxn id="1796" idx="7"/>
            <a:endCxn id="179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5" name="Google Shape;1805;p86"/>
          <p:cNvCxnSpPr>
            <a:stCxn id="1798" idx="1"/>
            <a:endCxn id="179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86"/>
          <p:cNvCxnSpPr>
            <a:stCxn id="1797" idx="7"/>
            <a:endCxn id="180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7" name="Google Shape;1807;p86"/>
          <p:cNvCxnSpPr>
            <a:stCxn id="1798" idx="7"/>
            <a:endCxn id="180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8" name="Google Shape;1808;p86"/>
          <p:cNvCxnSpPr>
            <a:stCxn id="1798" idx="5"/>
            <a:endCxn id="179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9" name="Google Shape;1809;p86"/>
          <p:cNvCxnSpPr>
            <a:stCxn id="1799" idx="0"/>
            <a:endCxn id="180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0" name="Google Shape;1810;p86"/>
          <p:cNvCxnSpPr>
            <a:stCxn id="1801" idx="6"/>
            <a:endCxn id="180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1" name="Google Shape;1811;p86"/>
          <p:cNvCxnSpPr>
            <a:stCxn id="1802" idx="2"/>
            <a:endCxn id="180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2" name="Google Shape;1812;p86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13" name="Google Shape;1813;p86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44A50-0A67-EA6E-A9EC-6D2EDC5E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0" name="Google Shape;1820;p8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1" name="Google Shape;1821;p8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2" name="Google Shape;1822;p8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3" name="Google Shape;1823;p8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4" name="Google Shape;1824;p8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5" name="Google Shape;1825;p8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26" name="Google Shape;1826;p87"/>
          <p:cNvCxnSpPr>
            <a:endCxn id="182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7" name="Google Shape;1827;p87"/>
          <p:cNvCxnSpPr>
            <a:stCxn id="1819" idx="7"/>
            <a:endCxn id="182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8" name="Google Shape;1828;p87"/>
          <p:cNvCxnSpPr>
            <a:stCxn id="1821" idx="1"/>
            <a:endCxn id="182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9" name="Google Shape;1829;p87"/>
          <p:cNvCxnSpPr>
            <a:stCxn id="1820" idx="7"/>
            <a:endCxn id="182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0" name="Google Shape;1830;p87"/>
          <p:cNvCxnSpPr>
            <a:stCxn id="1821" idx="7"/>
            <a:endCxn id="182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1" name="Google Shape;1831;p87"/>
          <p:cNvCxnSpPr>
            <a:stCxn id="1821" idx="5"/>
            <a:endCxn id="182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2" name="Google Shape;1832;p87"/>
          <p:cNvCxnSpPr>
            <a:stCxn id="1822" idx="0"/>
            <a:endCxn id="182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3" name="Google Shape;1833;p87"/>
          <p:cNvCxnSpPr>
            <a:stCxn id="1824" idx="6"/>
            <a:endCxn id="182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4" name="Google Shape;1834;p87"/>
          <p:cNvCxnSpPr>
            <a:stCxn id="1825" idx="2"/>
            <a:endCxn id="182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5" name="Google Shape;1835;p87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36" name="Google Shape;1836;p87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7AD29-BC30-BE2A-B1E3-52A7F3E5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8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3" name="Google Shape;1843;p8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4" name="Google Shape;1844;p8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5" name="Google Shape;1845;p8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6" name="Google Shape;1846;p8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7" name="Google Shape;1847;p8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8" name="Google Shape;1848;p8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49" name="Google Shape;1849;p88"/>
          <p:cNvCxnSpPr>
            <a:endCxn id="184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0" name="Google Shape;1850;p88"/>
          <p:cNvCxnSpPr>
            <a:stCxn id="1842" idx="7"/>
            <a:endCxn id="184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1" name="Google Shape;1851;p88"/>
          <p:cNvCxnSpPr>
            <a:stCxn id="1844" idx="1"/>
            <a:endCxn id="184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2" name="Google Shape;1852;p88"/>
          <p:cNvCxnSpPr>
            <a:stCxn id="1843" idx="7"/>
            <a:endCxn id="184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3" name="Google Shape;1853;p88"/>
          <p:cNvCxnSpPr>
            <a:stCxn id="1844" idx="7"/>
            <a:endCxn id="184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4" name="Google Shape;1854;p88"/>
          <p:cNvCxnSpPr>
            <a:stCxn id="1844" idx="5"/>
            <a:endCxn id="184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5" name="Google Shape;1855;p88"/>
          <p:cNvCxnSpPr>
            <a:stCxn id="1845" idx="0"/>
            <a:endCxn id="184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6" name="Google Shape;1856;p88"/>
          <p:cNvCxnSpPr>
            <a:stCxn id="1847" idx="6"/>
            <a:endCxn id="184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7" name="Google Shape;1857;p88"/>
          <p:cNvCxnSpPr>
            <a:stCxn id="1848" idx="2"/>
            <a:endCxn id="184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8" name="Google Shape;1858;p88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 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9" name="Google Shape;1859;p88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E04D1-913A-B108-E2EC-CDC3EE46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82" name="Google Shape;1882;p8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3" name="Google Shape;1883;p89"/>
          <p:cNvSpPr txBox="1"/>
          <p:nvPr/>
        </p:nvSpPr>
        <p:spPr>
          <a:xfrm>
            <a:off x="6374650" y="4100851"/>
            <a:ext cx="3981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* if we allow DFS to restart on unmarked nodes, G would be added to the stack (and forming the last element in both the preorder and postorder traversals)</a:t>
            </a:r>
            <a:endParaRPr sz="1800" kern="1200" dirty="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E2DC-5F22-1E3A-A07C-1FAA5BC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FE99-9666-85CB-84BB-C9B16810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D4FA6933-1B10-4C35-C54B-DF1E4D54587D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724EB10D-B12F-3D3B-83F2-C7ECD048CA6B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07E796C3-D3B2-EB85-C9C6-E58D0BCA6224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FB2F58B6-3DD9-C0BD-CB91-E80A79B2CC15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1E465A05-F54C-753D-9D99-3A65A67E46DD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B2DE392-9109-D121-6D62-50694F1EA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A2EA1FFB-E262-4038-9783-F26D5464E3CB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3B069262-D19A-9F08-F9BC-D6F8E6C364BC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FF0A4C70-4138-1D92-31D7-F02DC911DC35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8C0F126D-09FC-9CAF-2511-28F77AE5085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8543F7BD-97A2-CE44-045C-BFB298C60D45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8562B3F7-70CF-D285-F7A0-932327219E9F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9527AE27-D96C-9184-2506-95D72993582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395ECDB0-B406-4DB7-406D-D0C0D6EBB46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655095A1-17E5-F358-8C1B-7A5FA64ABA85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B9512788-2D89-41CD-A79D-26D54C48E7D3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9947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5" name="Google Shape;1905;p90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06" name="Google Shape;1906;p90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A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B660F-A12D-45DA-EBB8-80E452D9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Q4. BFS</a:t>
            </a:r>
            <a:endParaRPr lang="en-S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9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3" name="Google Shape;1913;p9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4" name="Google Shape;1914;p9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5" name="Google Shape;1915;p9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6" name="Google Shape;1916;p9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7" name="Google Shape;1917;p9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8" name="Google Shape;1918;p9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19" name="Google Shape;1919;p91"/>
          <p:cNvCxnSpPr>
            <a:endCxn id="19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0" name="Google Shape;1920;p91"/>
          <p:cNvCxnSpPr>
            <a:stCxn id="1912" idx="7"/>
            <a:endCxn id="19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1" name="Google Shape;1921;p91"/>
          <p:cNvCxnSpPr>
            <a:stCxn id="1914" idx="1"/>
            <a:endCxn id="19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2" name="Google Shape;1922;p91"/>
          <p:cNvCxnSpPr>
            <a:stCxn id="1913" idx="7"/>
            <a:endCxn id="19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3" name="Google Shape;1923;p91"/>
          <p:cNvCxnSpPr>
            <a:stCxn id="1914" idx="7"/>
            <a:endCxn id="19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4" name="Google Shape;1924;p91"/>
          <p:cNvCxnSpPr>
            <a:stCxn id="1914" idx="5"/>
            <a:endCxn id="19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5" name="Google Shape;1925;p91"/>
          <p:cNvCxnSpPr>
            <a:stCxn id="1915" idx="0"/>
            <a:endCxn id="19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6" name="Google Shape;1926;p91"/>
          <p:cNvCxnSpPr>
            <a:stCxn id="1917" idx="6"/>
            <a:endCxn id="19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7" name="Google Shape;1927;p91"/>
          <p:cNvCxnSpPr>
            <a:stCxn id="1918" idx="2"/>
            <a:endCxn id="19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8" name="Google Shape;1928;p91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9" name="Google Shape;1929;p91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B D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2C0F7-AC24-E868-E100-B6F81E84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9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6" name="Google Shape;1936;p9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7" name="Google Shape;1937;p9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8" name="Google Shape;1938;p9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9" name="Google Shape;1939;p9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0" name="Google Shape;1940;p9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1" name="Google Shape;1941;p9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42" name="Google Shape;1942;p92"/>
          <p:cNvCxnSpPr>
            <a:endCxn id="19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3" name="Google Shape;1943;p92"/>
          <p:cNvCxnSpPr>
            <a:stCxn id="1935" idx="7"/>
            <a:endCxn id="19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4" name="Google Shape;1944;p92"/>
          <p:cNvCxnSpPr>
            <a:stCxn id="1937" idx="1"/>
            <a:endCxn id="19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5" name="Google Shape;1945;p92"/>
          <p:cNvCxnSpPr>
            <a:stCxn id="1936" idx="7"/>
            <a:endCxn id="19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6" name="Google Shape;1946;p92"/>
          <p:cNvCxnSpPr>
            <a:stCxn id="1937" idx="7"/>
            <a:endCxn id="19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7" name="Google Shape;1947;p92"/>
          <p:cNvCxnSpPr>
            <a:stCxn id="1937" idx="5"/>
            <a:endCxn id="19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8" name="Google Shape;1948;p92"/>
          <p:cNvCxnSpPr>
            <a:stCxn id="1938" idx="0"/>
            <a:endCxn id="19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9" name="Google Shape;1949;p92"/>
          <p:cNvCxnSpPr>
            <a:stCxn id="1940" idx="6"/>
            <a:endCxn id="19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0" name="Google Shape;1950;p92"/>
          <p:cNvCxnSpPr>
            <a:stCxn id="1941" idx="2"/>
            <a:endCxn id="19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1" name="Google Shape;1951;p92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2" name="Google Shape;1952;p92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D C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3B886-C5E7-99B2-8472-0AB476D4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9" name="Google Shape;1959;p9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0" name="Google Shape;1960;p9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1" name="Google Shape;1961;p9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2" name="Google Shape;1962;p9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3" name="Google Shape;1963;p9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4" name="Google Shape;1964;p9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65" name="Google Shape;1965;p93"/>
          <p:cNvCxnSpPr>
            <a:endCxn id="19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6" name="Google Shape;1966;p93"/>
          <p:cNvCxnSpPr>
            <a:stCxn id="1958" idx="7"/>
            <a:endCxn id="19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7" name="Google Shape;1967;p93"/>
          <p:cNvCxnSpPr>
            <a:stCxn id="1960" idx="1"/>
            <a:endCxn id="19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8" name="Google Shape;1968;p93"/>
          <p:cNvCxnSpPr>
            <a:stCxn id="1959" idx="7"/>
            <a:endCxn id="19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9" name="Google Shape;1969;p93"/>
          <p:cNvCxnSpPr>
            <a:stCxn id="1960" idx="7"/>
            <a:endCxn id="19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0" name="Google Shape;1970;p93"/>
          <p:cNvCxnSpPr>
            <a:stCxn id="1960" idx="5"/>
            <a:endCxn id="19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1" name="Google Shape;1971;p93"/>
          <p:cNvCxnSpPr>
            <a:stCxn id="1961" idx="0"/>
            <a:endCxn id="19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93"/>
          <p:cNvCxnSpPr>
            <a:stCxn id="1963" idx="6"/>
            <a:endCxn id="19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3" name="Google Shape;1973;p93"/>
          <p:cNvCxnSpPr>
            <a:stCxn id="1964" idx="2"/>
            <a:endCxn id="19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4" name="Google Shape;1974;p93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75" name="Google Shape;1975;p93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C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9CF43-5DBE-6B15-4E68-8A528243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9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2" name="Google Shape;1982;p9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3" name="Google Shape;1983;p9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4" name="Google Shape;1984;p9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5" name="Google Shape;1985;p9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6" name="Google Shape;1986;p9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7" name="Google Shape;1987;p9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88" name="Google Shape;1988;p94"/>
          <p:cNvCxnSpPr>
            <a:endCxn id="19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9" name="Google Shape;1989;p94"/>
          <p:cNvCxnSpPr>
            <a:stCxn id="1981" idx="7"/>
            <a:endCxn id="19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0" name="Google Shape;1990;p94"/>
          <p:cNvCxnSpPr>
            <a:stCxn id="1983" idx="1"/>
            <a:endCxn id="19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1" name="Google Shape;1991;p94"/>
          <p:cNvCxnSpPr>
            <a:stCxn id="1982" idx="7"/>
            <a:endCxn id="19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2" name="Google Shape;1992;p94"/>
          <p:cNvCxnSpPr>
            <a:stCxn id="1983" idx="7"/>
            <a:endCxn id="19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3" name="Google Shape;1993;p94"/>
          <p:cNvCxnSpPr>
            <a:stCxn id="1983" idx="5"/>
            <a:endCxn id="19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4" name="Google Shape;1994;p94"/>
          <p:cNvCxnSpPr>
            <a:stCxn id="1984" idx="0"/>
            <a:endCxn id="19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5" name="Google Shape;1995;p94"/>
          <p:cNvCxnSpPr>
            <a:stCxn id="1986" idx="6"/>
            <a:endCxn id="19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6" name="Google Shape;1996;p94"/>
          <p:cNvCxnSpPr>
            <a:stCxn id="1987" idx="2"/>
            <a:endCxn id="19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7" name="Google Shape;1997;p94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98" name="Google Shape;1998;p94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4590E-560F-9FA7-B3B0-85746C9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9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5" name="Google Shape;2005;p9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6" name="Google Shape;2006;p9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7" name="Google Shape;2007;p9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8" name="Google Shape;2008;p9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9" name="Google Shape;2009;p9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10" name="Google Shape;2010;p9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11" name="Google Shape;2011;p95"/>
          <p:cNvCxnSpPr>
            <a:endCxn id="20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2" name="Google Shape;2012;p95"/>
          <p:cNvCxnSpPr>
            <a:stCxn id="2004" idx="7"/>
            <a:endCxn id="20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3" name="Google Shape;2013;p95"/>
          <p:cNvCxnSpPr>
            <a:stCxn id="2006" idx="1"/>
            <a:endCxn id="20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4" name="Google Shape;2014;p95"/>
          <p:cNvCxnSpPr>
            <a:stCxn id="2005" idx="7"/>
            <a:endCxn id="20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5" name="Google Shape;2015;p95"/>
          <p:cNvCxnSpPr>
            <a:stCxn id="2006" idx="7"/>
            <a:endCxn id="20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6" name="Google Shape;2016;p95"/>
          <p:cNvCxnSpPr>
            <a:stCxn id="2006" idx="5"/>
            <a:endCxn id="20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7" name="Google Shape;2017;p95"/>
          <p:cNvCxnSpPr>
            <a:stCxn id="2007" idx="0"/>
            <a:endCxn id="20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8" name="Google Shape;2018;p95"/>
          <p:cNvCxnSpPr>
            <a:stCxn id="2009" idx="6"/>
            <a:endCxn id="20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9" name="Google Shape;2019;p95"/>
          <p:cNvCxnSpPr>
            <a:stCxn id="2010" idx="2"/>
            <a:endCxn id="20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0" name="Google Shape;2020;p95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1" name="Google Shape;2021;p95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442F7-0DFF-0B85-347A-F3DE09E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9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8" name="Google Shape;2028;p9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9" name="Google Shape;2029;p9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0" name="Google Shape;2030;p9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1" name="Google Shape;2031;p9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2" name="Google Shape;2032;p9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3" name="Google Shape;2033;p9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34" name="Google Shape;2034;p96"/>
          <p:cNvCxnSpPr>
            <a:endCxn id="20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5" name="Google Shape;2035;p96"/>
          <p:cNvCxnSpPr>
            <a:stCxn id="2027" idx="7"/>
            <a:endCxn id="20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6" name="Google Shape;2036;p96"/>
          <p:cNvCxnSpPr>
            <a:stCxn id="2029" idx="1"/>
            <a:endCxn id="20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7" name="Google Shape;2037;p96"/>
          <p:cNvCxnSpPr>
            <a:cxnSpLocks/>
            <a:stCxn id="2028" idx="7"/>
            <a:endCxn id="20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8" name="Google Shape;2038;p96"/>
          <p:cNvCxnSpPr>
            <a:stCxn id="2029" idx="7"/>
            <a:endCxn id="20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9" name="Google Shape;2039;p96"/>
          <p:cNvCxnSpPr>
            <a:stCxn id="2029" idx="5"/>
            <a:endCxn id="20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0" name="Google Shape;2040;p96"/>
          <p:cNvCxnSpPr>
            <a:stCxn id="2030" idx="0"/>
            <a:endCxn id="20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1" name="Google Shape;2041;p96"/>
          <p:cNvCxnSpPr>
            <a:cxnSpLocks/>
            <a:stCxn id="2032" idx="6"/>
            <a:endCxn id="20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2" name="Google Shape;2042;p96"/>
          <p:cNvCxnSpPr>
            <a:stCxn id="2033" idx="2"/>
            <a:endCxn id="20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3" name="Google Shape;2043;p96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44" name="Google Shape;2044;p9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1D6333-74AD-2F88-B33B-A51A7B3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9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1" name="Google Shape;2051;p9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2" name="Google Shape;2052;p9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3" name="Google Shape;2053;p9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4" name="Google Shape;2054;p9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6" name="Google Shape;2056;p9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57" name="Google Shape;2057;p97"/>
          <p:cNvCxnSpPr>
            <a:endCxn id="20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8" name="Google Shape;2058;p97"/>
          <p:cNvCxnSpPr>
            <a:stCxn id="2050" idx="7"/>
            <a:endCxn id="20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7"/>
          <p:cNvCxnSpPr>
            <a:stCxn id="2052" idx="1"/>
            <a:endCxn id="20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7"/>
          <p:cNvCxnSpPr>
            <a:cxnSpLocks/>
            <a:stCxn id="2051" idx="7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7"/>
          <p:cNvCxnSpPr>
            <a:stCxn id="2052" idx="7"/>
            <a:endCxn id="20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2" name="Google Shape;2062;p97"/>
          <p:cNvCxnSpPr>
            <a:stCxn id="2052" idx="5"/>
            <a:endCxn id="20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3" name="Google Shape;2063;p97"/>
          <p:cNvCxnSpPr>
            <a:stCxn id="2053" idx="0"/>
            <a:endCxn id="20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4" name="Google Shape;2064;p97"/>
          <p:cNvCxnSpPr>
            <a:cxnSpLocks/>
            <a:endCxn id="20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5" name="Google Shape;2065;p97"/>
          <p:cNvCxnSpPr>
            <a:stCxn id="2056" idx="2"/>
            <a:endCxn id="20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6" name="Google Shape;2066;p97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67" name="Google Shape;2067;p9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G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7843A-F245-AA06-6104-FAD2AE8F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Google Shape;2078;p98">
            <a:extLst>
              <a:ext uri="{FF2B5EF4-FFF2-40B4-BE49-F238E27FC236}">
                <a16:creationId xmlns:a16="http://schemas.microsoft.com/office/drawing/2014/main" id="{C006007C-7A23-73A4-039A-90BE5C329966}"/>
              </a:ext>
            </a:extLst>
          </p:cNvPr>
          <p:cNvSpPr/>
          <p:nvPr/>
        </p:nvSpPr>
        <p:spPr>
          <a:xfrm>
            <a:off x="3194785" y="2217101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" name="Google Shape;2087;p98">
            <a:extLst>
              <a:ext uri="{FF2B5EF4-FFF2-40B4-BE49-F238E27FC236}">
                <a16:creationId xmlns:a16="http://schemas.microsoft.com/office/drawing/2014/main" id="{A18F2AE8-BBB8-FB49-C2A1-FEAAD6AD0CEC}"/>
              </a:ext>
            </a:extLst>
          </p:cNvPr>
          <p:cNvCxnSpPr>
            <a:stCxn id="4" idx="6"/>
          </p:cNvCxnSpPr>
          <p:nvPr/>
        </p:nvCxnSpPr>
        <p:spPr>
          <a:xfrm>
            <a:off x="3798685" y="251905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90" name="Google Shape;2090;p9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EE933-7FCB-9DC8-8DF2-AC8EED29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37FD-8AE5-CDD5-693A-D5B2D5A9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Q5. Graph Traversals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821F-B525-9587-ADC1-AFAB9D0A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</a:t>
            </a:r>
            <a:endParaRPr lang="pt-BR" sz="2400" dirty="0">
              <a:latin typeface="Quattrocento Sans" panose="020B0502050000020003" pitchFamily="34" charset="0"/>
            </a:endParaRP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</a:t>
            </a:r>
          </a:p>
          <a:p>
            <a:endParaRPr lang="en-S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39" y="2710147"/>
            <a:ext cx="2905519" cy="23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9674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sp>
        <p:nvSpPr>
          <p:cNvPr id="52" name="Google Shape;1513;p74">
            <a:extLst>
              <a:ext uri="{FF2B5EF4-FFF2-40B4-BE49-F238E27FC236}">
                <a16:creationId xmlns:a16="http://schemas.microsoft.com/office/drawing/2014/main" id="{23EB5E71-6343-9543-C464-A75BD31649A8}"/>
              </a:ext>
            </a:extLst>
          </p:cNvPr>
          <p:cNvSpPr txBox="1"/>
          <p:nvPr/>
        </p:nvSpPr>
        <p:spPr>
          <a:xfrm>
            <a:off x="10761825" y="2738667"/>
            <a:ext cx="6840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 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" name="Google Shape;1514;p74">
            <a:extLst>
              <a:ext uri="{FF2B5EF4-FFF2-40B4-BE49-F238E27FC236}">
                <a16:creationId xmlns:a16="http://schemas.microsoft.com/office/drawing/2014/main" id="{73D22E9A-A4AE-147E-9B51-9EBB175B83C2}"/>
              </a:ext>
            </a:extLst>
          </p:cNvPr>
          <p:cNvSpPr txBox="1"/>
          <p:nvPr/>
        </p:nvSpPr>
        <p:spPr>
          <a:xfrm>
            <a:off x="10761825" y="3221330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" name="Google Shape;1515;p74">
            <a:extLst>
              <a:ext uri="{FF2B5EF4-FFF2-40B4-BE49-F238E27FC236}">
                <a16:creationId xmlns:a16="http://schemas.microsoft.com/office/drawing/2014/main" id="{FA5ABAE4-BAC8-038C-956D-5E095FA78310}"/>
              </a:ext>
            </a:extLst>
          </p:cNvPr>
          <p:cNvSpPr txBox="1"/>
          <p:nvPr/>
        </p:nvSpPr>
        <p:spPr>
          <a:xfrm>
            <a:off x="10761825" y="37040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" name="Google Shape;1516;p74">
            <a:extLst>
              <a:ext uri="{FF2B5EF4-FFF2-40B4-BE49-F238E27FC236}">
                <a16:creationId xmlns:a16="http://schemas.microsoft.com/office/drawing/2014/main" id="{534892E7-52F4-E458-8016-DC497B6ED90E}"/>
              </a:ext>
            </a:extLst>
          </p:cNvPr>
          <p:cNvSpPr txBox="1"/>
          <p:nvPr/>
        </p:nvSpPr>
        <p:spPr>
          <a:xfrm>
            <a:off x="10761825" y="4199367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  F,   E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" name="Google Shape;1517;p74">
            <a:extLst>
              <a:ext uri="{FF2B5EF4-FFF2-40B4-BE49-F238E27FC236}">
                <a16:creationId xmlns:a16="http://schemas.microsoft.com/office/drawing/2014/main" id="{BF353823-E202-BB4E-FCCC-526010BCC7B1}"/>
              </a:ext>
            </a:extLst>
          </p:cNvPr>
          <p:cNvSpPr txBox="1"/>
          <p:nvPr/>
        </p:nvSpPr>
        <p:spPr>
          <a:xfrm>
            <a:off x="10761825" y="46947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" name="Google Shape;1518;p74">
            <a:extLst>
              <a:ext uri="{FF2B5EF4-FFF2-40B4-BE49-F238E27FC236}">
                <a16:creationId xmlns:a16="http://schemas.microsoft.com/office/drawing/2014/main" id="{7CE13E77-C37D-5453-1265-3F2F79267D5D}"/>
              </a:ext>
            </a:extLst>
          </p:cNvPr>
          <p:cNvSpPr txBox="1"/>
          <p:nvPr/>
        </p:nvSpPr>
        <p:spPr>
          <a:xfrm>
            <a:off x="10761825" y="566006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8E99-BCD1-A9A2-0FB4-455075C3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20EB-5A46-9CC6-CF7D-E5D42991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Q5. Graph Traversals ANS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C22D-ADFD-252A-35E2-4123A194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(A, B, D, E, H, C, F, G)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C, ‘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(C, D, F, E, G, H, 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6FC3-6539-2C77-901F-8ECCE516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39" y="2710147"/>
            <a:ext cx="2905519" cy="23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2C24-2E78-1583-B638-5D25518D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A515-E234-B5F0-9085-8BDCD53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18BE-9B82-9DE1-0409-3460255A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undirected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C6F2FF17-26EC-3F3A-B1CC-30211DF4CCDC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A1996CD5-9AD2-3F77-11E5-DE03BFB3D856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7C2EA833-4EE0-2443-B890-410A483C4871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05E11CD3-E3AE-342A-1D5B-C07B85B02100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F9D909C3-3C30-600E-A695-99FAC5D0CBFC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C98D3EE-3398-CB7E-C964-1EDFD69AF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C88FA083-A439-EB12-C2CB-C411EC69DC62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E893A74C-0281-73AE-BCA4-E9AA5B5D7250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86FBAF5C-6364-33BD-D492-58CA944082B7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A0D20650-6436-3F69-AC23-0540F25B858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5F397555-D698-E5A3-2FB6-53F1127BCFA2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5A1C0A73-AF90-3D25-739B-021E670908FB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016148C7-E900-CD2C-D3B4-8016A9A42D43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8ADAEFFC-6B71-2956-A015-581D8C72A44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8841F2B2-2D08-B7B0-E694-04DBB8E870EF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4B927915-8E85-AEB5-A95A-5EFF5EF3BD5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415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27568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sp>
        <p:nvSpPr>
          <p:cNvPr id="21" name="Google Shape;1547;p75">
            <a:extLst>
              <a:ext uri="{FF2B5EF4-FFF2-40B4-BE49-F238E27FC236}">
                <a16:creationId xmlns:a16="http://schemas.microsoft.com/office/drawing/2014/main" id="{8B9A0995-1883-959F-B9DD-02415A19C43B}"/>
              </a:ext>
            </a:extLst>
          </p:cNvPr>
          <p:cNvSpPr txBox="1"/>
          <p:nvPr/>
        </p:nvSpPr>
        <p:spPr>
          <a:xfrm>
            <a:off x="10710852" y="2754094"/>
            <a:ext cx="603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" name="Google Shape;1548;p75">
            <a:extLst>
              <a:ext uri="{FF2B5EF4-FFF2-40B4-BE49-F238E27FC236}">
                <a16:creationId xmlns:a16="http://schemas.microsoft.com/office/drawing/2014/main" id="{6BB37DC9-9E9F-328B-E520-E8D6D9F574C4}"/>
              </a:ext>
            </a:extLst>
          </p:cNvPr>
          <p:cNvSpPr txBox="1"/>
          <p:nvPr/>
        </p:nvSpPr>
        <p:spPr>
          <a:xfrm>
            <a:off x="10710852" y="3236769"/>
            <a:ext cx="76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C,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" name="Google Shape;1549;p75">
            <a:extLst>
              <a:ext uri="{FF2B5EF4-FFF2-40B4-BE49-F238E27FC236}">
                <a16:creationId xmlns:a16="http://schemas.microsoft.com/office/drawing/2014/main" id="{B6D10375-C63B-FE16-A9BE-D040C19B9863}"/>
              </a:ext>
            </a:extLst>
          </p:cNvPr>
          <p:cNvSpPr txBox="1"/>
          <p:nvPr/>
        </p:nvSpPr>
        <p:spPr>
          <a:xfrm>
            <a:off x="10710852" y="3719444"/>
            <a:ext cx="715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F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" name="Google Shape;1550;p75">
            <a:extLst>
              <a:ext uri="{FF2B5EF4-FFF2-40B4-BE49-F238E27FC236}">
                <a16:creationId xmlns:a16="http://schemas.microsoft.com/office/drawing/2014/main" id="{D3077BDB-ED1A-99BD-677F-4B51EE32374B}"/>
              </a:ext>
            </a:extLst>
          </p:cNvPr>
          <p:cNvSpPr txBox="1"/>
          <p:nvPr/>
        </p:nvSpPr>
        <p:spPr>
          <a:xfrm>
            <a:off x="10710852" y="4214794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B, E,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1551;p75">
            <a:extLst>
              <a:ext uri="{FF2B5EF4-FFF2-40B4-BE49-F238E27FC236}">
                <a16:creationId xmlns:a16="http://schemas.microsoft.com/office/drawing/2014/main" id="{BFA5E1D6-1B44-7AF9-D7AD-DD1376B52EA8}"/>
              </a:ext>
            </a:extLst>
          </p:cNvPr>
          <p:cNvSpPr txBox="1"/>
          <p:nvPr/>
        </p:nvSpPr>
        <p:spPr>
          <a:xfrm>
            <a:off x="10710852" y="4710144"/>
            <a:ext cx="657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D,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" name="Google Shape;1552;p75">
            <a:extLst>
              <a:ext uri="{FF2B5EF4-FFF2-40B4-BE49-F238E27FC236}">
                <a16:creationId xmlns:a16="http://schemas.microsoft.com/office/drawing/2014/main" id="{E8EFBE6D-082F-BA14-ED84-8A8E87578902}"/>
              </a:ext>
            </a:extLst>
          </p:cNvPr>
          <p:cNvSpPr txBox="1"/>
          <p:nvPr/>
        </p:nvSpPr>
        <p:spPr>
          <a:xfrm>
            <a:off x="10710852" y="5675494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559;p75">
            <a:extLst>
              <a:ext uri="{FF2B5EF4-FFF2-40B4-BE49-F238E27FC236}">
                <a16:creationId xmlns:a16="http://schemas.microsoft.com/office/drawing/2014/main" id="{8198DCA9-BAA5-3B83-2E95-47CC8D7AA440}"/>
              </a:ext>
            </a:extLst>
          </p:cNvPr>
          <p:cNvSpPr txBox="1"/>
          <p:nvPr/>
        </p:nvSpPr>
        <p:spPr>
          <a:xfrm>
            <a:off x="10711452" y="5192819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C, D, E, G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Q3: Pre-Order &amp; Post-Order Traversals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388CE-4984-1D96-6262-D4F0B9539D54}"/>
              </a:ext>
            </a:extLst>
          </p:cNvPr>
          <p:cNvSpPr txBox="1"/>
          <p:nvPr/>
        </p:nvSpPr>
        <p:spPr>
          <a:xfrm>
            <a:off x="3200250" y="6336060"/>
            <a:ext cx="689179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We use a stack-based implementation instead of recursive function calls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0" name="Google Shape;1590;p7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2" name="Google Shape;1592;p7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3" name="Google Shape;1593;p7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4" name="Google Shape;1594;p7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5" name="Google Shape;1595;p7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96" name="Google Shape;1596;p77"/>
          <p:cNvCxnSpPr>
            <a:endCxn id="15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7" name="Google Shape;1597;p77"/>
          <p:cNvCxnSpPr>
            <a:stCxn id="1589" idx="7"/>
            <a:endCxn id="15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77"/>
          <p:cNvCxnSpPr>
            <a:stCxn id="1591" idx="1"/>
            <a:endCxn id="15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9" name="Google Shape;1599;p77"/>
          <p:cNvCxnSpPr>
            <a:stCxn id="1590" idx="7"/>
            <a:endCxn id="15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77"/>
          <p:cNvCxnSpPr>
            <a:stCxn id="1591" idx="7"/>
            <a:endCxn id="15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1" name="Google Shape;1601;p77"/>
          <p:cNvCxnSpPr>
            <a:stCxn id="1591" idx="5"/>
            <a:endCxn id="15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2" name="Google Shape;1602;p77"/>
          <p:cNvCxnSpPr>
            <a:stCxn id="1592" idx="0"/>
            <a:endCxn id="15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3" name="Google Shape;1603;p77"/>
          <p:cNvCxnSpPr>
            <a:stCxn id="1594" idx="6"/>
            <a:endCxn id="15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4" name="Google Shape;1604;p77"/>
          <p:cNvCxnSpPr>
            <a:stCxn id="1595" idx="2"/>
            <a:endCxn id="15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5" name="Google Shape;1605;p77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6" name="Google Shape;1606;p7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CCB48-D65E-8F93-388F-F6E33603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3" name="Google Shape;1613;p7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4" name="Google Shape;1614;p7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5" name="Google Shape;1615;p7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6" name="Google Shape;1616;p7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7" name="Google Shape;1617;p7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8" name="Google Shape;1618;p7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19" name="Google Shape;1619;p78"/>
          <p:cNvCxnSpPr>
            <a:endCxn id="16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0" name="Google Shape;1620;p78"/>
          <p:cNvCxnSpPr>
            <a:stCxn id="1612" idx="7"/>
            <a:endCxn id="16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1" name="Google Shape;1621;p78"/>
          <p:cNvCxnSpPr>
            <a:stCxn id="1614" idx="1"/>
            <a:endCxn id="16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2" name="Google Shape;1622;p78"/>
          <p:cNvCxnSpPr>
            <a:stCxn id="1613" idx="7"/>
            <a:endCxn id="16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3" name="Google Shape;1623;p78"/>
          <p:cNvCxnSpPr>
            <a:stCxn id="1614" idx="7"/>
            <a:endCxn id="16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4" name="Google Shape;1624;p78"/>
          <p:cNvCxnSpPr>
            <a:stCxn id="1614" idx="5"/>
            <a:endCxn id="16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5" name="Google Shape;1625;p78"/>
          <p:cNvCxnSpPr>
            <a:stCxn id="1615" idx="0"/>
            <a:endCxn id="16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6" name="Google Shape;1626;p78"/>
          <p:cNvCxnSpPr>
            <a:stCxn id="1617" idx="6"/>
            <a:endCxn id="16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7" name="Google Shape;1627;p78"/>
          <p:cNvCxnSpPr>
            <a:stCxn id="1618" idx="2"/>
            <a:endCxn id="16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8" name="Google Shape;1628;p78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9" name="Google Shape;1629;p7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E2B7C-A3C1-7CBA-0B92-4E691F2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6" name="Google Shape;1636;p7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7" name="Google Shape;1637;p7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8" name="Google Shape;1638;p7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9" name="Google Shape;1639;p7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0" name="Google Shape;1640;p7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1" name="Google Shape;1641;p7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42" name="Google Shape;1642;p79"/>
          <p:cNvCxnSpPr>
            <a:endCxn id="16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3" name="Google Shape;1643;p79"/>
          <p:cNvCxnSpPr>
            <a:stCxn id="1635" idx="7"/>
            <a:endCxn id="16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4" name="Google Shape;1644;p79"/>
          <p:cNvCxnSpPr>
            <a:stCxn id="1637" idx="1"/>
            <a:endCxn id="16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5" name="Google Shape;1645;p79"/>
          <p:cNvCxnSpPr>
            <a:stCxn id="1636" idx="7"/>
            <a:endCxn id="16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79"/>
          <p:cNvCxnSpPr>
            <a:stCxn id="1637" idx="7"/>
            <a:endCxn id="16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7" name="Google Shape;1647;p79"/>
          <p:cNvCxnSpPr>
            <a:stCxn id="1637" idx="5"/>
            <a:endCxn id="16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8" name="Google Shape;1648;p79"/>
          <p:cNvCxnSpPr>
            <a:stCxn id="1638" idx="0"/>
            <a:endCxn id="16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9" name="Google Shape;1649;p79"/>
          <p:cNvCxnSpPr>
            <a:stCxn id="1640" idx="6"/>
            <a:endCxn id="16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0" name="Google Shape;1650;p79"/>
          <p:cNvCxnSpPr>
            <a:stCxn id="1641" idx="2"/>
            <a:endCxn id="16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1" name="Google Shape;1651;p79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2" name="Google Shape;1652;p7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6ECBE-8F40-5EF3-28B0-99A4D5A9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1744</Words>
  <Application>Microsoft Office PowerPoint</Application>
  <PresentationFormat>Widescreen</PresentationFormat>
  <Paragraphs>525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Times New Roman</vt:lpstr>
      <vt:lpstr>Calibri</vt:lpstr>
      <vt:lpstr>Quattrocento Sans</vt:lpstr>
      <vt:lpstr>Catamaran</vt:lpstr>
      <vt:lpstr>Helvetica</vt:lpstr>
      <vt:lpstr>Arial</vt:lpstr>
      <vt:lpstr>Wingdings</vt:lpstr>
      <vt:lpstr>Gill Sans Light</vt:lpstr>
      <vt:lpstr>Twentieth Century</vt:lpstr>
      <vt:lpstr>Avenir</vt:lpstr>
      <vt:lpstr>Integral</vt:lpstr>
      <vt:lpstr>Office Theme</vt:lpstr>
      <vt:lpstr>PowerPoint Presentation</vt:lpstr>
      <vt:lpstr>Q1. Adjacency matrix and adjacency list </vt:lpstr>
      <vt:lpstr>Q1. Adjacency matrix and adjacency list ANS </vt:lpstr>
      <vt:lpstr>Q2. Adjacency matrix and adjacency list </vt:lpstr>
      <vt:lpstr>Q2. Adjacency matrix and adjacency list ANS </vt:lpstr>
      <vt:lpstr>Q3: Pre-Order &amp; Post-Order Traversals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Q4. BFS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Q5. Graph Traversals</vt:lpstr>
      <vt:lpstr>Q5. Graph Traversals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10</cp:revision>
  <dcterms:modified xsi:type="dcterms:W3CDTF">2025-04-09T00:13:53Z</dcterms:modified>
</cp:coreProperties>
</file>