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5"/>
  </p:notesMasterIdLst>
  <p:sldIdLst>
    <p:sldId id="296" r:id="rId2"/>
    <p:sldId id="298" r:id="rId3"/>
    <p:sldId id="302"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a:solidFill>
                  <a:srgbClr val="4F81BD"/>
                </a:solidFill>
              </a:rPr>
              <a:t>Exercises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1323397"/>
          </a:xfrm>
        </p:spPr>
        <p:txBody>
          <a:bodyPr/>
          <a:lstStyle/>
          <a:p>
            <a:pPr marL="63500" indent="0">
              <a:buNone/>
            </a:pPr>
            <a:r>
              <a:rPr lang="en-GB" dirty="0"/>
              <a:t>Run Prim’s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E1EEF182-8C50-1A80-0915-DA1A2B755742}"/>
              </a:ext>
            </a:extLst>
          </p:cNvPr>
          <p:cNvGraphicFramePr/>
          <p:nvPr>
            <p:extLst>
              <p:ext uri="{D42A27DB-BD31-4B8C-83A1-F6EECF244321}">
                <p14:modId xmlns:p14="http://schemas.microsoft.com/office/powerpoint/2010/main" val="2402617982"/>
              </p:ext>
            </p:extLst>
          </p:nvPr>
        </p:nvGraphicFramePr>
        <p:xfrm>
          <a:off x="7066615" y="2531573"/>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323397"/>
          </a:xfrm>
        </p:spPr>
        <p:txBody>
          <a:bodyPr/>
          <a:lstStyle/>
          <a:p>
            <a:pPr marL="63500" indent="0">
              <a:buNone/>
            </a:pPr>
            <a:r>
              <a:rPr lang="en-GB" dirty="0"/>
              <a:t>Run Kruskal’s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5" name="Google Shape;1044;p47">
            <a:extLst>
              <a:ext uri="{FF2B5EF4-FFF2-40B4-BE49-F238E27FC236}">
                <a16:creationId xmlns:a16="http://schemas.microsoft.com/office/drawing/2014/main" id="{499A897C-F63C-5322-7C74-3567E63B67EE}"/>
              </a:ext>
            </a:extLst>
          </p:cNvPr>
          <p:cNvGraphicFramePr/>
          <p:nvPr>
            <p:extLst>
              <p:ext uri="{D42A27DB-BD31-4B8C-83A1-F6EECF244321}">
                <p14:modId xmlns:p14="http://schemas.microsoft.com/office/powerpoint/2010/main" val="2349168991"/>
              </p:ext>
            </p:extLst>
          </p:nvPr>
        </p:nvGraphicFramePr>
        <p:xfrm>
          <a:off x="7045183" y="2711345"/>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1593</TotalTime>
  <Words>199</Words>
  <Application>Microsoft Office PowerPoint</Application>
  <PresentationFormat>Widescreen</PresentationFormat>
  <Paragraphs>74</Paragraphs>
  <Slides>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Gill Sans Light</vt:lpstr>
      <vt:lpstr>Noto Sans Symbols</vt:lpstr>
      <vt:lpstr>SimSun</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Kruskal’s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39</cp:revision>
  <dcterms:modified xsi:type="dcterms:W3CDTF">2025-04-22T21:00:20Z</dcterms:modified>
</cp:coreProperties>
</file>