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83" r:id="rId2"/>
    <p:sldId id="285" r:id="rId3"/>
    <p:sldId id="284" r:id="rId4"/>
  </p:sldIdLst>
  <p:sldSz cx="12192000" cy="6858000"/>
  <p:notesSz cx="6858000" cy="9144000"/>
  <p:embeddedFontLst>
    <p:embeddedFont>
      <p:font typeface="Helvetica" panose="020B0604020202020204" pitchFamily="34" charset="0"/>
      <p:regular r:id="rId7"/>
      <p:bold r:id="rId8"/>
      <p:italic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EC709F-05B9-4070-B18A-881EBDC1CAFB}">
  <a:tblStyle styleId="{4EEC709F-05B9-4070-B18A-881EBDC1CA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62" autoAdjust="0"/>
  </p:normalViewPr>
  <p:slideViewPr>
    <p:cSldViewPr snapToGrid="0">
      <p:cViewPr varScale="1">
        <p:scale>
          <a:sx n="65" d="100"/>
          <a:sy n="65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AD316B-8D6E-A45F-EE7B-E4A8983D7E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2F963-319D-B460-BDD0-E446A6B86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5663C-770A-497E-B2A6-42B1D7B7A3AA}" type="datetimeFigureOut">
              <a:rPr lang="en-SE" smtClean="0"/>
              <a:t>2025-04-22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0DCA8-9352-33D7-B0E3-5A2CBE5158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B4D1-8C95-4BCC-40AD-F5547D2695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83BD4-1BCF-4187-9DF6-06CFF2688EF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821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>
                <a:latin typeface="+mn-lt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>
                <a:latin typeface="+mn-lt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>
                <a:latin typeface="+mj-l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>
                <a:latin typeface="+mj-l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8285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15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Sorting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C65AD-4284-97BD-3D7E-0CC84BC352A4}"/>
              </a:ext>
            </a:extLst>
          </p:cNvPr>
          <p:cNvSpPr txBox="1"/>
          <p:nvPr/>
        </p:nvSpPr>
        <p:spPr>
          <a:xfrm>
            <a:off x="3806348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220D36-F224-D9CB-CA97-6F2E3041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Sort this list of numbers using </a:t>
            </a:r>
            <a:r>
              <a:rPr lang="en-GB" dirty="0" err="1"/>
              <a:t>mergesort</a:t>
            </a:r>
            <a:r>
              <a:rPr lang="en-GB" dirty="0"/>
              <a:t>. </a:t>
            </a:r>
          </a:p>
          <a:p>
            <a:r>
              <a:rPr lang="en-GB" dirty="0"/>
              <a:t>65 17 19 85 97</a:t>
            </a:r>
            <a:r>
              <a:rPr lang="en-GB"/>
              <a:t>	12 23</a:t>
            </a:r>
            <a:endParaRPr lang="en-GB" dirty="0"/>
          </a:p>
          <a:p>
            <a:r>
              <a:rPr lang="en-GB" dirty="0"/>
              <a:t>Show the split into </a:t>
            </a:r>
            <a:r>
              <a:rPr lang="en-GB" dirty="0" err="1"/>
              <a:t>sublists</a:t>
            </a:r>
            <a:r>
              <a:rPr lang="en-GB" dirty="0"/>
              <a:t>, then show the merge steps. When there are an odd number of elements in a list, make the left </a:t>
            </a:r>
            <a:r>
              <a:rPr lang="en-GB" dirty="0" err="1"/>
              <a:t>sublist</a:t>
            </a:r>
            <a:r>
              <a:rPr lang="en-GB" dirty="0"/>
              <a:t> larger. Put an ‘X’ on any </a:t>
            </a:r>
            <a:r>
              <a:rPr lang="en-GB" dirty="0" err="1"/>
              <a:t>sublist</a:t>
            </a:r>
            <a:r>
              <a:rPr lang="en-GB" dirty="0"/>
              <a:t> you don’t use.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4F03-FE5C-B1A6-9FE8-D084869B90F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5303DA-4398-8E18-DED2-FD44067C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99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821542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82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Gill Sans Light</vt:lpstr>
      <vt:lpstr>Times New Roman</vt:lpstr>
      <vt:lpstr>Calibri</vt:lpstr>
      <vt:lpstr>Quattrocento Sans</vt:lpstr>
      <vt:lpstr>Twentieth Century</vt:lpstr>
      <vt:lpstr>Helvetica</vt:lpstr>
      <vt:lpstr>Arial</vt:lpstr>
      <vt:lpstr>Wingdings</vt:lpstr>
      <vt:lpstr>Integral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Zonghua Gu</cp:lastModifiedBy>
  <cp:revision>16</cp:revision>
  <dcterms:modified xsi:type="dcterms:W3CDTF">2025-04-22T20:37:34Z</dcterms:modified>
</cp:coreProperties>
</file>