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3"/>
  </p:notesMasterIdLst>
  <p:sldIdLst>
    <p:sldId id="256" r:id="rId2"/>
    <p:sldId id="365" r:id="rId3"/>
    <p:sldId id="367" r:id="rId4"/>
    <p:sldId id="369" r:id="rId5"/>
    <p:sldId id="368" r:id="rId6"/>
    <p:sldId id="366" r:id="rId7"/>
    <p:sldId id="292" r:id="rId8"/>
    <p:sldId id="297" r:id="rId9"/>
    <p:sldId id="301" r:id="rId10"/>
    <p:sldId id="296" r:id="rId11"/>
    <p:sldId id="300" r:id="rId12"/>
  </p:sldIdLst>
  <p:sldSz cx="12192000" cy="6858000"/>
  <p:notesSz cx="6858000" cy="9144000"/>
  <p:embeddedFontLst>
    <p:embeddedFont>
      <p:font typeface="Helvetica" panose="020B0604020202020204" pitchFamily="34" charset="0"/>
      <p:regular r:id="rId14"/>
      <p:bold r:id="rId15"/>
      <p:italic r:id="rId16"/>
      <p:boldItalic r:id="rId17"/>
    </p:embeddedFont>
    <p:embeddedFont>
      <p:font typeface="Quattrocento Sans" panose="020B0502050000020003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9A21AA-B209-4A29-8116-E2E36930E0F9}">
  <a:tblStyle styleId="{369A21AA-B209-4A29-8116-E2E36930E0F9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6102" autoAdjust="0"/>
    <p:restoredTop sz="86013" autoAdjust="0"/>
  </p:normalViewPr>
  <p:slideViewPr>
    <p:cSldViewPr snapToGrid="0">
      <p:cViewPr varScale="1">
        <p:scale>
          <a:sx n="71" d="100"/>
          <a:sy n="71" d="100"/>
        </p:scale>
        <p:origin x="1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2b2fd5e8dd1_0_1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4" name="Google Shape;1594;g2b2fd5e8dd1_0_11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the kink case</a:t>
            </a:r>
            <a:endParaRPr/>
          </a:p>
        </p:txBody>
      </p:sp>
      <p:sp>
        <p:nvSpPr>
          <p:cNvPr id="1595" name="Google Shape;1595;g2b2fd5e8dd1_0_11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2">
          <a:extLst>
            <a:ext uri="{FF2B5EF4-FFF2-40B4-BE49-F238E27FC236}">
              <a16:creationId xmlns:a16="http://schemas.microsoft.com/office/drawing/2014/main" id="{5AB4EB95-38A5-A9E2-154D-B221ED78C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2b2fd5e8dd1_0_1187:notes">
            <a:extLst>
              <a:ext uri="{FF2B5EF4-FFF2-40B4-BE49-F238E27FC236}">
                <a16:creationId xmlns:a16="http://schemas.microsoft.com/office/drawing/2014/main" id="{67A71737-BB78-4681-46D4-0CA17FA7E0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4" name="Google Shape;1594;g2b2fd5e8dd1_0_1187:notes">
            <a:extLst>
              <a:ext uri="{FF2B5EF4-FFF2-40B4-BE49-F238E27FC236}">
                <a16:creationId xmlns:a16="http://schemas.microsoft.com/office/drawing/2014/main" id="{99C27F55-CDDE-07A6-08C2-7544383486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the kink case</a:t>
            </a:r>
            <a:endParaRPr/>
          </a:p>
        </p:txBody>
      </p:sp>
      <p:sp>
        <p:nvSpPr>
          <p:cNvPr id="1595" name="Google Shape;1595;g2b2fd5e8dd1_0_1187:notes">
            <a:extLst>
              <a:ext uri="{FF2B5EF4-FFF2-40B4-BE49-F238E27FC236}">
                <a16:creationId xmlns:a16="http://schemas.microsoft.com/office/drawing/2014/main" id="{2C504E6A-9FC5-3DC6-29B7-C9D5FC39A70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9482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2">
          <a:extLst>
            <a:ext uri="{FF2B5EF4-FFF2-40B4-BE49-F238E27FC236}">
              <a16:creationId xmlns:a16="http://schemas.microsoft.com/office/drawing/2014/main" id="{9AF16F01-E90D-9B79-EEED-33A540283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2b2fd5e8dd1_0_1187:notes">
            <a:extLst>
              <a:ext uri="{FF2B5EF4-FFF2-40B4-BE49-F238E27FC236}">
                <a16:creationId xmlns:a16="http://schemas.microsoft.com/office/drawing/2014/main" id="{9E10DF1C-BD24-623E-F97A-A02BC8E563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4" name="Google Shape;1594;g2b2fd5e8dd1_0_1187:notes">
            <a:extLst>
              <a:ext uri="{FF2B5EF4-FFF2-40B4-BE49-F238E27FC236}">
                <a16:creationId xmlns:a16="http://schemas.microsoft.com/office/drawing/2014/main" id="{4AEDBBE4-BEF2-263B-357B-01056E746D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the kink case</a:t>
            </a:r>
            <a:endParaRPr/>
          </a:p>
        </p:txBody>
      </p:sp>
      <p:sp>
        <p:nvSpPr>
          <p:cNvPr id="1595" name="Google Shape;1595;g2b2fd5e8dd1_0_1187:notes">
            <a:extLst>
              <a:ext uri="{FF2B5EF4-FFF2-40B4-BE49-F238E27FC236}">
                <a16:creationId xmlns:a16="http://schemas.microsoft.com/office/drawing/2014/main" id="{D85A5575-CE6E-02E3-0977-FB848526B9C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845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9300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dt" idx="10"/>
          </p:nvPr>
        </p:nvSpPr>
        <p:spPr>
          <a:xfrm>
            <a:off x="6418815" y="6495352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57357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61415" y="753975"/>
            <a:ext cx="120087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428134" y="263276"/>
            <a:ext cx="10334400" cy="10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575239" y="475151"/>
            <a:ext cx="631200" cy="631200"/>
            <a:chOff x="1530939" y="2405329"/>
            <a:chExt cx="631200" cy="631200"/>
          </a:xfrm>
        </p:grpSpPr>
        <p:sp>
          <p:nvSpPr>
            <p:cNvPr id="29" name="Google Shape;29;p3"/>
            <p:cNvSpPr/>
            <p:nvPr/>
          </p:nvSpPr>
          <p:spPr>
            <a:xfrm>
              <a:off x="1530939" y="2405329"/>
              <a:ext cx="631200" cy="6312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30" name="Google Shape;30;p3"/>
            <p:cNvGrpSpPr/>
            <p:nvPr/>
          </p:nvGrpSpPr>
          <p:grpSpPr>
            <a:xfrm>
              <a:off x="1661834" y="2536224"/>
              <a:ext cx="369505" cy="369505"/>
              <a:chOff x="2594050" y="1631825"/>
              <a:chExt cx="439625" cy="439625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2801675" y="1740825"/>
                <a:ext cx="49950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lvl="0" indent="-393700" rtl="0"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Char char="●"/>
              <a:defRPr/>
            </a:lvl1pPr>
            <a:lvl2pPr marL="914400" lvl="1" indent="-361950" rtl="0">
              <a:spcBef>
                <a:spcPts val="30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lvl="0" indent="-393700" rtl="0"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Char char="●"/>
              <a:defRPr/>
            </a:lvl1pPr>
            <a:lvl2pPr marL="914400" lvl="1" indent="-361950" rtl="0">
              <a:spcBef>
                <a:spcPts val="30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3315881" y="3446573"/>
            <a:ext cx="55902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138752" y="1917510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4" name="Google Shape;44;p6"/>
          <p:cNvGrpSpPr/>
          <p:nvPr/>
        </p:nvGrpSpPr>
        <p:grpSpPr>
          <a:xfrm>
            <a:off x="4736689" y="555664"/>
            <a:ext cx="2723981" cy="2723981"/>
            <a:chOff x="4360460" y="449353"/>
            <a:chExt cx="3282300" cy="3282300"/>
          </a:xfrm>
        </p:grpSpPr>
        <p:sp>
          <p:nvSpPr>
            <p:cNvPr id="45" name="Google Shape;45;p6"/>
            <p:cNvSpPr/>
            <p:nvPr/>
          </p:nvSpPr>
          <p:spPr>
            <a:xfrm>
              <a:off x="4360460" y="449353"/>
              <a:ext cx="3282300" cy="32823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6" name="Google Shape;46;p6"/>
            <p:cNvGrpSpPr/>
            <p:nvPr/>
          </p:nvGrpSpPr>
          <p:grpSpPr>
            <a:xfrm>
              <a:off x="4868882" y="1003916"/>
              <a:ext cx="2265384" cy="2173111"/>
              <a:chOff x="5233525" y="4954450"/>
              <a:chExt cx="538275" cy="516350"/>
            </a:xfrm>
          </p:grpSpPr>
          <p:sp>
            <p:nvSpPr>
              <p:cNvPr id="47" name="Google Shape;47;p6"/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3315880" y="4628428"/>
            <a:ext cx="55902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6364809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575239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584218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4"/>
          </p:nvPr>
        </p:nvSpPr>
        <p:spPr>
          <a:xfrm>
            <a:off x="6355830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11" descr="UW building"/>
          <p:cNvPicPr preferRelativeResize="0"/>
          <p:nvPr/>
        </p:nvPicPr>
        <p:blipFill rotWithShape="1">
          <a:blip r:embed="rId2">
            <a:alphaModFix/>
          </a:blip>
          <a:srcRect t="38182" b="5568"/>
          <a:stretch/>
        </p:blipFill>
        <p:spPr>
          <a:xfrm>
            <a:off x="3" y="0"/>
            <a:ext cx="1219199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634620" y="1512985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364809" y="1512984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cxnSp>
        <p:nvCxnSpPr>
          <p:cNvPr id="12" name="Google Shape;12;p1"/>
          <p:cNvCxnSpPr/>
          <p:nvPr/>
        </p:nvCxnSpPr>
        <p:spPr>
          <a:xfrm rot="10800000">
            <a:off x="429491" y="172429"/>
            <a:ext cx="0" cy="1196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1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7" r:id="rId7"/>
    <p:sldLayoutId id="2147483658" r:id="rId8"/>
    <p:sldLayoutId id="2147483660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dGVkgMuq_4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cXKAhsJKD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74C60C-7FBF-0198-02D6-369C8C9E2F98}"/>
              </a:ext>
            </a:extLst>
          </p:cNvPr>
          <p:cNvSpPr txBox="1">
            <a:spLocks/>
          </p:cNvSpPr>
          <p:nvPr/>
        </p:nvSpPr>
        <p:spPr>
          <a:xfrm>
            <a:off x="2259666" y="1054389"/>
            <a:ext cx="7952128" cy="2625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Lecture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9</a:t>
            </a:r>
            <a:b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Self-Balancing Trees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44BB71-7572-07AF-DC4B-83D5FDDAFEA6}"/>
              </a:ext>
            </a:extLst>
          </p:cNvPr>
          <p:cNvSpPr txBox="1">
            <a:spLocks/>
          </p:cNvSpPr>
          <p:nvPr/>
        </p:nvSpPr>
        <p:spPr>
          <a:xfrm>
            <a:off x="3034145" y="379383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Department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of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Computer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Science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Hofstra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University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1600;p53">
            <a:extLst>
              <a:ext uri="{FF2B5EF4-FFF2-40B4-BE49-F238E27FC236}">
                <a16:creationId xmlns:a16="http://schemas.microsoft.com/office/drawing/2014/main" id="{4171B3AE-16A8-765E-E98C-65D1805DA0A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731780" y="1492433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" name="Google Shape;1601;p53">
            <a:extLst>
              <a:ext uri="{FF2B5EF4-FFF2-40B4-BE49-F238E27FC236}">
                <a16:creationId xmlns:a16="http://schemas.microsoft.com/office/drawing/2014/main" id="{6511CF32-6995-2994-CE55-5C83000354BF}"/>
              </a:ext>
            </a:extLst>
          </p:cNvPr>
          <p:cNvSpPr/>
          <p:nvPr/>
        </p:nvSpPr>
        <p:spPr>
          <a:xfrm>
            <a:off x="2312883" y="1032221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1" name="Google Shape;1602;p53">
            <a:extLst>
              <a:ext uri="{FF2B5EF4-FFF2-40B4-BE49-F238E27FC236}">
                <a16:creationId xmlns:a16="http://schemas.microsoft.com/office/drawing/2014/main" id="{49FE7BB8-29F9-9D1A-FA57-770FE958F38A}"/>
              </a:ext>
            </a:extLst>
          </p:cNvPr>
          <p:cNvSpPr/>
          <p:nvPr/>
        </p:nvSpPr>
        <p:spPr>
          <a:xfrm>
            <a:off x="3038412" y="1788244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5ABE75-F097-C337-1B27-07B99C644768}"/>
              </a:ext>
            </a:extLst>
          </p:cNvPr>
          <p:cNvSpPr txBox="1"/>
          <p:nvPr/>
        </p:nvSpPr>
        <p:spPr>
          <a:xfrm>
            <a:off x="2435573" y="11358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9</a:t>
            </a:r>
            <a:endParaRPr lang="en-SE" sz="1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5FD243-1B3B-2612-A8FC-B17C8CEA449B}"/>
              </a:ext>
            </a:extLst>
          </p:cNvPr>
          <p:cNvSpPr txBox="1"/>
          <p:nvPr/>
        </p:nvSpPr>
        <p:spPr>
          <a:xfrm>
            <a:off x="3066169" y="18836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15</a:t>
            </a:r>
            <a:endParaRPr lang="en-SE" sz="1800" dirty="0"/>
          </a:p>
        </p:txBody>
      </p:sp>
      <p:sp>
        <p:nvSpPr>
          <p:cNvPr id="35" name="Google Shape;1598;p53">
            <a:extLst>
              <a:ext uri="{FF2B5EF4-FFF2-40B4-BE49-F238E27FC236}">
                <a16:creationId xmlns:a16="http://schemas.microsoft.com/office/drawing/2014/main" id="{B609A308-903E-EF2E-C54E-FE1BA53E35FB}"/>
              </a:ext>
            </a:extLst>
          </p:cNvPr>
          <p:cNvSpPr/>
          <p:nvPr/>
        </p:nvSpPr>
        <p:spPr>
          <a:xfrm>
            <a:off x="5642763" y="187001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6" name="Google Shape;1600;p53">
            <a:extLst>
              <a:ext uri="{FF2B5EF4-FFF2-40B4-BE49-F238E27FC236}">
                <a16:creationId xmlns:a16="http://schemas.microsoft.com/office/drawing/2014/main" id="{86337258-F608-355B-3EA9-82B401810885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6867510" y="1576034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" name="Google Shape;1601;p53">
            <a:extLst>
              <a:ext uri="{FF2B5EF4-FFF2-40B4-BE49-F238E27FC236}">
                <a16:creationId xmlns:a16="http://schemas.microsoft.com/office/drawing/2014/main" id="{8B4BE127-A61A-6269-7236-082CD634DFEC}"/>
              </a:ext>
            </a:extLst>
          </p:cNvPr>
          <p:cNvSpPr/>
          <p:nvPr/>
        </p:nvSpPr>
        <p:spPr>
          <a:xfrm>
            <a:off x="6448613" y="1115822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38" name="Google Shape;1602;p53">
            <a:extLst>
              <a:ext uri="{FF2B5EF4-FFF2-40B4-BE49-F238E27FC236}">
                <a16:creationId xmlns:a16="http://schemas.microsoft.com/office/drawing/2014/main" id="{42B76325-99EA-1142-7CBA-D76CEE462AE0}"/>
              </a:ext>
            </a:extLst>
          </p:cNvPr>
          <p:cNvSpPr/>
          <p:nvPr/>
        </p:nvSpPr>
        <p:spPr>
          <a:xfrm>
            <a:off x="7174142" y="1871845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9" name="Google Shape;1607;p53">
            <a:extLst>
              <a:ext uri="{FF2B5EF4-FFF2-40B4-BE49-F238E27FC236}">
                <a16:creationId xmlns:a16="http://schemas.microsoft.com/office/drawing/2014/main" id="{652C7BD4-F12F-935A-7652-DF170AE43C09}"/>
              </a:ext>
            </a:extLst>
          </p:cNvPr>
          <p:cNvCxnSpPr>
            <a:cxnSpLocks/>
            <a:stCxn id="37" idx="3"/>
            <a:endCxn id="35" idx="7"/>
          </p:cNvCxnSpPr>
          <p:nvPr/>
        </p:nvCxnSpPr>
        <p:spPr>
          <a:xfrm flipH="1">
            <a:off x="6096000" y="1569059"/>
            <a:ext cx="430376" cy="37872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1C2799D-802B-F3DF-C14A-75A2333661F7}"/>
              </a:ext>
            </a:extLst>
          </p:cNvPr>
          <p:cNvSpPr txBox="1"/>
          <p:nvPr/>
        </p:nvSpPr>
        <p:spPr>
          <a:xfrm>
            <a:off x="6493540" y="11966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15</a:t>
            </a:r>
            <a:endParaRPr lang="en-SE" sz="1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804732-CA90-6F88-EF7A-0EF5B5187BE1}"/>
              </a:ext>
            </a:extLst>
          </p:cNvPr>
          <p:cNvSpPr txBox="1"/>
          <p:nvPr/>
        </p:nvSpPr>
        <p:spPr>
          <a:xfrm>
            <a:off x="5742075" y="1950851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9</a:t>
            </a:r>
            <a:endParaRPr lang="en-SE" sz="1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6B9760-5A5D-FAB7-59FD-FC73C8B7E660}"/>
              </a:ext>
            </a:extLst>
          </p:cNvPr>
          <p:cNvSpPr txBox="1"/>
          <p:nvPr/>
        </p:nvSpPr>
        <p:spPr>
          <a:xfrm>
            <a:off x="7256180" y="196729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20</a:t>
            </a:r>
            <a:endParaRPr lang="en-SE" sz="1800" dirty="0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87FFE6BB-E0D3-15E2-10EB-83239924BF54}"/>
              </a:ext>
            </a:extLst>
          </p:cNvPr>
          <p:cNvSpPr/>
          <p:nvPr/>
        </p:nvSpPr>
        <p:spPr>
          <a:xfrm>
            <a:off x="4119004" y="1894770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&lt;</a:t>
            </a:r>
            <a:endParaRPr lang="en-S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257BE4-8B10-7148-8C01-9AD81E44F688}"/>
              </a:ext>
            </a:extLst>
          </p:cNvPr>
          <p:cNvSpPr txBox="1"/>
          <p:nvPr/>
        </p:nvSpPr>
        <p:spPr>
          <a:xfrm>
            <a:off x="3585528" y="1558218"/>
            <a:ext cx="157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Left rotation</a:t>
            </a:r>
            <a:endParaRPr lang="en-SE" sz="1800" dirty="0"/>
          </a:p>
        </p:txBody>
      </p:sp>
      <p:sp>
        <p:nvSpPr>
          <p:cNvPr id="73" name="Google Shape;1598;p53">
            <a:extLst>
              <a:ext uri="{FF2B5EF4-FFF2-40B4-BE49-F238E27FC236}">
                <a16:creationId xmlns:a16="http://schemas.microsoft.com/office/drawing/2014/main" id="{5837D5CD-272A-8198-AB3D-7CAEB1046AB0}"/>
              </a:ext>
            </a:extLst>
          </p:cNvPr>
          <p:cNvSpPr/>
          <p:nvPr/>
        </p:nvSpPr>
        <p:spPr>
          <a:xfrm>
            <a:off x="9730595" y="187001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1601;p53">
            <a:extLst>
              <a:ext uri="{FF2B5EF4-FFF2-40B4-BE49-F238E27FC236}">
                <a16:creationId xmlns:a16="http://schemas.microsoft.com/office/drawing/2014/main" id="{7D78F3B3-B22E-E5D0-E5A8-FB0DD7F28DD2}"/>
              </a:ext>
            </a:extLst>
          </p:cNvPr>
          <p:cNvSpPr/>
          <p:nvPr/>
        </p:nvSpPr>
        <p:spPr>
          <a:xfrm>
            <a:off x="10536445" y="1115822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cxnSp>
        <p:nvCxnSpPr>
          <p:cNvPr id="77" name="Google Shape;1607;p53">
            <a:extLst>
              <a:ext uri="{FF2B5EF4-FFF2-40B4-BE49-F238E27FC236}">
                <a16:creationId xmlns:a16="http://schemas.microsoft.com/office/drawing/2014/main" id="{2D88BC70-C9D2-742A-59A7-E6F468480332}"/>
              </a:ext>
            </a:extLst>
          </p:cNvPr>
          <p:cNvCxnSpPr>
            <a:cxnSpLocks/>
            <a:stCxn id="75" idx="3"/>
            <a:endCxn id="73" idx="7"/>
          </p:cNvCxnSpPr>
          <p:nvPr/>
        </p:nvCxnSpPr>
        <p:spPr>
          <a:xfrm flipH="1">
            <a:off x="10183832" y="1569059"/>
            <a:ext cx="430376" cy="37872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8" name="Google Shape;1598;p53">
            <a:extLst>
              <a:ext uri="{FF2B5EF4-FFF2-40B4-BE49-F238E27FC236}">
                <a16:creationId xmlns:a16="http://schemas.microsoft.com/office/drawing/2014/main" id="{5491A191-5A0B-73D6-0DBE-B1EDBB18E40D}"/>
              </a:ext>
            </a:extLst>
          </p:cNvPr>
          <p:cNvSpPr/>
          <p:nvPr/>
        </p:nvSpPr>
        <p:spPr>
          <a:xfrm>
            <a:off x="9136135" y="266616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9" name="Google Shape;1607;p53">
            <a:extLst>
              <a:ext uri="{FF2B5EF4-FFF2-40B4-BE49-F238E27FC236}">
                <a16:creationId xmlns:a16="http://schemas.microsoft.com/office/drawing/2014/main" id="{501BE062-18ED-0598-4217-CEC544ABAE16}"/>
              </a:ext>
            </a:extLst>
          </p:cNvPr>
          <p:cNvCxnSpPr>
            <a:cxnSpLocks/>
          </p:cNvCxnSpPr>
          <p:nvPr/>
        </p:nvCxnSpPr>
        <p:spPr>
          <a:xfrm flipH="1">
            <a:off x="9529329" y="2352477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2156267-1150-8F21-7B4B-49D021AEF1E1}"/>
              </a:ext>
            </a:extLst>
          </p:cNvPr>
          <p:cNvSpPr txBox="1"/>
          <p:nvPr/>
        </p:nvSpPr>
        <p:spPr>
          <a:xfrm>
            <a:off x="10581372" y="11966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15</a:t>
            </a:r>
            <a:endParaRPr lang="en-SE" sz="18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7C8BB58-6BF3-4345-6D21-E6636014E41E}"/>
              </a:ext>
            </a:extLst>
          </p:cNvPr>
          <p:cNvSpPr txBox="1"/>
          <p:nvPr/>
        </p:nvSpPr>
        <p:spPr>
          <a:xfrm>
            <a:off x="9829907" y="1950851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9</a:t>
            </a:r>
            <a:endParaRPr lang="en-SE" sz="1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28857B0-1158-12AD-B33E-73374004138A}"/>
              </a:ext>
            </a:extLst>
          </p:cNvPr>
          <p:cNvSpPr txBox="1"/>
          <p:nvPr/>
        </p:nvSpPr>
        <p:spPr>
          <a:xfrm>
            <a:off x="9245610" y="27571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8</a:t>
            </a:r>
            <a:endParaRPr lang="en-SE" sz="1800" dirty="0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7F17B0A7-8A37-115C-7A82-FC9162DC0850}"/>
              </a:ext>
            </a:extLst>
          </p:cNvPr>
          <p:cNvSpPr/>
          <p:nvPr/>
        </p:nvSpPr>
        <p:spPr>
          <a:xfrm>
            <a:off x="8206836" y="1894770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65494EA-133A-9989-60F3-FED0806281D9}"/>
              </a:ext>
            </a:extLst>
          </p:cNvPr>
          <p:cNvSpPr txBox="1"/>
          <p:nvPr/>
        </p:nvSpPr>
        <p:spPr>
          <a:xfrm>
            <a:off x="8029760" y="1525438"/>
            <a:ext cx="121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Insert 8, 7</a:t>
            </a:r>
            <a:endParaRPr lang="en-SE" sz="1800" dirty="0"/>
          </a:p>
        </p:txBody>
      </p:sp>
      <p:sp>
        <p:nvSpPr>
          <p:cNvPr id="171" name="Google Shape;1597;p53">
            <a:extLst>
              <a:ext uri="{FF2B5EF4-FFF2-40B4-BE49-F238E27FC236}">
                <a16:creationId xmlns:a16="http://schemas.microsoft.com/office/drawing/2014/main" id="{41C33AB3-B3F2-A12F-8E33-1EFA7A5D9B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65" y="117413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4400"/>
              <a:buFont typeface="Quattrocento Sans"/>
              <a:buNone/>
            </a:pPr>
            <a:r>
              <a:rPr lang="en-GB" b="0" i="0" dirty="0">
                <a:effectLst/>
                <a:latin typeface="fkGroteskNeue"/>
              </a:rPr>
              <a:t>AVL Tree: Inserting the sequence: 9, 15, 20, 8, 7, 13, 10</a:t>
            </a:r>
            <a:endParaRPr dirty="0"/>
          </a:p>
        </p:txBody>
      </p:sp>
      <p:cxnSp>
        <p:nvCxnSpPr>
          <p:cNvPr id="176" name="Google Shape;1600;p53">
            <a:extLst>
              <a:ext uri="{FF2B5EF4-FFF2-40B4-BE49-F238E27FC236}">
                <a16:creationId xmlns:a16="http://schemas.microsoft.com/office/drawing/2014/main" id="{893864F1-F00E-739A-4BE4-E20850503176}"/>
              </a:ext>
            </a:extLst>
          </p:cNvPr>
          <p:cNvCxnSpPr>
            <a:cxnSpLocks/>
            <a:endCxn id="177" idx="1"/>
          </p:cNvCxnSpPr>
          <p:nvPr/>
        </p:nvCxnSpPr>
        <p:spPr>
          <a:xfrm>
            <a:off x="3473502" y="2276957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7" name="Google Shape;1602;p53">
            <a:extLst>
              <a:ext uri="{FF2B5EF4-FFF2-40B4-BE49-F238E27FC236}">
                <a16:creationId xmlns:a16="http://schemas.microsoft.com/office/drawing/2014/main" id="{A8B943C0-A307-E318-AF53-38F5289C611F}"/>
              </a:ext>
            </a:extLst>
          </p:cNvPr>
          <p:cNvSpPr/>
          <p:nvPr/>
        </p:nvSpPr>
        <p:spPr>
          <a:xfrm>
            <a:off x="3780134" y="257276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9671300-4A97-FD01-B17C-BDBB183FEC93}"/>
              </a:ext>
            </a:extLst>
          </p:cNvPr>
          <p:cNvSpPr txBox="1"/>
          <p:nvPr/>
        </p:nvSpPr>
        <p:spPr>
          <a:xfrm>
            <a:off x="3807891" y="266821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20</a:t>
            </a:r>
            <a:endParaRPr lang="en-SE" sz="1800" dirty="0"/>
          </a:p>
        </p:txBody>
      </p:sp>
      <p:sp>
        <p:nvSpPr>
          <p:cNvPr id="179" name="Arrow: Right 178">
            <a:extLst>
              <a:ext uri="{FF2B5EF4-FFF2-40B4-BE49-F238E27FC236}">
                <a16:creationId xmlns:a16="http://schemas.microsoft.com/office/drawing/2014/main" id="{D70CCAD1-D380-9884-B7DC-B10BC5B470E3}"/>
              </a:ext>
            </a:extLst>
          </p:cNvPr>
          <p:cNvSpPr/>
          <p:nvPr/>
        </p:nvSpPr>
        <p:spPr>
          <a:xfrm>
            <a:off x="978837" y="2017893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&lt;</a:t>
            </a:r>
            <a:endParaRPr lang="en-SE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AFD6C9E-92D3-CA35-C16D-9839CE311199}"/>
              </a:ext>
            </a:extLst>
          </p:cNvPr>
          <p:cNvSpPr txBox="1"/>
          <p:nvPr/>
        </p:nvSpPr>
        <p:spPr>
          <a:xfrm>
            <a:off x="445360" y="1681341"/>
            <a:ext cx="175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Insert 9, 15, 20</a:t>
            </a:r>
            <a:endParaRPr lang="en-SE" sz="1800" dirty="0"/>
          </a:p>
        </p:txBody>
      </p:sp>
      <p:sp>
        <p:nvSpPr>
          <p:cNvPr id="181" name="Google Shape;1598;p53">
            <a:extLst>
              <a:ext uri="{FF2B5EF4-FFF2-40B4-BE49-F238E27FC236}">
                <a16:creationId xmlns:a16="http://schemas.microsoft.com/office/drawing/2014/main" id="{E7D97DBE-6C7F-6501-F199-D0A664E180CD}"/>
              </a:ext>
            </a:extLst>
          </p:cNvPr>
          <p:cNvSpPr/>
          <p:nvPr/>
        </p:nvSpPr>
        <p:spPr>
          <a:xfrm>
            <a:off x="8605347" y="3470454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82" name="Google Shape;1607;p53">
            <a:extLst>
              <a:ext uri="{FF2B5EF4-FFF2-40B4-BE49-F238E27FC236}">
                <a16:creationId xmlns:a16="http://schemas.microsoft.com/office/drawing/2014/main" id="{8F5342C1-AA11-1CCC-E0F2-9F85BFE51F83}"/>
              </a:ext>
            </a:extLst>
          </p:cNvPr>
          <p:cNvCxnSpPr>
            <a:cxnSpLocks/>
          </p:cNvCxnSpPr>
          <p:nvPr/>
        </p:nvCxnSpPr>
        <p:spPr>
          <a:xfrm flipH="1">
            <a:off x="8998541" y="3156764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50A8236A-CBC1-3F72-5B97-8F30DD054499}"/>
              </a:ext>
            </a:extLst>
          </p:cNvPr>
          <p:cNvSpPr txBox="1"/>
          <p:nvPr/>
        </p:nvSpPr>
        <p:spPr>
          <a:xfrm>
            <a:off x="8714822" y="35613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7</a:t>
            </a:r>
            <a:endParaRPr lang="en-SE" sz="1800" dirty="0"/>
          </a:p>
        </p:txBody>
      </p:sp>
      <p:cxnSp>
        <p:nvCxnSpPr>
          <p:cNvPr id="184" name="Google Shape;1600;p53">
            <a:extLst>
              <a:ext uri="{FF2B5EF4-FFF2-40B4-BE49-F238E27FC236}">
                <a16:creationId xmlns:a16="http://schemas.microsoft.com/office/drawing/2014/main" id="{6B30F569-EB68-14CE-D01E-3E840EF0AE81}"/>
              </a:ext>
            </a:extLst>
          </p:cNvPr>
          <p:cNvCxnSpPr>
            <a:cxnSpLocks/>
            <a:endCxn id="185" idx="1"/>
          </p:cNvCxnSpPr>
          <p:nvPr/>
        </p:nvCxnSpPr>
        <p:spPr>
          <a:xfrm>
            <a:off x="11011563" y="1576034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5" name="Google Shape;1602;p53">
            <a:extLst>
              <a:ext uri="{FF2B5EF4-FFF2-40B4-BE49-F238E27FC236}">
                <a16:creationId xmlns:a16="http://schemas.microsoft.com/office/drawing/2014/main" id="{9FF89FB2-2BEF-EC34-66C9-18A1D20CF6B6}"/>
              </a:ext>
            </a:extLst>
          </p:cNvPr>
          <p:cNvSpPr/>
          <p:nvPr/>
        </p:nvSpPr>
        <p:spPr>
          <a:xfrm>
            <a:off x="11318195" y="1871845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8FBD65B5-0F03-9358-FB87-D22E758A0B85}"/>
              </a:ext>
            </a:extLst>
          </p:cNvPr>
          <p:cNvSpPr txBox="1"/>
          <p:nvPr/>
        </p:nvSpPr>
        <p:spPr>
          <a:xfrm>
            <a:off x="11371192" y="19570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20</a:t>
            </a:r>
            <a:endParaRPr lang="en-SE" sz="18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ADB9CCD-8578-686E-5263-C44E1107B5D6}"/>
              </a:ext>
            </a:extLst>
          </p:cNvPr>
          <p:cNvSpPr txBox="1"/>
          <p:nvPr/>
        </p:nvSpPr>
        <p:spPr>
          <a:xfrm>
            <a:off x="4437798" y="6217367"/>
            <a:ext cx="4292337" cy="523220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AVL Tree – Insertion Lalitha Natraj</a:t>
            </a:r>
          </a:p>
          <a:p>
            <a:r>
              <a:rPr lang="en-GB" dirty="0">
                <a:hlinkClick r:id="rId2"/>
              </a:rPr>
              <a:t>https://www.youtube.com/watch?v=CdGVkgMuq_4</a:t>
            </a:r>
            <a:r>
              <a:rPr lang="en-GB" dirty="0"/>
              <a:t>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248219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16FF4-D468-6070-1CEE-FB872C4C8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598;p53">
            <a:extLst>
              <a:ext uri="{FF2B5EF4-FFF2-40B4-BE49-F238E27FC236}">
                <a16:creationId xmlns:a16="http://schemas.microsoft.com/office/drawing/2014/main" id="{2DF03027-A69D-6640-A190-4F75C0BE2A9C}"/>
              </a:ext>
            </a:extLst>
          </p:cNvPr>
          <p:cNvSpPr/>
          <p:nvPr/>
        </p:nvSpPr>
        <p:spPr>
          <a:xfrm>
            <a:off x="1507033" y="1786416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9" name="Google Shape;1600;p53">
            <a:extLst>
              <a:ext uri="{FF2B5EF4-FFF2-40B4-BE49-F238E27FC236}">
                <a16:creationId xmlns:a16="http://schemas.microsoft.com/office/drawing/2014/main" id="{D1D53359-7148-6CEF-F69D-B4444AEC608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731780" y="1492433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" name="Google Shape;1601;p53">
            <a:extLst>
              <a:ext uri="{FF2B5EF4-FFF2-40B4-BE49-F238E27FC236}">
                <a16:creationId xmlns:a16="http://schemas.microsoft.com/office/drawing/2014/main" id="{0F87E0BD-FAE3-4314-6C67-03FF9A1640EC}"/>
              </a:ext>
            </a:extLst>
          </p:cNvPr>
          <p:cNvSpPr/>
          <p:nvPr/>
        </p:nvSpPr>
        <p:spPr>
          <a:xfrm>
            <a:off x="2312883" y="1032221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1" name="Google Shape;1602;p53">
            <a:extLst>
              <a:ext uri="{FF2B5EF4-FFF2-40B4-BE49-F238E27FC236}">
                <a16:creationId xmlns:a16="http://schemas.microsoft.com/office/drawing/2014/main" id="{DAE663EA-E830-7F93-3B42-0881F77388DB}"/>
              </a:ext>
            </a:extLst>
          </p:cNvPr>
          <p:cNvSpPr/>
          <p:nvPr/>
        </p:nvSpPr>
        <p:spPr>
          <a:xfrm>
            <a:off x="3038412" y="1788244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4" name="Google Shape;1607;p53">
            <a:extLst>
              <a:ext uri="{FF2B5EF4-FFF2-40B4-BE49-F238E27FC236}">
                <a16:creationId xmlns:a16="http://schemas.microsoft.com/office/drawing/2014/main" id="{36A3AD73-6D2C-C1A0-6616-D7A9EDF0DD97}"/>
              </a:ext>
            </a:extLst>
          </p:cNvPr>
          <p:cNvCxnSpPr>
            <a:cxnSpLocks/>
            <a:stCxn id="10" idx="3"/>
            <a:endCxn id="8" idx="7"/>
          </p:cNvCxnSpPr>
          <p:nvPr/>
        </p:nvCxnSpPr>
        <p:spPr>
          <a:xfrm flipH="1">
            <a:off x="1960270" y="1485458"/>
            <a:ext cx="430376" cy="37872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" name="Google Shape;1598;p53">
            <a:extLst>
              <a:ext uri="{FF2B5EF4-FFF2-40B4-BE49-F238E27FC236}">
                <a16:creationId xmlns:a16="http://schemas.microsoft.com/office/drawing/2014/main" id="{3AECDCD3-34F2-6C35-94F4-FE3512FAF182}"/>
              </a:ext>
            </a:extLst>
          </p:cNvPr>
          <p:cNvSpPr/>
          <p:nvPr/>
        </p:nvSpPr>
        <p:spPr>
          <a:xfrm>
            <a:off x="912573" y="2582566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9" name="Google Shape;1607;p53">
            <a:extLst>
              <a:ext uri="{FF2B5EF4-FFF2-40B4-BE49-F238E27FC236}">
                <a16:creationId xmlns:a16="http://schemas.microsoft.com/office/drawing/2014/main" id="{E4F5E0AD-2CBD-B2B0-52C3-888CE837811D}"/>
              </a:ext>
            </a:extLst>
          </p:cNvPr>
          <p:cNvCxnSpPr>
            <a:cxnSpLocks/>
          </p:cNvCxnSpPr>
          <p:nvPr/>
        </p:nvCxnSpPr>
        <p:spPr>
          <a:xfrm flipH="1">
            <a:off x="1305767" y="2268876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FA14C41-D31C-39B2-CB36-A0EA42DD1767}"/>
              </a:ext>
            </a:extLst>
          </p:cNvPr>
          <p:cNvSpPr txBox="1"/>
          <p:nvPr/>
        </p:nvSpPr>
        <p:spPr>
          <a:xfrm>
            <a:off x="2357810" y="111305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15</a:t>
            </a:r>
            <a:endParaRPr lang="en-SE" sz="1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E285F9-E95B-DCC7-833B-AF8EC94EF741}"/>
              </a:ext>
            </a:extLst>
          </p:cNvPr>
          <p:cNvSpPr txBox="1"/>
          <p:nvPr/>
        </p:nvSpPr>
        <p:spPr>
          <a:xfrm>
            <a:off x="1622020" y="18641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9</a:t>
            </a:r>
            <a:endParaRPr lang="en-SE" sz="1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BAEF58-24BF-A5D4-15D1-3576AE33C989}"/>
              </a:ext>
            </a:extLst>
          </p:cNvPr>
          <p:cNvSpPr txBox="1"/>
          <p:nvPr/>
        </p:nvSpPr>
        <p:spPr>
          <a:xfrm>
            <a:off x="1022048" y="26735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8</a:t>
            </a:r>
            <a:endParaRPr lang="en-SE" sz="1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2C0CAB-FDB6-C482-C818-BFD74B02C140}"/>
              </a:ext>
            </a:extLst>
          </p:cNvPr>
          <p:cNvSpPr txBox="1"/>
          <p:nvPr/>
        </p:nvSpPr>
        <p:spPr>
          <a:xfrm>
            <a:off x="3120450" y="18836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20</a:t>
            </a:r>
            <a:endParaRPr lang="en-SE" sz="1800" dirty="0"/>
          </a:p>
        </p:txBody>
      </p:sp>
      <p:sp>
        <p:nvSpPr>
          <p:cNvPr id="32" name="Google Shape;1598;p53">
            <a:extLst>
              <a:ext uri="{FF2B5EF4-FFF2-40B4-BE49-F238E27FC236}">
                <a16:creationId xmlns:a16="http://schemas.microsoft.com/office/drawing/2014/main" id="{4E1090B1-27F5-1906-9A0E-875D3A45D75B}"/>
              </a:ext>
            </a:extLst>
          </p:cNvPr>
          <p:cNvSpPr/>
          <p:nvPr/>
        </p:nvSpPr>
        <p:spPr>
          <a:xfrm>
            <a:off x="381650" y="340946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3" name="Google Shape;1607;p53">
            <a:extLst>
              <a:ext uri="{FF2B5EF4-FFF2-40B4-BE49-F238E27FC236}">
                <a16:creationId xmlns:a16="http://schemas.microsoft.com/office/drawing/2014/main" id="{4E57CA98-D4B8-96BB-122C-90268DE735A1}"/>
              </a:ext>
            </a:extLst>
          </p:cNvPr>
          <p:cNvCxnSpPr>
            <a:cxnSpLocks/>
          </p:cNvCxnSpPr>
          <p:nvPr/>
        </p:nvCxnSpPr>
        <p:spPr>
          <a:xfrm flipH="1">
            <a:off x="774844" y="3095778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ACB6555-5ABA-1A75-97D3-16C69176359A}"/>
              </a:ext>
            </a:extLst>
          </p:cNvPr>
          <p:cNvSpPr txBox="1"/>
          <p:nvPr/>
        </p:nvSpPr>
        <p:spPr>
          <a:xfrm>
            <a:off x="491125" y="35004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7</a:t>
            </a:r>
            <a:endParaRPr lang="en-SE" sz="1800" dirty="0"/>
          </a:p>
        </p:txBody>
      </p:sp>
      <p:sp>
        <p:nvSpPr>
          <p:cNvPr id="35" name="Google Shape;1598;p53">
            <a:extLst>
              <a:ext uri="{FF2B5EF4-FFF2-40B4-BE49-F238E27FC236}">
                <a16:creationId xmlns:a16="http://schemas.microsoft.com/office/drawing/2014/main" id="{6B6D72EC-0212-6146-C6FB-3F86638A8D6F}"/>
              </a:ext>
            </a:extLst>
          </p:cNvPr>
          <p:cNvSpPr/>
          <p:nvPr/>
        </p:nvSpPr>
        <p:spPr>
          <a:xfrm>
            <a:off x="5642763" y="187001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6" name="Google Shape;1600;p53">
            <a:extLst>
              <a:ext uri="{FF2B5EF4-FFF2-40B4-BE49-F238E27FC236}">
                <a16:creationId xmlns:a16="http://schemas.microsoft.com/office/drawing/2014/main" id="{0BDBAB34-D0F3-B89D-188E-9710FA97ADE6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6867510" y="1576034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" name="Google Shape;1601;p53">
            <a:extLst>
              <a:ext uri="{FF2B5EF4-FFF2-40B4-BE49-F238E27FC236}">
                <a16:creationId xmlns:a16="http://schemas.microsoft.com/office/drawing/2014/main" id="{0360FCB8-5194-3385-6EE6-EC37B4211E68}"/>
              </a:ext>
            </a:extLst>
          </p:cNvPr>
          <p:cNvSpPr/>
          <p:nvPr/>
        </p:nvSpPr>
        <p:spPr>
          <a:xfrm>
            <a:off x="6448613" y="1115822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38" name="Google Shape;1602;p53">
            <a:extLst>
              <a:ext uri="{FF2B5EF4-FFF2-40B4-BE49-F238E27FC236}">
                <a16:creationId xmlns:a16="http://schemas.microsoft.com/office/drawing/2014/main" id="{52CEF183-4C8B-9BDF-0B6B-2F270A75FEDF}"/>
              </a:ext>
            </a:extLst>
          </p:cNvPr>
          <p:cNvSpPr/>
          <p:nvPr/>
        </p:nvSpPr>
        <p:spPr>
          <a:xfrm>
            <a:off x="7174142" y="1871845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9" name="Google Shape;1607;p53">
            <a:extLst>
              <a:ext uri="{FF2B5EF4-FFF2-40B4-BE49-F238E27FC236}">
                <a16:creationId xmlns:a16="http://schemas.microsoft.com/office/drawing/2014/main" id="{579FCC0E-B631-1775-D546-D50244F1B795}"/>
              </a:ext>
            </a:extLst>
          </p:cNvPr>
          <p:cNvCxnSpPr>
            <a:cxnSpLocks/>
            <a:stCxn id="37" idx="3"/>
            <a:endCxn id="35" idx="7"/>
          </p:cNvCxnSpPr>
          <p:nvPr/>
        </p:nvCxnSpPr>
        <p:spPr>
          <a:xfrm flipH="1">
            <a:off x="6096000" y="1569059"/>
            <a:ext cx="430376" cy="37872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0" name="Google Shape;1598;p53">
            <a:extLst>
              <a:ext uri="{FF2B5EF4-FFF2-40B4-BE49-F238E27FC236}">
                <a16:creationId xmlns:a16="http://schemas.microsoft.com/office/drawing/2014/main" id="{004B6272-2441-5B76-6B5A-FF0C796031BA}"/>
              </a:ext>
            </a:extLst>
          </p:cNvPr>
          <p:cNvSpPr/>
          <p:nvPr/>
        </p:nvSpPr>
        <p:spPr>
          <a:xfrm>
            <a:off x="5048303" y="266616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1" name="Google Shape;1607;p53">
            <a:extLst>
              <a:ext uri="{FF2B5EF4-FFF2-40B4-BE49-F238E27FC236}">
                <a16:creationId xmlns:a16="http://schemas.microsoft.com/office/drawing/2014/main" id="{59EF618F-0DB2-C550-4FB9-C13E4CB35DD1}"/>
              </a:ext>
            </a:extLst>
          </p:cNvPr>
          <p:cNvCxnSpPr>
            <a:cxnSpLocks/>
          </p:cNvCxnSpPr>
          <p:nvPr/>
        </p:nvCxnSpPr>
        <p:spPr>
          <a:xfrm flipH="1">
            <a:off x="5441497" y="2352477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C239332-6615-934A-5FC6-46C816BF1F31}"/>
              </a:ext>
            </a:extLst>
          </p:cNvPr>
          <p:cNvSpPr txBox="1"/>
          <p:nvPr/>
        </p:nvSpPr>
        <p:spPr>
          <a:xfrm>
            <a:off x="6493540" y="11966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15</a:t>
            </a:r>
            <a:endParaRPr lang="en-SE" sz="1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A23936-5426-9468-680B-8D61762CDF2F}"/>
              </a:ext>
            </a:extLst>
          </p:cNvPr>
          <p:cNvSpPr txBox="1"/>
          <p:nvPr/>
        </p:nvSpPr>
        <p:spPr>
          <a:xfrm>
            <a:off x="5742075" y="1950851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8</a:t>
            </a:r>
            <a:endParaRPr lang="en-SE" sz="1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57A87D-52F4-373C-8EAB-EDEEEA740784}"/>
              </a:ext>
            </a:extLst>
          </p:cNvPr>
          <p:cNvSpPr txBox="1"/>
          <p:nvPr/>
        </p:nvSpPr>
        <p:spPr>
          <a:xfrm>
            <a:off x="5157778" y="27571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7</a:t>
            </a:r>
            <a:endParaRPr lang="en-SE" sz="1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649D35-7CED-5F05-7F10-0F3A4644D3CE}"/>
              </a:ext>
            </a:extLst>
          </p:cNvPr>
          <p:cNvSpPr txBox="1"/>
          <p:nvPr/>
        </p:nvSpPr>
        <p:spPr>
          <a:xfrm>
            <a:off x="7256180" y="196729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20</a:t>
            </a:r>
            <a:endParaRPr lang="en-SE" sz="1800" dirty="0"/>
          </a:p>
        </p:txBody>
      </p:sp>
      <p:cxnSp>
        <p:nvCxnSpPr>
          <p:cNvPr id="50" name="Google Shape;1600;p53">
            <a:extLst>
              <a:ext uri="{FF2B5EF4-FFF2-40B4-BE49-F238E27FC236}">
                <a16:creationId xmlns:a16="http://schemas.microsoft.com/office/drawing/2014/main" id="{F5276D48-9BD3-FD07-8DF3-B87CF9EC4E12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6071087" y="2351039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1" name="Google Shape;1602;p53">
            <a:extLst>
              <a:ext uri="{FF2B5EF4-FFF2-40B4-BE49-F238E27FC236}">
                <a16:creationId xmlns:a16="http://schemas.microsoft.com/office/drawing/2014/main" id="{F587F032-C769-D04D-2598-7CD4A929B363}"/>
              </a:ext>
            </a:extLst>
          </p:cNvPr>
          <p:cNvSpPr/>
          <p:nvPr/>
        </p:nvSpPr>
        <p:spPr>
          <a:xfrm>
            <a:off x="6377719" y="264685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A17BEE-27A2-D6AF-152C-B36EDA765C64}"/>
              </a:ext>
            </a:extLst>
          </p:cNvPr>
          <p:cNvSpPr txBox="1"/>
          <p:nvPr/>
        </p:nvSpPr>
        <p:spPr>
          <a:xfrm>
            <a:off x="6459757" y="27422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9</a:t>
            </a:r>
            <a:endParaRPr lang="en-SE" sz="1800" dirty="0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3E886A8F-9B15-C48C-9EEE-2540311DA569}"/>
              </a:ext>
            </a:extLst>
          </p:cNvPr>
          <p:cNvSpPr/>
          <p:nvPr/>
        </p:nvSpPr>
        <p:spPr>
          <a:xfrm>
            <a:off x="4119004" y="1894770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F8E32B-77D3-4A0A-AD70-4D2C7B8CE584}"/>
              </a:ext>
            </a:extLst>
          </p:cNvPr>
          <p:cNvSpPr txBox="1"/>
          <p:nvPr/>
        </p:nvSpPr>
        <p:spPr>
          <a:xfrm>
            <a:off x="3585528" y="1558218"/>
            <a:ext cx="157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Right rotation</a:t>
            </a:r>
            <a:endParaRPr lang="en-SE" sz="1800" dirty="0"/>
          </a:p>
        </p:txBody>
      </p:sp>
      <p:sp>
        <p:nvSpPr>
          <p:cNvPr id="73" name="Google Shape;1598;p53">
            <a:extLst>
              <a:ext uri="{FF2B5EF4-FFF2-40B4-BE49-F238E27FC236}">
                <a16:creationId xmlns:a16="http://schemas.microsoft.com/office/drawing/2014/main" id="{75FBA64B-ED13-D69D-38C8-AEEA80D5518E}"/>
              </a:ext>
            </a:extLst>
          </p:cNvPr>
          <p:cNvSpPr/>
          <p:nvPr/>
        </p:nvSpPr>
        <p:spPr>
          <a:xfrm>
            <a:off x="9730595" y="187001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4" name="Google Shape;1600;p53">
            <a:extLst>
              <a:ext uri="{FF2B5EF4-FFF2-40B4-BE49-F238E27FC236}">
                <a16:creationId xmlns:a16="http://schemas.microsoft.com/office/drawing/2014/main" id="{8B5DC7BC-0BBD-BE3F-6738-831151EFEE06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10955342" y="1576034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5" name="Google Shape;1601;p53">
            <a:extLst>
              <a:ext uri="{FF2B5EF4-FFF2-40B4-BE49-F238E27FC236}">
                <a16:creationId xmlns:a16="http://schemas.microsoft.com/office/drawing/2014/main" id="{4F1EFA58-8307-CB60-4DB4-E1A1551457A3}"/>
              </a:ext>
            </a:extLst>
          </p:cNvPr>
          <p:cNvSpPr/>
          <p:nvPr/>
        </p:nvSpPr>
        <p:spPr>
          <a:xfrm>
            <a:off x="10536445" y="1115822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76" name="Google Shape;1602;p53">
            <a:extLst>
              <a:ext uri="{FF2B5EF4-FFF2-40B4-BE49-F238E27FC236}">
                <a16:creationId xmlns:a16="http://schemas.microsoft.com/office/drawing/2014/main" id="{D5CCD422-C82E-E0C6-F5F3-5649E57FE68E}"/>
              </a:ext>
            </a:extLst>
          </p:cNvPr>
          <p:cNvSpPr/>
          <p:nvPr/>
        </p:nvSpPr>
        <p:spPr>
          <a:xfrm>
            <a:off x="11261974" y="1871845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7" name="Google Shape;1607;p53">
            <a:extLst>
              <a:ext uri="{FF2B5EF4-FFF2-40B4-BE49-F238E27FC236}">
                <a16:creationId xmlns:a16="http://schemas.microsoft.com/office/drawing/2014/main" id="{2A9C4F5C-AC09-80F7-0938-0ADEF74105F7}"/>
              </a:ext>
            </a:extLst>
          </p:cNvPr>
          <p:cNvCxnSpPr>
            <a:cxnSpLocks/>
            <a:stCxn id="75" idx="3"/>
            <a:endCxn id="73" idx="7"/>
          </p:cNvCxnSpPr>
          <p:nvPr/>
        </p:nvCxnSpPr>
        <p:spPr>
          <a:xfrm flipH="1">
            <a:off x="10183832" y="1569059"/>
            <a:ext cx="430376" cy="37872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8" name="Google Shape;1598;p53">
            <a:extLst>
              <a:ext uri="{FF2B5EF4-FFF2-40B4-BE49-F238E27FC236}">
                <a16:creationId xmlns:a16="http://schemas.microsoft.com/office/drawing/2014/main" id="{8BE076CF-5B9F-81B7-7869-5F9CB6BB1B7C}"/>
              </a:ext>
            </a:extLst>
          </p:cNvPr>
          <p:cNvSpPr/>
          <p:nvPr/>
        </p:nvSpPr>
        <p:spPr>
          <a:xfrm>
            <a:off x="9136135" y="266616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9" name="Google Shape;1607;p53">
            <a:extLst>
              <a:ext uri="{FF2B5EF4-FFF2-40B4-BE49-F238E27FC236}">
                <a16:creationId xmlns:a16="http://schemas.microsoft.com/office/drawing/2014/main" id="{9050C139-09D6-7B9F-603A-AC9A5B23C01A}"/>
              </a:ext>
            </a:extLst>
          </p:cNvPr>
          <p:cNvCxnSpPr>
            <a:cxnSpLocks/>
          </p:cNvCxnSpPr>
          <p:nvPr/>
        </p:nvCxnSpPr>
        <p:spPr>
          <a:xfrm flipH="1">
            <a:off x="9529329" y="2352477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088D83B-FEC3-4179-3390-E1B3CC660D00}"/>
              </a:ext>
            </a:extLst>
          </p:cNvPr>
          <p:cNvSpPr txBox="1"/>
          <p:nvPr/>
        </p:nvSpPr>
        <p:spPr>
          <a:xfrm>
            <a:off x="10581372" y="11966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15</a:t>
            </a:r>
            <a:endParaRPr lang="en-SE" sz="18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B2FDD63-0595-2B31-4F3D-58BDE51D71CE}"/>
              </a:ext>
            </a:extLst>
          </p:cNvPr>
          <p:cNvSpPr txBox="1"/>
          <p:nvPr/>
        </p:nvSpPr>
        <p:spPr>
          <a:xfrm>
            <a:off x="9829907" y="1950851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8</a:t>
            </a:r>
            <a:endParaRPr lang="en-SE" sz="1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70E3902-9F1D-9430-7B29-28741430D5D7}"/>
              </a:ext>
            </a:extLst>
          </p:cNvPr>
          <p:cNvSpPr txBox="1"/>
          <p:nvPr/>
        </p:nvSpPr>
        <p:spPr>
          <a:xfrm>
            <a:off x="9245610" y="27571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7</a:t>
            </a:r>
            <a:endParaRPr lang="en-SE" sz="1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47381B-1DAA-F5F2-57FE-4732AD266322}"/>
              </a:ext>
            </a:extLst>
          </p:cNvPr>
          <p:cNvSpPr txBox="1"/>
          <p:nvPr/>
        </p:nvSpPr>
        <p:spPr>
          <a:xfrm>
            <a:off x="11344012" y="196729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20</a:t>
            </a:r>
            <a:endParaRPr lang="en-SE" sz="1800" dirty="0"/>
          </a:p>
        </p:txBody>
      </p:sp>
      <p:cxnSp>
        <p:nvCxnSpPr>
          <p:cNvPr id="84" name="Google Shape;1600;p53">
            <a:extLst>
              <a:ext uri="{FF2B5EF4-FFF2-40B4-BE49-F238E27FC236}">
                <a16:creationId xmlns:a16="http://schemas.microsoft.com/office/drawing/2014/main" id="{1B84478A-AE4E-8892-3103-565CCE9ECF4D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10158919" y="2351039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5" name="Google Shape;1602;p53">
            <a:extLst>
              <a:ext uri="{FF2B5EF4-FFF2-40B4-BE49-F238E27FC236}">
                <a16:creationId xmlns:a16="http://schemas.microsoft.com/office/drawing/2014/main" id="{2EF9477C-A0A1-DFCC-F342-0947C3D10880}"/>
              </a:ext>
            </a:extLst>
          </p:cNvPr>
          <p:cNvSpPr/>
          <p:nvPr/>
        </p:nvSpPr>
        <p:spPr>
          <a:xfrm>
            <a:off x="10465551" y="264685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68A6B25-7482-F6C0-F571-9C616B7FBD0E}"/>
              </a:ext>
            </a:extLst>
          </p:cNvPr>
          <p:cNvSpPr txBox="1"/>
          <p:nvPr/>
        </p:nvSpPr>
        <p:spPr>
          <a:xfrm>
            <a:off x="10547589" y="27422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9</a:t>
            </a:r>
            <a:endParaRPr lang="en-SE" sz="1800" dirty="0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5B96EBF9-C056-1A27-B8FF-AEDCBAE2A1B3}"/>
              </a:ext>
            </a:extLst>
          </p:cNvPr>
          <p:cNvSpPr/>
          <p:nvPr/>
        </p:nvSpPr>
        <p:spPr>
          <a:xfrm>
            <a:off x="8206836" y="1894770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B2F6EB-10D1-22E7-4B8C-7CB28A0F8F34}"/>
              </a:ext>
            </a:extLst>
          </p:cNvPr>
          <p:cNvSpPr txBox="1"/>
          <p:nvPr/>
        </p:nvSpPr>
        <p:spPr>
          <a:xfrm>
            <a:off x="8029761" y="1525438"/>
            <a:ext cx="10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Insert 13</a:t>
            </a:r>
            <a:endParaRPr lang="en-SE" sz="1800" dirty="0"/>
          </a:p>
        </p:txBody>
      </p:sp>
      <p:cxnSp>
        <p:nvCxnSpPr>
          <p:cNvPr id="89" name="Google Shape;1600;p53">
            <a:extLst>
              <a:ext uri="{FF2B5EF4-FFF2-40B4-BE49-F238E27FC236}">
                <a16:creationId xmlns:a16="http://schemas.microsoft.com/office/drawing/2014/main" id="{F8C1B21C-6C39-0F1B-884D-33CCE021214C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10924607" y="3107062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0" name="Google Shape;1602;p53">
            <a:extLst>
              <a:ext uri="{FF2B5EF4-FFF2-40B4-BE49-F238E27FC236}">
                <a16:creationId xmlns:a16="http://schemas.microsoft.com/office/drawing/2014/main" id="{F3B5268C-5EC7-83D6-269B-1E5F2F1BF0F6}"/>
              </a:ext>
            </a:extLst>
          </p:cNvPr>
          <p:cNvSpPr/>
          <p:nvPr/>
        </p:nvSpPr>
        <p:spPr>
          <a:xfrm>
            <a:off x="11231239" y="340287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0292D7F-567C-E59B-1761-5ECDBB236DC8}"/>
              </a:ext>
            </a:extLst>
          </p:cNvPr>
          <p:cNvSpPr txBox="1"/>
          <p:nvPr/>
        </p:nvSpPr>
        <p:spPr>
          <a:xfrm>
            <a:off x="11259729" y="34982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13</a:t>
            </a:r>
            <a:endParaRPr lang="en-SE" sz="1800" dirty="0"/>
          </a:p>
        </p:txBody>
      </p:sp>
      <p:sp>
        <p:nvSpPr>
          <p:cNvPr id="115" name="Google Shape;1598;p53">
            <a:extLst>
              <a:ext uri="{FF2B5EF4-FFF2-40B4-BE49-F238E27FC236}">
                <a16:creationId xmlns:a16="http://schemas.microsoft.com/office/drawing/2014/main" id="{65B423F4-A352-9D5E-1F21-CF9EFB1A5B89}"/>
              </a:ext>
            </a:extLst>
          </p:cNvPr>
          <p:cNvSpPr/>
          <p:nvPr/>
        </p:nvSpPr>
        <p:spPr>
          <a:xfrm>
            <a:off x="1314835" y="4522639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16" name="Google Shape;1600;p53">
            <a:extLst>
              <a:ext uri="{FF2B5EF4-FFF2-40B4-BE49-F238E27FC236}">
                <a16:creationId xmlns:a16="http://schemas.microsoft.com/office/drawing/2014/main" id="{D8DAAE07-D5D4-87D3-A843-FC4CF24A38C9}"/>
              </a:ext>
            </a:extLst>
          </p:cNvPr>
          <p:cNvCxnSpPr>
            <a:cxnSpLocks/>
            <a:endCxn id="118" idx="1"/>
          </p:cNvCxnSpPr>
          <p:nvPr/>
        </p:nvCxnSpPr>
        <p:spPr>
          <a:xfrm>
            <a:off x="2539582" y="4228656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7" name="Google Shape;1601;p53">
            <a:extLst>
              <a:ext uri="{FF2B5EF4-FFF2-40B4-BE49-F238E27FC236}">
                <a16:creationId xmlns:a16="http://schemas.microsoft.com/office/drawing/2014/main" id="{839B2539-209D-44C1-E7DA-DEC185D98C2E}"/>
              </a:ext>
            </a:extLst>
          </p:cNvPr>
          <p:cNvSpPr/>
          <p:nvPr/>
        </p:nvSpPr>
        <p:spPr>
          <a:xfrm>
            <a:off x="2120685" y="3768444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18" name="Google Shape;1602;p53">
            <a:extLst>
              <a:ext uri="{FF2B5EF4-FFF2-40B4-BE49-F238E27FC236}">
                <a16:creationId xmlns:a16="http://schemas.microsoft.com/office/drawing/2014/main" id="{2D46D4CD-C78C-44E4-B77C-FBD06FFCD28C}"/>
              </a:ext>
            </a:extLst>
          </p:cNvPr>
          <p:cNvSpPr/>
          <p:nvPr/>
        </p:nvSpPr>
        <p:spPr>
          <a:xfrm>
            <a:off x="2846214" y="452446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19" name="Google Shape;1604;p53">
            <a:extLst>
              <a:ext uri="{FF2B5EF4-FFF2-40B4-BE49-F238E27FC236}">
                <a16:creationId xmlns:a16="http://schemas.microsoft.com/office/drawing/2014/main" id="{94D5ADA5-3022-CE9F-6D13-C48E5EED9AD2}"/>
              </a:ext>
            </a:extLst>
          </p:cNvPr>
          <p:cNvCxnSpPr/>
          <p:nvPr/>
        </p:nvCxnSpPr>
        <p:spPr>
          <a:xfrm>
            <a:off x="3312729" y="4971094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0" name="Google Shape;1606;p53">
            <a:extLst>
              <a:ext uri="{FF2B5EF4-FFF2-40B4-BE49-F238E27FC236}">
                <a16:creationId xmlns:a16="http://schemas.microsoft.com/office/drawing/2014/main" id="{956B92DA-D788-9A23-97A4-DED1C8B484D7}"/>
              </a:ext>
            </a:extLst>
          </p:cNvPr>
          <p:cNvSpPr/>
          <p:nvPr/>
        </p:nvSpPr>
        <p:spPr>
          <a:xfrm>
            <a:off x="3447187" y="5290841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21" name="Google Shape;1607;p53">
            <a:extLst>
              <a:ext uri="{FF2B5EF4-FFF2-40B4-BE49-F238E27FC236}">
                <a16:creationId xmlns:a16="http://schemas.microsoft.com/office/drawing/2014/main" id="{1D8B509A-D93E-5AAD-E224-EC0FBAB93AB4}"/>
              </a:ext>
            </a:extLst>
          </p:cNvPr>
          <p:cNvCxnSpPr>
            <a:cxnSpLocks/>
            <a:stCxn id="117" idx="3"/>
            <a:endCxn id="115" idx="7"/>
          </p:cNvCxnSpPr>
          <p:nvPr/>
        </p:nvCxnSpPr>
        <p:spPr>
          <a:xfrm flipH="1">
            <a:off x="1768072" y="4221681"/>
            <a:ext cx="430376" cy="37872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2" name="Google Shape;1598;p53">
            <a:extLst>
              <a:ext uri="{FF2B5EF4-FFF2-40B4-BE49-F238E27FC236}">
                <a16:creationId xmlns:a16="http://schemas.microsoft.com/office/drawing/2014/main" id="{0CB033B4-A960-4FC1-BE4F-1C2A16B25037}"/>
              </a:ext>
            </a:extLst>
          </p:cNvPr>
          <p:cNvSpPr/>
          <p:nvPr/>
        </p:nvSpPr>
        <p:spPr>
          <a:xfrm>
            <a:off x="720375" y="5318789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26" name="Google Shape;1607;p53">
            <a:extLst>
              <a:ext uri="{FF2B5EF4-FFF2-40B4-BE49-F238E27FC236}">
                <a16:creationId xmlns:a16="http://schemas.microsoft.com/office/drawing/2014/main" id="{20211545-CBD4-B9CF-AC41-94172355DDE4}"/>
              </a:ext>
            </a:extLst>
          </p:cNvPr>
          <p:cNvCxnSpPr>
            <a:cxnSpLocks/>
          </p:cNvCxnSpPr>
          <p:nvPr/>
        </p:nvCxnSpPr>
        <p:spPr>
          <a:xfrm flipH="1">
            <a:off x="1113569" y="5005099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7" name="Google Shape;1598;p53">
            <a:extLst>
              <a:ext uri="{FF2B5EF4-FFF2-40B4-BE49-F238E27FC236}">
                <a16:creationId xmlns:a16="http://schemas.microsoft.com/office/drawing/2014/main" id="{BC31F110-0674-8538-3643-C46E08D8A449}"/>
              </a:ext>
            </a:extLst>
          </p:cNvPr>
          <p:cNvSpPr/>
          <p:nvPr/>
        </p:nvSpPr>
        <p:spPr>
          <a:xfrm>
            <a:off x="2457616" y="533077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74E89F-D97C-9880-5998-F0D6566CF88E}"/>
              </a:ext>
            </a:extLst>
          </p:cNvPr>
          <p:cNvSpPr txBox="1"/>
          <p:nvPr/>
        </p:nvSpPr>
        <p:spPr>
          <a:xfrm>
            <a:off x="2249209" y="38382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9</a:t>
            </a:r>
            <a:endParaRPr lang="en-SE" sz="18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A9FAA0C-11C7-2974-501A-BB0C1CEB7F59}"/>
              </a:ext>
            </a:extLst>
          </p:cNvPr>
          <p:cNvSpPr txBox="1"/>
          <p:nvPr/>
        </p:nvSpPr>
        <p:spPr>
          <a:xfrm>
            <a:off x="1443467" y="46199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8</a:t>
            </a:r>
            <a:endParaRPr lang="en-SE" sz="18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727C17A-B3E3-8128-4265-55A08EEEBFB5}"/>
              </a:ext>
            </a:extLst>
          </p:cNvPr>
          <p:cNvSpPr txBox="1"/>
          <p:nvPr/>
        </p:nvSpPr>
        <p:spPr>
          <a:xfrm>
            <a:off x="829850" y="54097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7</a:t>
            </a:r>
            <a:endParaRPr lang="en-SE" sz="18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5CE3709-D1D1-D574-85BF-8ADD171945E7}"/>
              </a:ext>
            </a:extLst>
          </p:cNvPr>
          <p:cNvSpPr txBox="1"/>
          <p:nvPr/>
        </p:nvSpPr>
        <p:spPr>
          <a:xfrm>
            <a:off x="2874962" y="46199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15</a:t>
            </a:r>
            <a:endParaRPr lang="en-SE" sz="18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90D398F-706A-AE9C-652C-F665A99F0D1B}"/>
              </a:ext>
            </a:extLst>
          </p:cNvPr>
          <p:cNvSpPr txBox="1"/>
          <p:nvPr/>
        </p:nvSpPr>
        <p:spPr>
          <a:xfrm>
            <a:off x="2514536" y="541989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13</a:t>
            </a:r>
            <a:endParaRPr lang="en-SE" sz="18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BC5D994-EF6C-647B-159A-4753111D4AFE}"/>
              </a:ext>
            </a:extLst>
          </p:cNvPr>
          <p:cNvSpPr txBox="1"/>
          <p:nvPr/>
        </p:nvSpPr>
        <p:spPr>
          <a:xfrm>
            <a:off x="3501854" y="539962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20</a:t>
            </a:r>
            <a:endParaRPr lang="en-SE" sz="1800" dirty="0"/>
          </a:p>
        </p:txBody>
      </p:sp>
      <p:cxnSp>
        <p:nvCxnSpPr>
          <p:cNvPr id="138" name="Google Shape;1607;p53">
            <a:extLst>
              <a:ext uri="{FF2B5EF4-FFF2-40B4-BE49-F238E27FC236}">
                <a16:creationId xmlns:a16="http://schemas.microsoft.com/office/drawing/2014/main" id="{7ECF11F5-B451-C979-0956-0E3929FB6235}"/>
              </a:ext>
            </a:extLst>
          </p:cNvPr>
          <p:cNvCxnSpPr>
            <a:cxnSpLocks/>
            <a:stCxn id="118" idx="3"/>
            <a:endCxn id="127" idx="0"/>
          </p:cNvCxnSpPr>
          <p:nvPr/>
        </p:nvCxnSpPr>
        <p:spPr>
          <a:xfrm flipH="1">
            <a:off x="2723116" y="4977704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1" name="Arrow: Right 140">
            <a:extLst>
              <a:ext uri="{FF2B5EF4-FFF2-40B4-BE49-F238E27FC236}">
                <a16:creationId xmlns:a16="http://schemas.microsoft.com/office/drawing/2014/main" id="{9584FF52-D6C5-1FBC-13B1-71F8911DB375}"/>
              </a:ext>
            </a:extLst>
          </p:cNvPr>
          <p:cNvSpPr/>
          <p:nvPr/>
        </p:nvSpPr>
        <p:spPr>
          <a:xfrm>
            <a:off x="212720" y="4703914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995ECA9-0B10-1875-1864-7C73CADB2E0C}"/>
              </a:ext>
            </a:extLst>
          </p:cNvPr>
          <p:cNvSpPr txBox="1"/>
          <p:nvPr/>
        </p:nvSpPr>
        <p:spPr>
          <a:xfrm>
            <a:off x="30944" y="5850773"/>
            <a:ext cx="2700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Left</a:t>
            </a:r>
            <a:r>
              <a:rPr lang="en-GB" altLang="zh-CN" sz="1800" dirty="0"/>
              <a:t>/right rotation</a:t>
            </a:r>
          </a:p>
          <a:p>
            <a:r>
              <a:rPr lang="en-GB" altLang="zh-CN" sz="1800" dirty="0"/>
              <a:t>(15 is lowest unbalanced node.)</a:t>
            </a:r>
            <a:endParaRPr lang="en-US" altLang="zh-CN" sz="1800" dirty="0"/>
          </a:p>
        </p:txBody>
      </p:sp>
      <p:sp>
        <p:nvSpPr>
          <p:cNvPr id="147" name="Google Shape;1598;p53">
            <a:extLst>
              <a:ext uri="{FF2B5EF4-FFF2-40B4-BE49-F238E27FC236}">
                <a16:creationId xmlns:a16="http://schemas.microsoft.com/office/drawing/2014/main" id="{A385CB30-E0C8-262E-542A-195A1B2F1A09}"/>
              </a:ext>
            </a:extLst>
          </p:cNvPr>
          <p:cNvSpPr/>
          <p:nvPr/>
        </p:nvSpPr>
        <p:spPr>
          <a:xfrm>
            <a:off x="5628858" y="444946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48" name="Google Shape;1600;p53">
            <a:extLst>
              <a:ext uri="{FF2B5EF4-FFF2-40B4-BE49-F238E27FC236}">
                <a16:creationId xmlns:a16="http://schemas.microsoft.com/office/drawing/2014/main" id="{708AD0E9-FBA8-7E14-9069-B4A9A726137B}"/>
              </a:ext>
            </a:extLst>
          </p:cNvPr>
          <p:cNvCxnSpPr>
            <a:cxnSpLocks/>
            <a:endCxn id="150" idx="1"/>
          </p:cNvCxnSpPr>
          <p:nvPr/>
        </p:nvCxnSpPr>
        <p:spPr>
          <a:xfrm>
            <a:off x="6853605" y="4155477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9" name="Google Shape;1601;p53">
            <a:extLst>
              <a:ext uri="{FF2B5EF4-FFF2-40B4-BE49-F238E27FC236}">
                <a16:creationId xmlns:a16="http://schemas.microsoft.com/office/drawing/2014/main" id="{9AC74F42-B74E-E5AA-2677-4C33218FD8E9}"/>
              </a:ext>
            </a:extLst>
          </p:cNvPr>
          <p:cNvSpPr/>
          <p:nvPr/>
        </p:nvSpPr>
        <p:spPr>
          <a:xfrm>
            <a:off x="6434708" y="3695265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50" name="Google Shape;1602;p53">
            <a:extLst>
              <a:ext uri="{FF2B5EF4-FFF2-40B4-BE49-F238E27FC236}">
                <a16:creationId xmlns:a16="http://schemas.microsoft.com/office/drawing/2014/main" id="{AC15080B-F8A1-1411-A487-8F0CC26D38EF}"/>
              </a:ext>
            </a:extLst>
          </p:cNvPr>
          <p:cNvSpPr/>
          <p:nvPr/>
        </p:nvSpPr>
        <p:spPr>
          <a:xfrm>
            <a:off x="7160237" y="445128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1" name="Google Shape;1604;p53">
            <a:extLst>
              <a:ext uri="{FF2B5EF4-FFF2-40B4-BE49-F238E27FC236}">
                <a16:creationId xmlns:a16="http://schemas.microsoft.com/office/drawing/2014/main" id="{4B06528B-3F78-30B5-DF0D-D4BCE8D2AB5C}"/>
              </a:ext>
            </a:extLst>
          </p:cNvPr>
          <p:cNvCxnSpPr>
            <a:cxnSpLocks/>
          </p:cNvCxnSpPr>
          <p:nvPr/>
        </p:nvCxnSpPr>
        <p:spPr>
          <a:xfrm>
            <a:off x="7626752" y="4897915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2" name="Google Shape;1606;p53">
            <a:extLst>
              <a:ext uri="{FF2B5EF4-FFF2-40B4-BE49-F238E27FC236}">
                <a16:creationId xmlns:a16="http://schemas.microsoft.com/office/drawing/2014/main" id="{BD865B7A-C4A1-220E-4790-F8D7AA7908E9}"/>
              </a:ext>
            </a:extLst>
          </p:cNvPr>
          <p:cNvSpPr/>
          <p:nvPr/>
        </p:nvSpPr>
        <p:spPr>
          <a:xfrm>
            <a:off x="7761210" y="5217662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3" name="Google Shape;1607;p53">
            <a:extLst>
              <a:ext uri="{FF2B5EF4-FFF2-40B4-BE49-F238E27FC236}">
                <a16:creationId xmlns:a16="http://schemas.microsoft.com/office/drawing/2014/main" id="{29B31404-F6BE-899E-7F1C-DEA6D2F48389}"/>
              </a:ext>
            </a:extLst>
          </p:cNvPr>
          <p:cNvCxnSpPr>
            <a:cxnSpLocks/>
            <a:stCxn id="149" idx="3"/>
            <a:endCxn id="147" idx="7"/>
          </p:cNvCxnSpPr>
          <p:nvPr/>
        </p:nvCxnSpPr>
        <p:spPr>
          <a:xfrm flipH="1">
            <a:off x="6082095" y="4148502"/>
            <a:ext cx="430376" cy="37872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4" name="Google Shape;1598;p53">
            <a:extLst>
              <a:ext uri="{FF2B5EF4-FFF2-40B4-BE49-F238E27FC236}">
                <a16:creationId xmlns:a16="http://schemas.microsoft.com/office/drawing/2014/main" id="{0A5A8441-180D-B5FE-3A1B-BD77A28A5F78}"/>
              </a:ext>
            </a:extLst>
          </p:cNvPr>
          <p:cNvSpPr/>
          <p:nvPr/>
        </p:nvSpPr>
        <p:spPr>
          <a:xfrm>
            <a:off x="5034398" y="524561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5" name="Google Shape;1607;p53">
            <a:extLst>
              <a:ext uri="{FF2B5EF4-FFF2-40B4-BE49-F238E27FC236}">
                <a16:creationId xmlns:a16="http://schemas.microsoft.com/office/drawing/2014/main" id="{173B93E2-5FAF-9C5D-2755-B1C7A999A18C}"/>
              </a:ext>
            </a:extLst>
          </p:cNvPr>
          <p:cNvCxnSpPr>
            <a:cxnSpLocks/>
          </p:cNvCxnSpPr>
          <p:nvPr/>
        </p:nvCxnSpPr>
        <p:spPr>
          <a:xfrm flipH="1">
            <a:off x="5427592" y="4931920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6" name="Google Shape;1598;p53">
            <a:extLst>
              <a:ext uri="{FF2B5EF4-FFF2-40B4-BE49-F238E27FC236}">
                <a16:creationId xmlns:a16="http://schemas.microsoft.com/office/drawing/2014/main" id="{1549B469-76DD-FE3D-A092-ADF421F388EC}"/>
              </a:ext>
            </a:extLst>
          </p:cNvPr>
          <p:cNvSpPr/>
          <p:nvPr/>
        </p:nvSpPr>
        <p:spPr>
          <a:xfrm>
            <a:off x="6771639" y="525759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DFCF172-F553-0FF7-366F-3BDC55B320C9}"/>
              </a:ext>
            </a:extLst>
          </p:cNvPr>
          <p:cNvSpPr txBox="1"/>
          <p:nvPr/>
        </p:nvSpPr>
        <p:spPr>
          <a:xfrm>
            <a:off x="6563232" y="376510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9</a:t>
            </a:r>
            <a:endParaRPr lang="en-SE" sz="18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F201040-533F-803F-B341-3F65F7E85A60}"/>
              </a:ext>
            </a:extLst>
          </p:cNvPr>
          <p:cNvSpPr txBox="1"/>
          <p:nvPr/>
        </p:nvSpPr>
        <p:spPr>
          <a:xfrm>
            <a:off x="5757490" y="454673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8</a:t>
            </a:r>
            <a:endParaRPr lang="en-SE" sz="18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E849856-E26B-A985-4E11-9DCDDCB05793}"/>
              </a:ext>
            </a:extLst>
          </p:cNvPr>
          <p:cNvSpPr txBox="1"/>
          <p:nvPr/>
        </p:nvSpPr>
        <p:spPr>
          <a:xfrm>
            <a:off x="5143873" y="533655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7</a:t>
            </a:r>
            <a:endParaRPr lang="en-SE" sz="18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5B6185C-5C9C-AD8C-117C-A1AA1E08B84D}"/>
              </a:ext>
            </a:extLst>
          </p:cNvPr>
          <p:cNvSpPr txBox="1"/>
          <p:nvPr/>
        </p:nvSpPr>
        <p:spPr>
          <a:xfrm>
            <a:off x="7188985" y="4546733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15</a:t>
            </a:r>
            <a:endParaRPr lang="en-SE" sz="18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1A6C88E-DDCE-0D87-8F6E-AB1F98AD7901}"/>
              </a:ext>
            </a:extLst>
          </p:cNvPr>
          <p:cNvSpPr txBox="1"/>
          <p:nvPr/>
        </p:nvSpPr>
        <p:spPr>
          <a:xfrm>
            <a:off x="6828559" y="5346713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13</a:t>
            </a:r>
            <a:endParaRPr lang="en-SE" sz="18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E103DB8-433F-CD27-18ED-5E6569F41C2B}"/>
              </a:ext>
            </a:extLst>
          </p:cNvPr>
          <p:cNvSpPr txBox="1"/>
          <p:nvPr/>
        </p:nvSpPr>
        <p:spPr>
          <a:xfrm>
            <a:off x="7815877" y="5326444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20</a:t>
            </a:r>
            <a:endParaRPr lang="en-SE" sz="1800" dirty="0"/>
          </a:p>
        </p:txBody>
      </p:sp>
      <p:cxnSp>
        <p:nvCxnSpPr>
          <p:cNvPr id="163" name="Google Shape;1607;p53">
            <a:extLst>
              <a:ext uri="{FF2B5EF4-FFF2-40B4-BE49-F238E27FC236}">
                <a16:creationId xmlns:a16="http://schemas.microsoft.com/office/drawing/2014/main" id="{16F773C8-EAE8-CD24-8E19-4CF8AB71054A}"/>
              </a:ext>
            </a:extLst>
          </p:cNvPr>
          <p:cNvCxnSpPr>
            <a:cxnSpLocks/>
            <a:stCxn id="150" idx="3"/>
            <a:endCxn id="156" idx="0"/>
          </p:cNvCxnSpPr>
          <p:nvPr/>
        </p:nvCxnSpPr>
        <p:spPr>
          <a:xfrm flipH="1">
            <a:off x="7037139" y="4904525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4" name="Arrow: Right 163">
            <a:extLst>
              <a:ext uri="{FF2B5EF4-FFF2-40B4-BE49-F238E27FC236}">
                <a16:creationId xmlns:a16="http://schemas.microsoft.com/office/drawing/2014/main" id="{AB58471F-4F5F-70CB-68FA-6EE4C8EC863C}"/>
              </a:ext>
            </a:extLst>
          </p:cNvPr>
          <p:cNvSpPr/>
          <p:nvPr/>
        </p:nvSpPr>
        <p:spPr>
          <a:xfrm>
            <a:off x="4142151" y="4703914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182449C-B960-6FF3-BAF4-ABF91B8DB4BF}"/>
              </a:ext>
            </a:extLst>
          </p:cNvPr>
          <p:cNvSpPr txBox="1"/>
          <p:nvPr/>
        </p:nvSpPr>
        <p:spPr>
          <a:xfrm>
            <a:off x="4039521" y="4293499"/>
            <a:ext cx="10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800" dirty="0"/>
              <a:t>Insert 10</a:t>
            </a:r>
            <a:endParaRPr lang="en-SE" sz="1800" dirty="0"/>
          </a:p>
        </p:txBody>
      </p:sp>
      <p:sp>
        <p:nvSpPr>
          <p:cNvPr id="168" name="Google Shape;1598;p53">
            <a:extLst>
              <a:ext uri="{FF2B5EF4-FFF2-40B4-BE49-F238E27FC236}">
                <a16:creationId xmlns:a16="http://schemas.microsoft.com/office/drawing/2014/main" id="{26E8F3C2-4001-3177-7582-0AE2DC71D898}"/>
              </a:ext>
            </a:extLst>
          </p:cNvPr>
          <p:cNvSpPr/>
          <p:nvPr/>
        </p:nvSpPr>
        <p:spPr>
          <a:xfrm>
            <a:off x="6365742" y="6061851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4702D06-66AF-734E-BB43-546CB7F6409F}"/>
              </a:ext>
            </a:extLst>
          </p:cNvPr>
          <p:cNvSpPr txBox="1"/>
          <p:nvPr/>
        </p:nvSpPr>
        <p:spPr>
          <a:xfrm>
            <a:off x="6422662" y="61509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10</a:t>
            </a:r>
            <a:endParaRPr lang="en-SE" sz="1800" dirty="0"/>
          </a:p>
        </p:txBody>
      </p:sp>
      <p:cxnSp>
        <p:nvCxnSpPr>
          <p:cNvPr id="170" name="Google Shape;1607;p53">
            <a:extLst>
              <a:ext uri="{FF2B5EF4-FFF2-40B4-BE49-F238E27FC236}">
                <a16:creationId xmlns:a16="http://schemas.microsoft.com/office/drawing/2014/main" id="{FFC9D8CF-A090-7995-50BE-C8A70350849B}"/>
              </a:ext>
            </a:extLst>
          </p:cNvPr>
          <p:cNvCxnSpPr>
            <a:cxnSpLocks/>
            <a:endCxn id="168" idx="0"/>
          </p:cNvCxnSpPr>
          <p:nvPr/>
        </p:nvCxnSpPr>
        <p:spPr>
          <a:xfrm flipH="1">
            <a:off x="6631242" y="5708778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F89BFF5-013A-0929-30E7-F9642669A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210" y="4053944"/>
            <a:ext cx="3795101" cy="1834299"/>
          </a:xfrm>
          <a:prstGeom prst="rect">
            <a:avLst/>
          </a:prstGeom>
        </p:spPr>
      </p:pic>
      <p:sp>
        <p:nvSpPr>
          <p:cNvPr id="18" name="Google Shape;1597;p53">
            <a:extLst>
              <a:ext uri="{FF2B5EF4-FFF2-40B4-BE49-F238E27FC236}">
                <a16:creationId xmlns:a16="http://schemas.microsoft.com/office/drawing/2014/main" id="{94D17938-41DB-BA7B-F88C-C18A8E9793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65" y="117413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4400"/>
              <a:buFont typeface="Quattrocento Sans"/>
              <a:buNone/>
            </a:pPr>
            <a:r>
              <a:rPr lang="en-GB" b="0" i="0" dirty="0">
                <a:effectLst/>
                <a:latin typeface="fkGroteskNeue"/>
              </a:rPr>
              <a:t>AVL Tree: Inserting the sequence: 9, 15, 20, 8, 7, 13, 10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835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6391-967F-6029-DECE-22DA47A10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AVL Tree: Inserting the sequence: 1,2,3,4,5,6,7</a:t>
            </a:r>
            <a:endParaRPr lang="en-SE" dirty="0"/>
          </a:p>
        </p:txBody>
      </p:sp>
      <p:cxnSp>
        <p:nvCxnSpPr>
          <p:cNvPr id="31" name="Google Shape;1600;p53">
            <a:extLst>
              <a:ext uri="{FF2B5EF4-FFF2-40B4-BE49-F238E27FC236}">
                <a16:creationId xmlns:a16="http://schemas.microsoft.com/office/drawing/2014/main" id="{6989F044-F88C-B68B-89D7-D6D3EE782F2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248968" y="1525659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" name="Google Shape;1601;p53">
            <a:extLst>
              <a:ext uri="{FF2B5EF4-FFF2-40B4-BE49-F238E27FC236}">
                <a16:creationId xmlns:a16="http://schemas.microsoft.com/office/drawing/2014/main" id="{4A6F2756-88D2-621E-0934-DB2E69096A28}"/>
              </a:ext>
            </a:extLst>
          </p:cNvPr>
          <p:cNvSpPr/>
          <p:nvPr/>
        </p:nvSpPr>
        <p:spPr>
          <a:xfrm>
            <a:off x="1830071" y="106544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33" name="Google Shape;1602;p53">
            <a:extLst>
              <a:ext uri="{FF2B5EF4-FFF2-40B4-BE49-F238E27FC236}">
                <a16:creationId xmlns:a16="http://schemas.microsoft.com/office/drawing/2014/main" id="{F836ADE6-790F-A9EA-C152-384CEB3121D3}"/>
              </a:ext>
            </a:extLst>
          </p:cNvPr>
          <p:cNvSpPr/>
          <p:nvPr/>
        </p:nvSpPr>
        <p:spPr>
          <a:xfrm>
            <a:off x="2555600" y="182147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4" name="Google Shape;1604;p53">
            <a:extLst>
              <a:ext uri="{FF2B5EF4-FFF2-40B4-BE49-F238E27FC236}">
                <a16:creationId xmlns:a16="http://schemas.microsoft.com/office/drawing/2014/main" id="{76888009-6B93-75F8-A389-0F061D47DB46}"/>
              </a:ext>
            </a:extLst>
          </p:cNvPr>
          <p:cNvCxnSpPr/>
          <p:nvPr/>
        </p:nvCxnSpPr>
        <p:spPr>
          <a:xfrm>
            <a:off x="3022115" y="2268097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" name="Google Shape;1606;p53">
            <a:extLst>
              <a:ext uri="{FF2B5EF4-FFF2-40B4-BE49-F238E27FC236}">
                <a16:creationId xmlns:a16="http://schemas.microsoft.com/office/drawing/2014/main" id="{353262AC-887B-4212-2633-F5F5ADF57C2B}"/>
              </a:ext>
            </a:extLst>
          </p:cNvPr>
          <p:cNvSpPr/>
          <p:nvPr/>
        </p:nvSpPr>
        <p:spPr>
          <a:xfrm>
            <a:off x="3156573" y="2587844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ED96B9-7C9B-58AA-D462-1CFB9F7D3728}"/>
              </a:ext>
            </a:extLst>
          </p:cNvPr>
          <p:cNvSpPr txBox="1"/>
          <p:nvPr/>
        </p:nvSpPr>
        <p:spPr>
          <a:xfrm>
            <a:off x="1947541" y="11563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SE" sz="1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F7913A-9368-3B9D-7CDE-0ECF0D709B2B}"/>
              </a:ext>
            </a:extLst>
          </p:cNvPr>
          <p:cNvSpPr txBox="1"/>
          <p:nvPr/>
        </p:nvSpPr>
        <p:spPr>
          <a:xfrm>
            <a:off x="2647660" y="19053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  <a:endParaRPr lang="en-SE" sz="1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545899-41B8-92C1-1117-0C708546613E}"/>
              </a:ext>
            </a:extLst>
          </p:cNvPr>
          <p:cNvSpPr txBox="1"/>
          <p:nvPr/>
        </p:nvSpPr>
        <p:spPr>
          <a:xfrm>
            <a:off x="3297515" y="26753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  <a:endParaRPr lang="en-SE" sz="1800" dirty="0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74EA9320-8CC8-DC24-AA0E-25633F08E7F6}"/>
              </a:ext>
            </a:extLst>
          </p:cNvPr>
          <p:cNvSpPr/>
          <p:nvPr/>
        </p:nvSpPr>
        <p:spPr>
          <a:xfrm>
            <a:off x="1112065" y="2125216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9B04CE7-D843-EB1B-DCDE-AB8FB7ED74C8}"/>
              </a:ext>
            </a:extLst>
          </p:cNvPr>
          <p:cNvSpPr txBox="1"/>
          <p:nvPr/>
        </p:nvSpPr>
        <p:spPr>
          <a:xfrm>
            <a:off x="786043" y="1855642"/>
            <a:ext cx="144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Insert 1,2,3</a:t>
            </a:r>
            <a:endParaRPr lang="en-SE" sz="1800" dirty="0"/>
          </a:p>
        </p:txBody>
      </p:sp>
      <p:sp>
        <p:nvSpPr>
          <p:cNvPr id="84" name="Google Shape;1602;p53">
            <a:extLst>
              <a:ext uri="{FF2B5EF4-FFF2-40B4-BE49-F238E27FC236}">
                <a16:creationId xmlns:a16="http://schemas.microsoft.com/office/drawing/2014/main" id="{9B5936F5-5AF6-3503-CC2A-F242E056C90E}"/>
              </a:ext>
            </a:extLst>
          </p:cNvPr>
          <p:cNvSpPr/>
          <p:nvPr/>
        </p:nvSpPr>
        <p:spPr>
          <a:xfrm>
            <a:off x="5462711" y="1389336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85" name="Google Shape;1604;p53">
            <a:extLst>
              <a:ext uri="{FF2B5EF4-FFF2-40B4-BE49-F238E27FC236}">
                <a16:creationId xmlns:a16="http://schemas.microsoft.com/office/drawing/2014/main" id="{8251BF42-F53E-AE13-7529-530130D1A681}"/>
              </a:ext>
            </a:extLst>
          </p:cNvPr>
          <p:cNvCxnSpPr/>
          <p:nvPr/>
        </p:nvCxnSpPr>
        <p:spPr>
          <a:xfrm>
            <a:off x="5929226" y="1835963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6" name="Google Shape;1606;p53">
            <a:extLst>
              <a:ext uri="{FF2B5EF4-FFF2-40B4-BE49-F238E27FC236}">
                <a16:creationId xmlns:a16="http://schemas.microsoft.com/office/drawing/2014/main" id="{5F9ECB00-CBC9-1117-1430-E33BC90A41E4}"/>
              </a:ext>
            </a:extLst>
          </p:cNvPr>
          <p:cNvSpPr/>
          <p:nvPr/>
        </p:nvSpPr>
        <p:spPr>
          <a:xfrm>
            <a:off x="6063684" y="215571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9AC2D89-AF52-0E19-7D4B-2D7135846AE7}"/>
              </a:ext>
            </a:extLst>
          </p:cNvPr>
          <p:cNvSpPr txBox="1"/>
          <p:nvPr/>
        </p:nvSpPr>
        <p:spPr>
          <a:xfrm>
            <a:off x="5554771" y="14732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  <a:endParaRPr lang="en-SE" sz="18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26846D3-6EFD-83E1-CB5D-7242C1CAE5D3}"/>
              </a:ext>
            </a:extLst>
          </p:cNvPr>
          <p:cNvSpPr txBox="1"/>
          <p:nvPr/>
        </p:nvSpPr>
        <p:spPr>
          <a:xfrm>
            <a:off x="6204626" y="22431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  <a:endParaRPr lang="en-SE" sz="1800" dirty="0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74B65ECB-6255-151A-39C0-B956952CDC00}"/>
              </a:ext>
            </a:extLst>
          </p:cNvPr>
          <p:cNvSpPr/>
          <p:nvPr/>
        </p:nvSpPr>
        <p:spPr>
          <a:xfrm>
            <a:off x="3949786" y="2075483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D7FB1D2-6048-6F15-9407-7405F2C8A90F}"/>
              </a:ext>
            </a:extLst>
          </p:cNvPr>
          <p:cNvSpPr txBox="1"/>
          <p:nvPr/>
        </p:nvSpPr>
        <p:spPr>
          <a:xfrm>
            <a:off x="3623764" y="1805909"/>
            <a:ext cx="144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Left rotation</a:t>
            </a:r>
            <a:endParaRPr lang="en-SE" sz="1800" dirty="0"/>
          </a:p>
        </p:txBody>
      </p:sp>
      <p:sp>
        <p:nvSpPr>
          <p:cNvPr id="92" name="Google Shape;1598;p53">
            <a:extLst>
              <a:ext uri="{FF2B5EF4-FFF2-40B4-BE49-F238E27FC236}">
                <a16:creationId xmlns:a16="http://schemas.microsoft.com/office/drawing/2014/main" id="{5FDCE37A-08DE-43A7-3B86-D4558FF762E1}"/>
              </a:ext>
            </a:extLst>
          </p:cNvPr>
          <p:cNvSpPr/>
          <p:nvPr/>
        </p:nvSpPr>
        <p:spPr>
          <a:xfrm>
            <a:off x="5088410" y="223796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7F6A1E6-A6BB-B1A7-963A-84338BB870AC}"/>
              </a:ext>
            </a:extLst>
          </p:cNvPr>
          <p:cNvSpPr txBox="1"/>
          <p:nvPr/>
        </p:nvSpPr>
        <p:spPr>
          <a:xfrm>
            <a:off x="5216828" y="23286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SE" sz="1800" dirty="0"/>
          </a:p>
        </p:txBody>
      </p:sp>
      <p:cxnSp>
        <p:nvCxnSpPr>
          <p:cNvPr id="94" name="Google Shape;1607;p53">
            <a:extLst>
              <a:ext uri="{FF2B5EF4-FFF2-40B4-BE49-F238E27FC236}">
                <a16:creationId xmlns:a16="http://schemas.microsoft.com/office/drawing/2014/main" id="{5BA9502B-7FB3-B099-D4D3-6BFD47C78AAA}"/>
              </a:ext>
            </a:extLst>
          </p:cNvPr>
          <p:cNvCxnSpPr>
            <a:cxnSpLocks/>
            <a:endCxn id="92" idx="0"/>
          </p:cNvCxnSpPr>
          <p:nvPr/>
        </p:nvCxnSpPr>
        <p:spPr>
          <a:xfrm flipH="1">
            <a:off x="5353910" y="1884887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5" name="Google Shape;1602;p53">
            <a:extLst>
              <a:ext uri="{FF2B5EF4-FFF2-40B4-BE49-F238E27FC236}">
                <a16:creationId xmlns:a16="http://schemas.microsoft.com/office/drawing/2014/main" id="{67FA4B11-04EA-F947-C0BD-5F807F1D5C0A}"/>
              </a:ext>
            </a:extLst>
          </p:cNvPr>
          <p:cNvSpPr/>
          <p:nvPr/>
        </p:nvSpPr>
        <p:spPr>
          <a:xfrm>
            <a:off x="8167167" y="132249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96" name="Google Shape;1604;p53">
            <a:extLst>
              <a:ext uri="{FF2B5EF4-FFF2-40B4-BE49-F238E27FC236}">
                <a16:creationId xmlns:a16="http://schemas.microsoft.com/office/drawing/2014/main" id="{8983F18E-B49B-9D80-4B5C-70C114AC9D34}"/>
              </a:ext>
            </a:extLst>
          </p:cNvPr>
          <p:cNvCxnSpPr/>
          <p:nvPr/>
        </p:nvCxnSpPr>
        <p:spPr>
          <a:xfrm>
            <a:off x="8633682" y="1769120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7" name="Google Shape;1606;p53">
            <a:extLst>
              <a:ext uri="{FF2B5EF4-FFF2-40B4-BE49-F238E27FC236}">
                <a16:creationId xmlns:a16="http://schemas.microsoft.com/office/drawing/2014/main" id="{163622E5-AB99-A6A7-B5BE-EBE07B11A8D6}"/>
              </a:ext>
            </a:extLst>
          </p:cNvPr>
          <p:cNvSpPr/>
          <p:nvPr/>
        </p:nvSpPr>
        <p:spPr>
          <a:xfrm>
            <a:off x="8768140" y="208886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0482F22-C1CA-AB9A-3C71-A0F7AC2C072D}"/>
              </a:ext>
            </a:extLst>
          </p:cNvPr>
          <p:cNvSpPr txBox="1"/>
          <p:nvPr/>
        </p:nvSpPr>
        <p:spPr>
          <a:xfrm>
            <a:off x="8259227" y="14063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  <a:endParaRPr lang="en-SE" sz="18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9C858E8-6C50-74AD-B5E4-F9AAF5DEC98B}"/>
              </a:ext>
            </a:extLst>
          </p:cNvPr>
          <p:cNvSpPr txBox="1"/>
          <p:nvPr/>
        </p:nvSpPr>
        <p:spPr>
          <a:xfrm>
            <a:off x="8909082" y="21763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  <a:endParaRPr lang="en-SE" sz="1800" dirty="0"/>
          </a:p>
        </p:txBody>
      </p:sp>
      <p:sp>
        <p:nvSpPr>
          <p:cNvPr id="100" name="Google Shape;1598;p53">
            <a:extLst>
              <a:ext uri="{FF2B5EF4-FFF2-40B4-BE49-F238E27FC236}">
                <a16:creationId xmlns:a16="http://schemas.microsoft.com/office/drawing/2014/main" id="{72E59C18-9BA5-B7ED-888C-6722712DC4B6}"/>
              </a:ext>
            </a:extLst>
          </p:cNvPr>
          <p:cNvSpPr/>
          <p:nvPr/>
        </p:nvSpPr>
        <p:spPr>
          <a:xfrm>
            <a:off x="7792866" y="217111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3E2FAE6-9292-EF68-5120-A204B1512A93}"/>
              </a:ext>
            </a:extLst>
          </p:cNvPr>
          <p:cNvSpPr txBox="1"/>
          <p:nvPr/>
        </p:nvSpPr>
        <p:spPr>
          <a:xfrm>
            <a:off x="7921284" y="22617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SE" sz="1800" dirty="0"/>
          </a:p>
        </p:txBody>
      </p:sp>
      <p:cxnSp>
        <p:nvCxnSpPr>
          <p:cNvPr id="102" name="Google Shape;1607;p53">
            <a:extLst>
              <a:ext uri="{FF2B5EF4-FFF2-40B4-BE49-F238E27FC236}">
                <a16:creationId xmlns:a16="http://schemas.microsoft.com/office/drawing/2014/main" id="{89B9785A-7E3A-1178-BF9F-804DF5C54563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8058366" y="1818044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3" name="Google Shape;1604;p53">
            <a:extLst>
              <a:ext uri="{FF2B5EF4-FFF2-40B4-BE49-F238E27FC236}">
                <a16:creationId xmlns:a16="http://schemas.microsoft.com/office/drawing/2014/main" id="{CC960113-FC1E-1D91-4964-946B47D84FB2}"/>
              </a:ext>
            </a:extLst>
          </p:cNvPr>
          <p:cNvCxnSpPr/>
          <p:nvPr/>
        </p:nvCxnSpPr>
        <p:spPr>
          <a:xfrm>
            <a:off x="9228472" y="2533151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" name="Google Shape;1606;p53">
            <a:extLst>
              <a:ext uri="{FF2B5EF4-FFF2-40B4-BE49-F238E27FC236}">
                <a16:creationId xmlns:a16="http://schemas.microsoft.com/office/drawing/2014/main" id="{D6D2DB4C-D2F7-C9AB-A864-FC88154B021A}"/>
              </a:ext>
            </a:extLst>
          </p:cNvPr>
          <p:cNvSpPr/>
          <p:nvPr/>
        </p:nvSpPr>
        <p:spPr>
          <a:xfrm>
            <a:off x="9362930" y="285289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CEAA127-D598-F2C0-0967-6B46A7022B26}"/>
              </a:ext>
            </a:extLst>
          </p:cNvPr>
          <p:cNvSpPr txBox="1"/>
          <p:nvPr/>
        </p:nvSpPr>
        <p:spPr>
          <a:xfrm>
            <a:off x="9503872" y="29403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4</a:t>
            </a:r>
            <a:endParaRPr lang="en-SE" sz="1800" dirty="0"/>
          </a:p>
        </p:txBody>
      </p:sp>
      <p:cxnSp>
        <p:nvCxnSpPr>
          <p:cNvPr id="106" name="Google Shape;1604;p53">
            <a:extLst>
              <a:ext uri="{FF2B5EF4-FFF2-40B4-BE49-F238E27FC236}">
                <a16:creationId xmlns:a16="http://schemas.microsoft.com/office/drawing/2014/main" id="{3CC3D5BA-0367-6F15-E7F4-4F09BEE5C35C}"/>
              </a:ext>
            </a:extLst>
          </p:cNvPr>
          <p:cNvCxnSpPr/>
          <p:nvPr/>
        </p:nvCxnSpPr>
        <p:spPr>
          <a:xfrm>
            <a:off x="9792006" y="3324991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7" name="Google Shape;1606;p53">
            <a:extLst>
              <a:ext uri="{FF2B5EF4-FFF2-40B4-BE49-F238E27FC236}">
                <a16:creationId xmlns:a16="http://schemas.microsoft.com/office/drawing/2014/main" id="{C4FB7137-61A6-E1B5-EA8D-8A38211746A4}"/>
              </a:ext>
            </a:extLst>
          </p:cNvPr>
          <p:cNvSpPr/>
          <p:nvPr/>
        </p:nvSpPr>
        <p:spPr>
          <a:xfrm>
            <a:off x="9926464" y="364473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B6EBE98-E31C-6B07-36ED-3CB1C8F41E57}"/>
              </a:ext>
            </a:extLst>
          </p:cNvPr>
          <p:cNvSpPr txBox="1"/>
          <p:nvPr/>
        </p:nvSpPr>
        <p:spPr>
          <a:xfrm>
            <a:off x="10067406" y="3732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5</a:t>
            </a:r>
            <a:endParaRPr lang="en-SE" sz="1800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0B1FCD90-C9B9-2CCE-DFFE-772972E34A9E}"/>
              </a:ext>
            </a:extLst>
          </p:cNvPr>
          <p:cNvSpPr/>
          <p:nvPr/>
        </p:nvSpPr>
        <p:spPr>
          <a:xfrm>
            <a:off x="6872080" y="2041565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379B65F-5760-C5D3-24E6-9A4BD2DF9148}"/>
              </a:ext>
            </a:extLst>
          </p:cNvPr>
          <p:cNvSpPr txBox="1"/>
          <p:nvPr/>
        </p:nvSpPr>
        <p:spPr>
          <a:xfrm>
            <a:off x="6587571" y="1771991"/>
            <a:ext cx="144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Insert 4,5</a:t>
            </a:r>
            <a:endParaRPr lang="en-SE" sz="1800" dirty="0"/>
          </a:p>
        </p:txBody>
      </p:sp>
      <p:sp>
        <p:nvSpPr>
          <p:cNvPr id="111" name="Google Shape;1602;p53">
            <a:extLst>
              <a:ext uri="{FF2B5EF4-FFF2-40B4-BE49-F238E27FC236}">
                <a16:creationId xmlns:a16="http://schemas.microsoft.com/office/drawing/2014/main" id="{3716E904-2F39-D2BA-67B2-738EDA3A499A}"/>
              </a:ext>
            </a:extLst>
          </p:cNvPr>
          <p:cNvSpPr/>
          <p:nvPr/>
        </p:nvSpPr>
        <p:spPr>
          <a:xfrm>
            <a:off x="1749292" y="3598479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12" name="Google Shape;1604;p53">
            <a:extLst>
              <a:ext uri="{FF2B5EF4-FFF2-40B4-BE49-F238E27FC236}">
                <a16:creationId xmlns:a16="http://schemas.microsoft.com/office/drawing/2014/main" id="{87AF1CCA-B730-DD8B-EB4F-5430E465DDA6}"/>
              </a:ext>
            </a:extLst>
          </p:cNvPr>
          <p:cNvCxnSpPr/>
          <p:nvPr/>
        </p:nvCxnSpPr>
        <p:spPr>
          <a:xfrm>
            <a:off x="2215807" y="4045106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3" name="Google Shape;1606;p53">
            <a:extLst>
              <a:ext uri="{FF2B5EF4-FFF2-40B4-BE49-F238E27FC236}">
                <a16:creationId xmlns:a16="http://schemas.microsoft.com/office/drawing/2014/main" id="{CC1B4F67-F1DA-6E90-2F8B-5D667B341EDF}"/>
              </a:ext>
            </a:extLst>
          </p:cNvPr>
          <p:cNvSpPr/>
          <p:nvPr/>
        </p:nvSpPr>
        <p:spPr>
          <a:xfrm>
            <a:off x="2350265" y="436485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18CA3E7-0CB5-83BB-1C88-56AB11B74497}"/>
              </a:ext>
            </a:extLst>
          </p:cNvPr>
          <p:cNvSpPr txBox="1"/>
          <p:nvPr/>
        </p:nvSpPr>
        <p:spPr>
          <a:xfrm>
            <a:off x="1841352" y="36823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  <a:endParaRPr lang="en-SE" sz="18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263151F-4965-0E3B-BEC4-31736B019BE8}"/>
              </a:ext>
            </a:extLst>
          </p:cNvPr>
          <p:cNvSpPr txBox="1"/>
          <p:nvPr/>
        </p:nvSpPr>
        <p:spPr>
          <a:xfrm>
            <a:off x="2491207" y="44523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4</a:t>
            </a:r>
            <a:endParaRPr lang="en-SE" sz="1800" dirty="0"/>
          </a:p>
        </p:txBody>
      </p:sp>
      <p:sp>
        <p:nvSpPr>
          <p:cNvPr id="116" name="Google Shape;1598;p53">
            <a:extLst>
              <a:ext uri="{FF2B5EF4-FFF2-40B4-BE49-F238E27FC236}">
                <a16:creationId xmlns:a16="http://schemas.microsoft.com/office/drawing/2014/main" id="{85697171-0BD4-D88F-F08C-2726AA521AAC}"/>
              </a:ext>
            </a:extLst>
          </p:cNvPr>
          <p:cNvSpPr/>
          <p:nvPr/>
        </p:nvSpPr>
        <p:spPr>
          <a:xfrm>
            <a:off x="1374991" y="444710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8230EF5-7E14-94E1-FF69-B2AF2221FAEE}"/>
              </a:ext>
            </a:extLst>
          </p:cNvPr>
          <p:cNvSpPr txBox="1"/>
          <p:nvPr/>
        </p:nvSpPr>
        <p:spPr>
          <a:xfrm>
            <a:off x="1503409" y="45377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SE" sz="1800" dirty="0"/>
          </a:p>
        </p:txBody>
      </p:sp>
      <p:cxnSp>
        <p:nvCxnSpPr>
          <p:cNvPr id="118" name="Google Shape;1607;p53">
            <a:extLst>
              <a:ext uri="{FF2B5EF4-FFF2-40B4-BE49-F238E27FC236}">
                <a16:creationId xmlns:a16="http://schemas.microsoft.com/office/drawing/2014/main" id="{0B475AB6-6B3A-9B1D-7CCB-95F1E82F69BF}"/>
              </a:ext>
            </a:extLst>
          </p:cNvPr>
          <p:cNvCxnSpPr>
            <a:cxnSpLocks/>
            <a:endCxn id="116" idx="0"/>
          </p:cNvCxnSpPr>
          <p:nvPr/>
        </p:nvCxnSpPr>
        <p:spPr>
          <a:xfrm flipH="1">
            <a:off x="1640491" y="4094030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9" name="Google Shape;1604;p53">
            <a:extLst>
              <a:ext uri="{FF2B5EF4-FFF2-40B4-BE49-F238E27FC236}">
                <a16:creationId xmlns:a16="http://schemas.microsoft.com/office/drawing/2014/main" id="{7FC2C863-6DD7-FF6C-6FB5-A6DFC128F8A7}"/>
              </a:ext>
            </a:extLst>
          </p:cNvPr>
          <p:cNvCxnSpPr/>
          <p:nvPr/>
        </p:nvCxnSpPr>
        <p:spPr>
          <a:xfrm>
            <a:off x="2810597" y="4809137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0" name="Google Shape;1606;p53">
            <a:extLst>
              <a:ext uri="{FF2B5EF4-FFF2-40B4-BE49-F238E27FC236}">
                <a16:creationId xmlns:a16="http://schemas.microsoft.com/office/drawing/2014/main" id="{3B82DB0B-719D-3C79-6678-55254587D594}"/>
              </a:ext>
            </a:extLst>
          </p:cNvPr>
          <p:cNvSpPr/>
          <p:nvPr/>
        </p:nvSpPr>
        <p:spPr>
          <a:xfrm>
            <a:off x="2945055" y="5128884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DF895F9-57B7-B043-D9EC-1C11B97F9C18}"/>
              </a:ext>
            </a:extLst>
          </p:cNvPr>
          <p:cNvSpPr txBox="1"/>
          <p:nvPr/>
        </p:nvSpPr>
        <p:spPr>
          <a:xfrm>
            <a:off x="3085997" y="52163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5</a:t>
            </a:r>
            <a:endParaRPr lang="en-SE" sz="1800" dirty="0"/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318BF9BF-BCF5-7A99-442B-B8829B7FC9E8}"/>
              </a:ext>
            </a:extLst>
          </p:cNvPr>
          <p:cNvSpPr/>
          <p:nvPr/>
        </p:nvSpPr>
        <p:spPr>
          <a:xfrm>
            <a:off x="454205" y="4317551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F6DABD6-1D6C-922B-0E15-6DDC3168F20A}"/>
              </a:ext>
            </a:extLst>
          </p:cNvPr>
          <p:cNvSpPr txBox="1"/>
          <p:nvPr/>
        </p:nvSpPr>
        <p:spPr>
          <a:xfrm>
            <a:off x="175153" y="4023006"/>
            <a:ext cx="14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Left Rotation</a:t>
            </a:r>
            <a:endParaRPr lang="en-SE" sz="1800" dirty="0"/>
          </a:p>
        </p:txBody>
      </p:sp>
      <p:sp>
        <p:nvSpPr>
          <p:cNvPr id="128" name="Google Shape;1598;p53">
            <a:extLst>
              <a:ext uri="{FF2B5EF4-FFF2-40B4-BE49-F238E27FC236}">
                <a16:creationId xmlns:a16="http://schemas.microsoft.com/office/drawing/2014/main" id="{862032D6-DB6E-D47B-E840-6851430947BE}"/>
              </a:ext>
            </a:extLst>
          </p:cNvPr>
          <p:cNvSpPr/>
          <p:nvPr/>
        </p:nvSpPr>
        <p:spPr>
          <a:xfrm>
            <a:off x="1976518" y="5188906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88D65F7-0EB9-4D39-7258-058BB87C9579}"/>
              </a:ext>
            </a:extLst>
          </p:cNvPr>
          <p:cNvSpPr txBox="1"/>
          <p:nvPr/>
        </p:nvSpPr>
        <p:spPr>
          <a:xfrm>
            <a:off x="2104936" y="5279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  <a:endParaRPr lang="en-SE" sz="1800" dirty="0"/>
          </a:p>
        </p:txBody>
      </p:sp>
      <p:cxnSp>
        <p:nvCxnSpPr>
          <p:cNvPr id="130" name="Google Shape;1607;p53">
            <a:extLst>
              <a:ext uri="{FF2B5EF4-FFF2-40B4-BE49-F238E27FC236}">
                <a16:creationId xmlns:a16="http://schemas.microsoft.com/office/drawing/2014/main" id="{2882C93D-B395-3034-DBF1-24B87B1A06F5}"/>
              </a:ext>
            </a:extLst>
          </p:cNvPr>
          <p:cNvCxnSpPr>
            <a:cxnSpLocks/>
            <a:endCxn id="128" idx="0"/>
          </p:cNvCxnSpPr>
          <p:nvPr/>
        </p:nvCxnSpPr>
        <p:spPr>
          <a:xfrm flipH="1">
            <a:off x="2242018" y="4835833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1" name="Google Shape;1602;p53">
            <a:extLst>
              <a:ext uri="{FF2B5EF4-FFF2-40B4-BE49-F238E27FC236}">
                <a16:creationId xmlns:a16="http://schemas.microsoft.com/office/drawing/2014/main" id="{9B4B4F5A-D76B-A340-DB6A-F67A53D3F2F2}"/>
              </a:ext>
            </a:extLst>
          </p:cNvPr>
          <p:cNvSpPr/>
          <p:nvPr/>
        </p:nvSpPr>
        <p:spPr>
          <a:xfrm>
            <a:off x="4764588" y="3568731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32" name="Google Shape;1604;p53">
            <a:extLst>
              <a:ext uri="{FF2B5EF4-FFF2-40B4-BE49-F238E27FC236}">
                <a16:creationId xmlns:a16="http://schemas.microsoft.com/office/drawing/2014/main" id="{77DEC963-F362-A030-30DA-8286DE02205F}"/>
              </a:ext>
            </a:extLst>
          </p:cNvPr>
          <p:cNvCxnSpPr/>
          <p:nvPr/>
        </p:nvCxnSpPr>
        <p:spPr>
          <a:xfrm>
            <a:off x="5231103" y="4015358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3" name="Google Shape;1606;p53">
            <a:extLst>
              <a:ext uri="{FF2B5EF4-FFF2-40B4-BE49-F238E27FC236}">
                <a16:creationId xmlns:a16="http://schemas.microsoft.com/office/drawing/2014/main" id="{EB44952D-D9E5-07A5-CD40-8E6892C40997}"/>
              </a:ext>
            </a:extLst>
          </p:cNvPr>
          <p:cNvSpPr/>
          <p:nvPr/>
        </p:nvSpPr>
        <p:spPr>
          <a:xfrm>
            <a:off x="5365561" y="4335105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F69A8F0-314A-5B3F-B758-77D6886F2114}"/>
              </a:ext>
            </a:extLst>
          </p:cNvPr>
          <p:cNvSpPr txBox="1"/>
          <p:nvPr/>
        </p:nvSpPr>
        <p:spPr>
          <a:xfrm>
            <a:off x="4856648" y="36526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  <a:endParaRPr lang="en-SE" sz="18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8B0B868-97EB-0F9C-579C-AE473147B43A}"/>
              </a:ext>
            </a:extLst>
          </p:cNvPr>
          <p:cNvSpPr txBox="1"/>
          <p:nvPr/>
        </p:nvSpPr>
        <p:spPr>
          <a:xfrm>
            <a:off x="5506503" y="4422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4</a:t>
            </a:r>
            <a:endParaRPr lang="en-SE" sz="1800" dirty="0"/>
          </a:p>
        </p:txBody>
      </p:sp>
      <p:sp>
        <p:nvSpPr>
          <p:cNvPr id="136" name="Google Shape;1598;p53">
            <a:extLst>
              <a:ext uri="{FF2B5EF4-FFF2-40B4-BE49-F238E27FC236}">
                <a16:creationId xmlns:a16="http://schemas.microsoft.com/office/drawing/2014/main" id="{A03E35A1-2372-76F5-4088-19AB4523A5C7}"/>
              </a:ext>
            </a:extLst>
          </p:cNvPr>
          <p:cNvSpPr/>
          <p:nvPr/>
        </p:nvSpPr>
        <p:spPr>
          <a:xfrm>
            <a:off x="4390287" y="4417355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6094284-773F-8C14-FFF5-06677D020FB9}"/>
              </a:ext>
            </a:extLst>
          </p:cNvPr>
          <p:cNvSpPr txBox="1"/>
          <p:nvPr/>
        </p:nvSpPr>
        <p:spPr>
          <a:xfrm>
            <a:off x="4518705" y="45079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SE" sz="1800" dirty="0"/>
          </a:p>
        </p:txBody>
      </p:sp>
      <p:cxnSp>
        <p:nvCxnSpPr>
          <p:cNvPr id="138" name="Google Shape;1607;p53">
            <a:extLst>
              <a:ext uri="{FF2B5EF4-FFF2-40B4-BE49-F238E27FC236}">
                <a16:creationId xmlns:a16="http://schemas.microsoft.com/office/drawing/2014/main" id="{1A1ED314-F61F-817F-254C-C35CA5344B8E}"/>
              </a:ext>
            </a:extLst>
          </p:cNvPr>
          <p:cNvCxnSpPr>
            <a:cxnSpLocks/>
            <a:endCxn id="136" idx="0"/>
          </p:cNvCxnSpPr>
          <p:nvPr/>
        </p:nvCxnSpPr>
        <p:spPr>
          <a:xfrm flipH="1">
            <a:off x="4655787" y="4064282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" name="Google Shape;1604;p53">
            <a:extLst>
              <a:ext uri="{FF2B5EF4-FFF2-40B4-BE49-F238E27FC236}">
                <a16:creationId xmlns:a16="http://schemas.microsoft.com/office/drawing/2014/main" id="{3EA016E0-E504-04B6-C72E-FD3C837B8596}"/>
              </a:ext>
            </a:extLst>
          </p:cNvPr>
          <p:cNvCxnSpPr>
            <a:cxnSpLocks/>
          </p:cNvCxnSpPr>
          <p:nvPr/>
        </p:nvCxnSpPr>
        <p:spPr>
          <a:xfrm>
            <a:off x="5825893" y="4779389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0" name="Google Shape;1606;p53">
            <a:extLst>
              <a:ext uri="{FF2B5EF4-FFF2-40B4-BE49-F238E27FC236}">
                <a16:creationId xmlns:a16="http://schemas.microsoft.com/office/drawing/2014/main" id="{3F516068-DF35-B893-BD23-0BD38A2BA15F}"/>
              </a:ext>
            </a:extLst>
          </p:cNvPr>
          <p:cNvSpPr/>
          <p:nvPr/>
        </p:nvSpPr>
        <p:spPr>
          <a:xfrm>
            <a:off x="5960351" y="5099136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6291C25-2EB8-6BEF-0845-235479DAC34F}"/>
              </a:ext>
            </a:extLst>
          </p:cNvPr>
          <p:cNvSpPr txBox="1"/>
          <p:nvPr/>
        </p:nvSpPr>
        <p:spPr>
          <a:xfrm>
            <a:off x="6101293" y="51866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5</a:t>
            </a:r>
            <a:endParaRPr lang="en-SE" sz="1800" dirty="0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61DF45BD-9448-4A1A-5571-E366DB46E44A}"/>
              </a:ext>
            </a:extLst>
          </p:cNvPr>
          <p:cNvSpPr/>
          <p:nvPr/>
        </p:nvSpPr>
        <p:spPr>
          <a:xfrm>
            <a:off x="3265529" y="4284643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6CB6434-088B-1406-33AB-D8F9D6A64781}"/>
              </a:ext>
            </a:extLst>
          </p:cNvPr>
          <p:cNvSpPr txBox="1"/>
          <p:nvPr/>
        </p:nvSpPr>
        <p:spPr>
          <a:xfrm>
            <a:off x="3049527" y="3975542"/>
            <a:ext cx="116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Insert 6</a:t>
            </a:r>
            <a:endParaRPr lang="en-SE" sz="1800" dirty="0"/>
          </a:p>
        </p:txBody>
      </p:sp>
      <p:sp>
        <p:nvSpPr>
          <p:cNvPr id="144" name="Google Shape;1598;p53">
            <a:extLst>
              <a:ext uri="{FF2B5EF4-FFF2-40B4-BE49-F238E27FC236}">
                <a16:creationId xmlns:a16="http://schemas.microsoft.com/office/drawing/2014/main" id="{F4F8D709-AAF5-DF08-B2C0-CBF4B4E73DAF}"/>
              </a:ext>
            </a:extLst>
          </p:cNvPr>
          <p:cNvSpPr/>
          <p:nvPr/>
        </p:nvSpPr>
        <p:spPr>
          <a:xfrm>
            <a:off x="4991814" y="515915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0007170-94C1-2E54-2E10-517E597EAB8D}"/>
              </a:ext>
            </a:extLst>
          </p:cNvPr>
          <p:cNvSpPr txBox="1"/>
          <p:nvPr/>
        </p:nvSpPr>
        <p:spPr>
          <a:xfrm>
            <a:off x="5120232" y="52498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  <a:endParaRPr lang="en-SE" sz="1800" dirty="0"/>
          </a:p>
        </p:txBody>
      </p:sp>
      <p:cxnSp>
        <p:nvCxnSpPr>
          <p:cNvPr id="146" name="Google Shape;1607;p53">
            <a:extLst>
              <a:ext uri="{FF2B5EF4-FFF2-40B4-BE49-F238E27FC236}">
                <a16:creationId xmlns:a16="http://schemas.microsoft.com/office/drawing/2014/main" id="{E92F4486-4761-40AB-617C-8D3B5D5CF637}"/>
              </a:ext>
            </a:extLst>
          </p:cNvPr>
          <p:cNvCxnSpPr>
            <a:cxnSpLocks/>
            <a:endCxn id="144" idx="0"/>
          </p:cNvCxnSpPr>
          <p:nvPr/>
        </p:nvCxnSpPr>
        <p:spPr>
          <a:xfrm flipH="1">
            <a:off x="5257314" y="4806085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8" name="Google Shape;1604;p53">
            <a:extLst>
              <a:ext uri="{FF2B5EF4-FFF2-40B4-BE49-F238E27FC236}">
                <a16:creationId xmlns:a16="http://schemas.microsoft.com/office/drawing/2014/main" id="{4E3ACFFA-66DB-F2DC-DD58-243AC68AF5AD}"/>
              </a:ext>
            </a:extLst>
          </p:cNvPr>
          <p:cNvCxnSpPr>
            <a:cxnSpLocks/>
          </p:cNvCxnSpPr>
          <p:nvPr/>
        </p:nvCxnSpPr>
        <p:spPr>
          <a:xfrm>
            <a:off x="6383074" y="5584430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9" name="Google Shape;1606;p53">
            <a:extLst>
              <a:ext uri="{FF2B5EF4-FFF2-40B4-BE49-F238E27FC236}">
                <a16:creationId xmlns:a16="http://schemas.microsoft.com/office/drawing/2014/main" id="{3200E838-7E6F-B27E-0B7C-C6B269588BF6}"/>
              </a:ext>
            </a:extLst>
          </p:cNvPr>
          <p:cNvSpPr/>
          <p:nvPr/>
        </p:nvSpPr>
        <p:spPr>
          <a:xfrm>
            <a:off x="6517532" y="590417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69CCDF2-C0F0-ADF6-BFD3-002E488A532D}"/>
              </a:ext>
            </a:extLst>
          </p:cNvPr>
          <p:cNvSpPr txBox="1"/>
          <p:nvPr/>
        </p:nvSpPr>
        <p:spPr>
          <a:xfrm>
            <a:off x="6658474" y="59916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6</a:t>
            </a:r>
            <a:endParaRPr lang="en-SE" sz="1800" dirty="0"/>
          </a:p>
        </p:txBody>
      </p:sp>
      <p:sp>
        <p:nvSpPr>
          <p:cNvPr id="152" name="Google Shape;1602;p53">
            <a:extLst>
              <a:ext uri="{FF2B5EF4-FFF2-40B4-BE49-F238E27FC236}">
                <a16:creationId xmlns:a16="http://schemas.microsoft.com/office/drawing/2014/main" id="{65A4EFFB-F5CA-72C9-3FEB-64A68A07705E}"/>
              </a:ext>
            </a:extLst>
          </p:cNvPr>
          <p:cNvSpPr/>
          <p:nvPr/>
        </p:nvSpPr>
        <p:spPr>
          <a:xfrm>
            <a:off x="8492586" y="3601639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3" name="Google Shape;1604;p53">
            <a:extLst>
              <a:ext uri="{FF2B5EF4-FFF2-40B4-BE49-F238E27FC236}">
                <a16:creationId xmlns:a16="http://schemas.microsoft.com/office/drawing/2014/main" id="{59816991-506A-5C53-EDE7-005984AAD237}"/>
              </a:ext>
            </a:extLst>
          </p:cNvPr>
          <p:cNvCxnSpPr/>
          <p:nvPr/>
        </p:nvCxnSpPr>
        <p:spPr>
          <a:xfrm>
            <a:off x="8959101" y="4048266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4" name="Google Shape;1606;p53">
            <a:extLst>
              <a:ext uri="{FF2B5EF4-FFF2-40B4-BE49-F238E27FC236}">
                <a16:creationId xmlns:a16="http://schemas.microsoft.com/office/drawing/2014/main" id="{71F7B277-18A6-0D82-04F9-0FEAE9CB374F}"/>
              </a:ext>
            </a:extLst>
          </p:cNvPr>
          <p:cNvSpPr/>
          <p:nvPr/>
        </p:nvSpPr>
        <p:spPr>
          <a:xfrm>
            <a:off x="9093559" y="436801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4C050A5-A248-1D44-1280-41633B47FE18}"/>
              </a:ext>
            </a:extLst>
          </p:cNvPr>
          <p:cNvSpPr txBox="1"/>
          <p:nvPr/>
        </p:nvSpPr>
        <p:spPr>
          <a:xfrm>
            <a:off x="8584646" y="36855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4</a:t>
            </a:r>
            <a:endParaRPr lang="en-SE" sz="18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07AB9A4-B0E9-D7AD-58CA-7629E2B621EC}"/>
              </a:ext>
            </a:extLst>
          </p:cNvPr>
          <p:cNvSpPr txBox="1"/>
          <p:nvPr/>
        </p:nvSpPr>
        <p:spPr>
          <a:xfrm>
            <a:off x="9234501" y="4455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5</a:t>
            </a:r>
            <a:endParaRPr lang="en-SE" sz="1800" dirty="0"/>
          </a:p>
        </p:txBody>
      </p:sp>
      <p:sp>
        <p:nvSpPr>
          <p:cNvPr id="157" name="Google Shape;1598;p53">
            <a:extLst>
              <a:ext uri="{FF2B5EF4-FFF2-40B4-BE49-F238E27FC236}">
                <a16:creationId xmlns:a16="http://schemas.microsoft.com/office/drawing/2014/main" id="{6C9439A8-6E25-D2A9-5E44-2EDE2ABA22F9}"/>
              </a:ext>
            </a:extLst>
          </p:cNvPr>
          <p:cNvSpPr/>
          <p:nvPr/>
        </p:nvSpPr>
        <p:spPr>
          <a:xfrm>
            <a:off x="8118285" y="445026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DA25CAB-6C83-7AE3-0FF4-88E9EEE853D6}"/>
              </a:ext>
            </a:extLst>
          </p:cNvPr>
          <p:cNvSpPr txBox="1"/>
          <p:nvPr/>
        </p:nvSpPr>
        <p:spPr>
          <a:xfrm>
            <a:off x="8246703" y="45409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  <a:endParaRPr lang="en-SE" sz="1800" dirty="0"/>
          </a:p>
        </p:txBody>
      </p:sp>
      <p:cxnSp>
        <p:nvCxnSpPr>
          <p:cNvPr id="159" name="Google Shape;1607;p53">
            <a:extLst>
              <a:ext uri="{FF2B5EF4-FFF2-40B4-BE49-F238E27FC236}">
                <a16:creationId xmlns:a16="http://schemas.microsoft.com/office/drawing/2014/main" id="{37C1EEC3-86B5-9A4C-F129-1446851D47E9}"/>
              </a:ext>
            </a:extLst>
          </p:cNvPr>
          <p:cNvCxnSpPr>
            <a:cxnSpLocks/>
            <a:endCxn id="157" idx="0"/>
          </p:cNvCxnSpPr>
          <p:nvPr/>
        </p:nvCxnSpPr>
        <p:spPr>
          <a:xfrm flipH="1">
            <a:off x="8383785" y="4097190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0" name="Google Shape;1604;p53">
            <a:extLst>
              <a:ext uri="{FF2B5EF4-FFF2-40B4-BE49-F238E27FC236}">
                <a16:creationId xmlns:a16="http://schemas.microsoft.com/office/drawing/2014/main" id="{23FED0EF-5E73-5947-379D-4D0302753BCF}"/>
              </a:ext>
            </a:extLst>
          </p:cNvPr>
          <p:cNvCxnSpPr>
            <a:cxnSpLocks/>
          </p:cNvCxnSpPr>
          <p:nvPr/>
        </p:nvCxnSpPr>
        <p:spPr>
          <a:xfrm>
            <a:off x="9553891" y="4812297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1" name="Google Shape;1606;p53">
            <a:extLst>
              <a:ext uri="{FF2B5EF4-FFF2-40B4-BE49-F238E27FC236}">
                <a16:creationId xmlns:a16="http://schemas.microsoft.com/office/drawing/2014/main" id="{2D6435F3-5CE3-8F1E-B1C4-25B88D0DAE74}"/>
              </a:ext>
            </a:extLst>
          </p:cNvPr>
          <p:cNvSpPr/>
          <p:nvPr/>
        </p:nvSpPr>
        <p:spPr>
          <a:xfrm>
            <a:off x="9688349" y="5132044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0CCCC44-16AD-5932-B1B5-ED77A355B727}"/>
              </a:ext>
            </a:extLst>
          </p:cNvPr>
          <p:cNvSpPr txBox="1"/>
          <p:nvPr/>
        </p:nvSpPr>
        <p:spPr>
          <a:xfrm>
            <a:off x="9829291" y="52195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6</a:t>
            </a:r>
            <a:endParaRPr lang="en-SE" sz="1800" dirty="0"/>
          </a:p>
        </p:txBody>
      </p:sp>
      <p:sp>
        <p:nvSpPr>
          <p:cNvPr id="163" name="Arrow: Right 162">
            <a:extLst>
              <a:ext uri="{FF2B5EF4-FFF2-40B4-BE49-F238E27FC236}">
                <a16:creationId xmlns:a16="http://schemas.microsoft.com/office/drawing/2014/main" id="{FF82EE65-B983-BDE7-B1F1-455237E50D28}"/>
              </a:ext>
            </a:extLst>
          </p:cNvPr>
          <p:cNvSpPr/>
          <p:nvPr/>
        </p:nvSpPr>
        <p:spPr>
          <a:xfrm>
            <a:off x="6993527" y="4317551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054467C-6100-DF44-B7ED-531158A0A8A5}"/>
              </a:ext>
            </a:extLst>
          </p:cNvPr>
          <p:cNvSpPr txBox="1"/>
          <p:nvPr/>
        </p:nvSpPr>
        <p:spPr>
          <a:xfrm>
            <a:off x="6362447" y="3436677"/>
            <a:ext cx="2316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Left rotation</a:t>
            </a:r>
          </a:p>
          <a:p>
            <a:r>
              <a:rPr lang="en-GB" altLang="zh-CN" sz="1800" dirty="0"/>
              <a:t>(2 is lowest unbalanced node.)</a:t>
            </a:r>
            <a:endParaRPr lang="en-US" altLang="zh-CN" sz="1800" dirty="0"/>
          </a:p>
          <a:p>
            <a:endParaRPr lang="en-SE" sz="1800" dirty="0"/>
          </a:p>
        </p:txBody>
      </p:sp>
      <p:sp>
        <p:nvSpPr>
          <p:cNvPr id="7" name="Google Shape;1598;p53">
            <a:extLst>
              <a:ext uri="{FF2B5EF4-FFF2-40B4-BE49-F238E27FC236}">
                <a16:creationId xmlns:a16="http://schemas.microsoft.com/office/drawing/2014/main" id="{B2A60FE5-39CE-FA3E-FC69-1CBC5FA0CEB2}"/>
              </a:ext>
            </a:extLst>
          </p:cNvPr>
          <p:cNvSpPr/>
          <p:nvPr/>
        </p:nvSpPr>
        <p:spPr>
          <a:xfrm>
            <a:off x="7727571" y="526019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8CBC5D-6740-6E8B-1F05-86C26B3B971F}"/>
              </a:ext>
            </a:extLst>
          </p:cNvPr>
          <p:cNvSpPr txBox="1"/>
          <p:nvPr/>
        </p:nvSpPr>
        <p:spPr>
          <a:xfrm>
            <a:off x="7855989" y="53508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SE" sz="1800" dirty="0"/>
          </a:p>
        </p:txBody>
      </p:sp>
      <p:cxnSp>
        <p:nvCxnSpPr>
          <p:cNvPr id="9" name="Google Shape;1607;p53">
            <a:extLst>
              <a:ext uri="{FF2B5EF4-FFF2-40B4-BE49-F238E27FC236}">
                <a16:creationId xmlns:a16="http://schemas.microsoft.com/office/drawing/2014/main" id="{3DF5F6E2-6983-05BE-00CA-0FA5A39A3E2E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993071" y="4907124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" name="Google Shape;1604;p53">
            <a:extLst>
              <a:ext uri="{FF2B5EF4-FFF2-40B4-BE49-F238E27FC236}">
                <a16:creationId xmlns:a16="http://schemas.microsoft.com/office/drawing/2014/main" id="{D164A605-A353-1254-1AF5-CEA59DDEB078}"/>
              </a:ext>
            </a:extLst>
          </p:cNvPr>
          <p:cNvCxnSpPr>
            <a:cxnSpLocks/>
          </p:cNvCxnSpPr>
          <p:nvPr/>
        </p:nvCxnSpPr>
        <p:spPr>
          <a:xfrm>
            <a:off x="8581487" y="4930055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" name="Google Shape;1606;p53">
            <a:extLst>
              <a:ext uri="{FF2B5EF4-FFF2-40B4-BE49-F238E27FC236}">
                <a16:creationId xmlns:a16="http://schemas.microsoft.com/office/drawing/2014/main" id="{5CFE7134-92B4-40D0-EC28-C48849472922}"/>
              </a:ext>
            </a:extLst>
          </p:cNvPr>
          <p:cNvSpPr/>
          <p:nvPr/>
        </p:nvSpPr>
        <p:spPr>
          <a:xfrm>
            <a:off x="8715945" y="5249802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137732-9FB2-C039-1FCE-31D6791775EC}"/>
              </a:ext>
            </a:extLst>
          </p:cNvPr>
          <p:cNvSpPr txBox="1"/>
          <p:nvPr/>
        </p:nvSpPr>
        <p:spPr>
          <a:xfrm>
            <a:off x="8867133" y="53208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  <a:endParaRPr lang="en-SE" sz="1800" dirty="0"/>
          </a:p>
        </p:txBody>
      </p:sp>
    </p:spTree>
    <p:extLst>
      <p:ext uri="{BB962C8B-B14F-4D97-AF65-F5344CB8AC3E}">
        <p14:creationId xmlns:p14="http://schemas.microsoft.com/office/powerpoint/2010/main" val="285844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2E81B-283C-C747-014E-D46AE31CD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97FA-90B3-11FB-5AAA-0203736B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Red-Black Tree: Inserting the sequence: 1,2,3,4,5,6,7</a:t>
            </a:r>
            <a:endParaRPr lang="en-SE" dirty="0"/>
          </a:p>
        </p:txBody>
      </p:sp>
      <p:cxnSp>
        <p:nvCxnSpPr>
          <p:cNvPr id="31" name="Google Shape;1600;p53">
            <a:extLst>
              <a:ext uri="{FF2B5EF4-FFF2-40B4-BE49-F238E27FC236}">
                <a16:creationId xmlns:a16="http://schemas.microsoft.com/office/drawing/2014/main" id="{C934413E-A81E-5B5A-EB5F-B6DC8F2A0145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248968" y="1525659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" name="Google Shape;1601;p53">
            <a:extLst>
              <a:ext uri="{FF2B5EF4-FFF2-40B4-BE49-F238E27FC236}">
                <a16:creationId xmlns:a16="http://schemas.microsoft.com/office/drawing/2014/main" id="{8B1B2B8F-0486-4ACD-CDE1-5C31F8F31796}"/>
              </a:ext>
            </a:extLst>
          </p:cNvPr>
          <p:cNvSpPr/>
          <p:nvPr/>
        </p:nvSpPr>
        <p:spPr>
          <a:xfrm>
            <a:off x="1830071" y="106544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33" name="Google Shape;1602;p53">
            <a:extLst>
              <a:ext uri="{FF2B5EF4-FFF2-40B4-BE49-F238E27FC236}">
                <a16:creationId xmlns:a16="http://schemas.microsoft.com/office/drawing/2014/main" id="{94F25C9F-7F75-998C-1F8B-A05E365030F5}"/>
              </a:ext>
            </a:extLst>
          </p:cNvPr>
          <p:cNvSpPr/>
          <p:nvPr/>
        </p:nvSpPr>
        <p:spPr>
          <a:xfrm>
            <a:off x="2555600" y="182147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4" name="Google Shape;1604;p53">
            <a:extLst>
              <a:ext uri="{FF2B5EF4-FFF2-40B4-BE49-F238E27FC236}">
                <a16:creationId xmlns:a16="http://schemas.microsoft.com/office/drawing/2014/main" id="{AF68D835-E7F4-4DE7-27DC-F0FE14C74655}"/>
              </a:ext>
            </a:extLst>
          </p:cNvPr>
          <p:cNvCxnSpPr/>
          <p:nvPr/>
        </p:nvCxnSpPr>
        <p:spPr>
          <a:xfrm>
            <a:off x="3022115" y="2268097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" name="Google Shape;1606;p53">
            <a:extLst>
              <a:ext uri="{FF2B5EF4-FFF2-40B4-BE49-F238E27FC236}">
                <a16:creationId xmlns:a16="http://schemas.microsoft.com/office/drawing/2014/main" id="{BF2AB991-9E78-0756-9309-5E44A4743F7F}"/>
              </a:ext>
            </a:extLst>
          </p:cNvPr>
          <p:cNvSpPr/>
          <p:nvPr/>
        </p:nvSpPr>
        <p:spPr>
          <a:xfrm>
            <a:off x="3156573" y="2587844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A76819-9D06-67AC-C2BF-F6EE1E8DFD63}"/>
              </a:ext>
            </a:extLst>
          </p:cNvPr>
          <p:cNvSpPr txBox="1"/>
          <p:nvPr/>
        </p:nvSpPr>
        <p:spPr>
          <a:xfrm>
            <a:off x="1947541" y="11563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SE" sz="1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61C79F-511A-ABBE-7992-51CE27D54F42}"/>
              </a:ext>
            </a:extLst>
          </p:cNvPr>
          <p:cNvSpPr txBox="1"/>
          <p:nvPr/>
        </p:nvSpPr>
        <p:spPr>
          <a:xfrm>
            <a:off x="2647660" y="19053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2</a:t>
            </a:r>
            <a:endParaRPr lang="en-SE" sz="1800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64BEB4-C4E7-8095-4A70-0AA6764275EE}"/>
              </a:ext>
            </a:extLst>
          </p:cNvPr>
          <p:cNvSpPr txBox="1"/>
          <p:nvPr/>
        </p:nvSpPr>
        <p:spPr>
          <a:xfrm>
            <a:off x="3297515" y="26753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  <a:endParaRPr lang="en-SE" sz="1800" dirty="0">
              <a:solidFill>
                <a:srgbClr val="FF0000"/>
              </a:solidFill>
            </a:endParaRP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E66CA459-DB22-7414-EF0A-95665D324F34}"/>
              </a:ext>
            </a:extLst>
          </p:cNvPr>
          <p:cNvSpPr/>
          <p:nvPr/>
        </p:nvSpPr>
        <p:spPr>
          <a:xfrm>
            <a:off x="1112065" y="2125216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61682A4-BCC6-C375-EBCA-6BC652433853}"/>
              </a:ext>
            </a:extLst>
          </p:cNvPr>
          <p:cNvSpPr txBox="1"/>
          <p:nvPr/>
        </p:nvSpPr>
        <p:spPr>
          <a:xfrm>
            <a:off x="786043" y="1855642"/>
            <a:ext cx="144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Insert 1,2,3</a:t>
            </a:r>
            <a:endParaRPr lang="en-SE" sz="1800" dirty="0"/>
          </a:p>
        </p:txBody>
      </p:sp>
      <p:sp>
        <p:nvSpPr>
          <p:cNvPr id="84" name="Google Shape;1602;p53">
            <a:extLst>
              <a:ext uri="{FF2B5EF4-FFF2-40B4-BE49-F238E27FC236}">
                <a16:creationId xmlns:a16="http://schemas.microsoft.com/office/drawing/2014/main" id="{A3A0610C-15CF-EE22-8328-47DBF0217A21}"/>
              </a:ext>
            </a:extLst>
          </p:cNvPr>
          <p:cNvSpPr/>
          <p:nvPr/>
        </p:nvSpPr>
        <p:spPr>
          <a:xfrm>
            <a:off x="5462711" y="1389336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85" name="Google Shape;1604;p53">
            <a:extLst>
              <a:ext uri="{FF2B5EF4-FFF2-40B4-BE49-F238E27FC236}">
                <a16:creationId xmlns:a16="http://schemas.microsoft.com/office/drawing/2014/main" id="{F7DFEC07-D95B-631F-436D-93320231AEEC}"/>
              </a:ext>
            </a:extLst>
          </p:cNvPr>
          <p:cNvCxnSpPr/>
          <p:nvPr/>
        </p:nvCxnSpPr>
        <p:spPr>
          <a:xfrm>
            <a:off x="5929226" y="1835963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6" name="Google Shape;1606;p53">
            <a:extLst>
              <a:ext uri="{FF2B5EF4-FFF2-40B4-BE49-F238E27FC236}">
                <a16:creationId xmlns:a16="http://schemas.microsoft.com/office/drawing/2014/main" id="{6F26F210-E90D-D284-E72A-04D4F0178191}"/>
              </a:ext>
            </a:extLst>
          </p:cNvPr>
          <p:cNvSpPr/>
          <p:nvPr/>
        </p:nvSpPr>
        <p:spPr>
          <a:xfrm>
            <a:off x="6063684" y="215571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5719920-637E-768F-AB11-133A8DB7EE50}"/>
              </a:ext>
            </a:extLst>
          </p:cNvPr>
          <p:cNvSpPr txBox="1"/>
          <p:nvPr/>
        </p:nvSpPr>
        <p:spPr>
          <a:xfrm>
            <a:off x="5554771" y="14732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  <a:endParaRPr lang="en-SE" sz="18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FF0451-9786-ED80-2960-025C888CF43B}"/>
              </a:ext>
            </a:extLst>
          </p:cNvPr>
          <p:cNvSpPr txBox="1"/>
          <p:nvPr/>
        </p:nvSpPr>
        <p:spPr>
          <a:xfrm>
            <a:off x="6204626" y="22431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  <a:endParaRPr lang="en-SE" sz="1800" dirty="0">
              <a:solidFill>
                <a:srgbClr val="FF0000"/>
              </a:solidFill>
            </a:endParaRPr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86E0B953-9E67-0AEE-4FAB-AB445C3A47D8}"/>
              </a:ext>
            </a:extLst>
          </p:cNvPr>
          <p:cNvSpPr/>
          <p:nvPr/>
        </p:nvSpPr>
        <p:spPr>
          <a:xfrm>
            <a:off x="3949786" y="2075483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30954CC-781F-48C4-5066-DAB6A70033ED}"/>
              </a:ext>
            </a:extLst>
          </p:cNvPr>
          <p:cNvSpPr txBox="1"/>
          <p:nvPr/>
        </p:nvSpPr>
        <p:spPr>
          <a:xfrm>
            <a:off x="3623764" y="1805909"/>
            <a:ext cx="144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Left rotation</a:t>
            </a:r>
            <a:endParaRPr lang="en-SE" sz="1800" dirty="0"/>
          </a:p>
        </p:txBody>
      </p:sp>
      <p:sp>
        <p:nvSpPr>
          <p:cNvPr id="92" name="Google Shape;1598;p53">
            <a:extLst>
              <a:ext uri="{FF2B5EF4-FFF2-40B4-BE49-F238E27FC236}">
                <a16:creationId xmlns:a16="http://schemas.microsoft.com/office/drawing/2014/main" id="{ED543AC3-451E-A075-692A-DAF851BB7194}"/>
              </a:ext>
            </a:extLst>
          </p:cNvPr>
          <p:cNvSpPr/>
          <p:nvPr/>
        </p:nvSpPr>
        <p:spPr>
          <a:xfrm>
            <a:off x="5047443" y="2195646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5C7A8FF-7147-FD9D-BE48-113871534222}"/>
              </a:ext>
            </a:extLst>
          </p:cNvPr>
          <p:cNvSpPr txBox="1"/>
          <p:nvPr/>
        </p:nvSpPr>
        <p:spPr>
          <a:xfrm>
            <a:off x="5175861" y="22862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en-SE" sz="1800" dirty="0">
              <a:solidFill>
                <a:srgbClr val="FF0000"/>
              </a:solidFill>
            </a:endParaRPr>
          </a:p>
        </p:txBody>
      </p:sp>
      <p:cxnSp>
        <p:nvCxnSpPr>
          <p:cNvPr id="94" name="Google Shape;1607;p53">
            <a:extLst>
              <a:ext uri="{FF2B5EF4-FFF2-40B4-BE49-F238E27FC236}">
                <a16:creationId xmlns:a16="http://schemas.microsoft.com/office/drawing/2014/main" id="{46ED2965-026F-E0D8-5D4B-1F4F8EDB27A4}"/>
              </a:ext>
            </a:extLst>
          </p:cNvPr>
          <p:cNvCxnSpPr>
            <a:cxnSpLocks/>
            <a:endCxn id="92" idx="0"/>
          </p:cNvCxnSpPr>
          <p:nvPr/>
        </p:nvCxnSpPr>
        <p:spPr>
          <a:xfrm flipH="1">
            <a:off x="5312943" y="1842573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5" name="Google Shape;1602;p53">
            <a:extLst>
              <a:ext uri="{FF2B5EF4-FFF2-40B4-BE49-F238E27FC236}">
                <a16:creationId xmlns:a16="http://schemas.microsoft.com/office/drawing/2014/main" id="{3CA2B494-6207-1D3F-B7AE-9114252E555E}"/>
              </a:ext>
            </a:extLst>
          </p:cNvPr>
          <p:cNvSpPr/>
          <p:nvPr/>
        </p:nvSpPr>
        <p:spPr>
          <a:xfrm>
            <a:off x="8253229" y="132249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96" name="Google Shape;1604;p53">
            <a:extLst>
              <a:ext uri="{FF2B5EF4-FFF2-40B4-BE49-F238E27FC236}">
                <a16:creationId xmlns:a16="http://schemas.microsoft.com/office/drawing/2014/main" id="{DEE44054-4BAE-D46B-BDCC-98103DEA6E48}"/>
              </a:ext>
            </a:extLst>
          </p:cNvPr>
          <p:cNvCxnSpPr/>
          <p:nvPr/>
        </p:nvCxnSpPr>
        <p:spPr>
          <a:xfrm>
            <a:off x="8719744" y="1769120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7" name="Google Shape;1606;p53">
            <a:extLst>
              <a:ext uri="{FF2B5EF4-FFF2-40B4-BE49-F238E27FC236}">
                <a16:creationId xmlns:a16="http://schemas.microsoft.com/office/drawing/2014/main" id="{A7DB9297-1CFB-C9A0-5E00-7191B8DFC000}"/>
              </a:ext>
            </a:extLst>
          </p:cNvPr>
          <p:cNvSpPr/>
          <p:nvPr/>
        </p:nvSpPr>
        <p:spPr>
          <a:xfrm>
            <a:off x="8854202" y="208886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3C73FE4-FC16-CF5F-E2E1-EFA3C83B488D}"/>
              </a:ext>
            </a:extLst>
          </p:cNvPr>
          <p:cNvSpPr txBox="1"/>
          <p:nvPr/>
        </p:nvSpPr>
        <p:spPr>
          <a:xfrm>
            <a:off x="8308633" y="13546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  <a:endParaRPr lang="en-SE" sz="18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F519752-459B-FB01-4E68-2317F0B470DB}"/>
              </a:ext>
            </a:extLst>
          </p:cNvPr>
          <p:cNvSpPr txBox="1"/>
          <p:nvPr/>
        </p:nvSpPr>
        <p:spPr>
          <a:xfrm>
            <a:off x="8995144" y="21763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  <a:endParaRPr lang="en-SE" sz="1800" dirty="0">
              <a:solidFill>
                <a:srgbClr val="FF0000"/>
              </a:solidFill>
            </a:endParaRPr>
          </a:p>
        </p:txBody>
      </p:sp>
      <p:sp>
        <p:nvSpPr>
          <p:cNvPr id="100" name="Google Shape;1598;p53">
            <a:extLst>
              <a:ext uri="{FF2B5EF4-FFF2-40B4-BE49-F238E27FC236}">
                <a16:creationId xmlns:a16="http://schemas.microsoft.com/office/drawing/2014/main" id="{EF29114C-4D20-F09B-06EE-65918BB87F10}"/>
              </a:ext>
            </a:extLst>
          </p:cNvPr>
          <p:cNvSpPr/>
          <p:nvPr/>
        </p:nvSpPr>
        <p:spPr>
          <a:xfrm>
            <a:off x="7842272" y="211934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47FBFD7-DDAA-1DAB-7508-D17AF01E5529}"/>
              </a:ext>
            </a:extLst>
          </p:cNvPr>
          <p:cNvSpPr txBox="1"/>
          <p:nvPr/>
        </p:nvSpPr>
        <p:spPr>
          <a:xfrm>
            <a:off x="7970690" y="2209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en-SE" sz="1800" dirty="0">
              <a:solidFill>
                <a:srgbClr val="FF0000"/>
              </a:solidFill>
            </a:endParaRPr>
          </a:p>
        </p:txBody>
      </p:sp>
      <p:cxnSp>
        <p:nvCxnSpPr>
          <p:cNvPr id="102" name="Google Shape;1607;p53">
            <a:extLst>
              <a:ext uri="{FF2B5EF4-FFF2-40B4-BE49-F238E27FC236}">
                <a16:creationId xmlns:a16="http://schemas.microsoft.com/office/drawing/2014/main" id="{D96C922E-D8E9-B28E-FF7F-36E837C1DC64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8107772" y="1766270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3" name="Google Shape;1604;p53">
            <a:extLst>
              <a:ext uri="{FF2B5EF4-FFF2-40B4-BE49-F238E27FC236}">
                <a16:creationId xmlns:a16="http://schemas.microsoft.com/office/drawing/2014/main" id="{B7705CAE-5549-A61B-BC66-E3A81EC93F80}"/>
              </a:ext>
            </a:extLst>
          </p:cNvPr>
          <p:cNvCxnSpPr/>
          <p:nvPr/>
        </p:nvCxnSpPr>
        <p:spPr>
          <a:xfrm>
            <a:off x="9314534" y="2533151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" name="Google Shape;1606;p53">
            <a:extLst>
              <a:ext uri="{FF2B5EF4-FFF2-40B4-BE49-F238E27FC236}">
                <a16:creationId xmlns:a16="http://schemas.microsoft.com/office/drawing/2014/main" id="{2266A261-5437-D632-EE8D-996F92519AAF}"/>
              </a:ext>
            </a:extLst>
          </p:cNvPr>
          <p:cNvSpPr/>
          <p:nvPr/>
        </p:nvSpPr>
        <p:spPr>
          <a:xfrm>
            <a:off x="9448992" y="285289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B4F7C07-76C1-0D19-2E6C-DE06FF8EFF5D}"/>
              </a:ext>
            </a:extLst>
          </p:cNvPr>
          <p:cNvSpPr txBox="1"/>
          <p:nvPr/>
        </p:nvSpPr>
        <p:spPr>
          <a:xfrm>
            <a:off x="9589934" y="29403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4</a:t>
            </a:r>
            <a:endParaRPr lang="en-SE" sz="1800" dirty="0">
              <a:solidFill>
                <a:srgbClr val="FF0000"/>
              </a:solidFill>
            </a:endParaRPr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E6E74008-731C-3667-6A51-77958F98667E}"/>
              </a:ext>
            </a:extLst>
          </p:cNvPr>
          <p:cNvSpPr/>
          <p:nvPr/>
        </p:nvSpPr>
        <p:spPr>
          <a:xfrm>
            <a:off x="6872080" y="2041565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6DA9CE-A40A-9B96-B11C-64D070C4C988}"/>
              </a:ext>
            </a:extLst>
          </p:cNvPr>
          <p:cNvSpPr txBox="1"/>
          <p:nvPr/>
        </p:nvSpPr>
        <p:spPr>
          <a:xfrm>
            <a:off x="6587571" y="1771991"/>
            <a:ext cx="144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Insert 4,5</a:t>
            </a:r>
            <a:endParaRPr lang="en-SE" sz="1800" dirty="0"/>
          </a:p>
        </p:txBody>
      </p:sp>
      <p:sp>
        <p:nvSpPr>
          <p:cNvPr id="111" name="Google Shape;1602;p53">
            <a:extLst>
              <a:ext uri="{FF2B5EF4-FFF2-40B4-BE49-F238E27FC236}">
                <a16:creationId xmlns:a16="http://schemas.microsoft.com/office/drawing/2014/main" id="{A15A5C63-E3E1-3BE9-751F-8E3B9E005E55}"/>
              </a:ext>
            </a:extLst>
          </p:cNvPr>
          <p:cNvSpPr/>
          <p:nvPr/>
        </p:nvSpPr>
        <p:spPr>
          <a:xfrm>
            <a:off x="1749292" y="3598479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12" name="Google Shape;1604;p53">
            <a:extLst>
              <a:ext uri="{FF2B5EF4-FFF2-40B4-BE49-F238E27FC236}">
                <a16:creationId xmlns:a16="http://schemas.microsoft.com/office/drawing/2014/main" id="{1B4E0DE8-92AB-AF42-F137-CED481ECD6B2}"/>
              </a:ext>
            </a:extLst>
          </p:cNvPr>
          <p:cNvCxnSpPr/>
          <p:nvPr/>
        </p:nvCxnSpPr>
        <p:spPr>
          <a:xfrm>
            <a:off x="2215807" y="4045106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3" name="Google Shape;1606;p53">
            <a:extLst>
              <a:ext uri="{FF2B5EF4-FFF2-40B4-BE49-F238E27FC236}">
                <a16:creationId xmlns:a16="http://schemas.microsoft.com/office/drawing/2014/main" id="{1AB47021-DC71-1500-0284-F3E8C46A3F87}"/>
              </a:ext>
            </a:extLst>
          </p:cNvPr>
          <p:cNvSpPr/>
          <p:nvPr/>
        </p:nvSpPr>
        <p:spPr>
          <a:xfrm>
            <a:off x="2350265" y="436485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A0369E3-2296-8F1E-14AD-2EF12F0D7ECB}"/>
              </a:ext>
            </a:extLst>
          </p:cNvPr>
          <p:cNvSpPr txBox="1"/>
          <p:nvPr/>
        </p:nvSpPr>
        <p:spPr>
          <a:xfrm>
            <a:off x="1841352" y="36823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2</a:t>
            </a:r>
            <a:endParaRPr lang="en-SE" sz="1800" dirty="0">
              <a:solidFill>
                <a:srgbClr val="FF000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44A5611-0FA7-9CB3-E0E2-D6652457A20B}"/>
              </a:ext>
            </a:extLst>
          </p:cNvPr>
          <p:cNvSpPr txBox="1"/>
          <p:nvPr/>
        </p:nvSpPr>
        <p:spPr>
          <a:xfrm>
            <a:off x="2491207" y="44523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  <a:endParaRPr lang="en-SE" sz="1800" dirty="0"/>
          </a:p>
        </p:txBody>
      </p:sp>
      <p:sp>
        <p:nvSpPr>
          <p:cNvPr id="116" name="Google Shape;1598;p53">
            <a:extLst>
              <a:ext uri="{FF2B5EF4-FFF2-40B4-BE49-F238E27FC236}">
                <a16:creationId xmlns:a16="http://schemas.microsoft.com/office/drawing/2014/main" id="{840DF6A4-C88E-F097-3900-2295AD5C077D}"/>
              </a:ext>
            </a:extLst>
          </p:cNvPr>
          <p:cNvSpPr/>
          <p:nvPr/>
        </p:nvSpPr>
        <p:spPr>
          <a:xfrm>
            <a:off x="1374991" y="444710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E603EEE-A8E1-1043-8AC3-5A1E8AABF16F}"/>
              </a:ext>
            </a:extLst>
          </p:cNvPr>
          <p:cNvSpPr txBox="1"/>
          <p:nvPr/>
        </p:nvSpPr>
        <p:spPr>
          <a:xfrm>
            <a:off x="1503409" y="45377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SE" sz="1800" dirty="0"/>
          </a:p>
        </p:txBody>
      </p:sp>
      <p:cxnSp>
        <p:nvCxnSpPr>
          <p:cNvPr id="118" name="Google Shape;1607;p53">
            <a:extLst>
              <a:ext uri="{FF2B5EF4-FFF2-40B4-BE49-F238E27FC236}">
                <a16:creationId xmlns:a16="http://schemas.microsoft.com/office/drawing/2014/main" id="{6A283094-3B49-A027-11B9-7A8D4A097756}"/>
              </a:ext>
            </a:extLst>
          </p:cNvPr>
          <p:cNvCxnSpPr>
            <a:cxnSpLocks/>
            <a:endCxn id="116" idx="0"/>
          </p:cNvCxnSpPr>
          <p:nvPr/>
        </p:nvCxnSpPr>
        <p:spPr>
          <a:xfrm flipH="1">
            <a:off x="1640491" y="4094030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9" name="Google Shape;1604;p53">
            <a:extLst>
              <a:ext uri="{FF2B5EF4-FFF2-40B4-BE49-F238E27FC236}">
                <a16:creationId xmlns:a16="http://schemas.microsoft.com/office/drawing/2014/main" id="{9C1A6EB1-C8B2-DCA6-53AC-99C30B25B897}"/>
              </a:ext>
            </a:extLst>
          </p:cNvPr>
          <p:cNvCxnSpPr/>
          <p:nvPr/>
        </p:nvCxnSpPr>
        <p:spPr>
          <a:xfrm>
            <a:off x="2810597" y="4809137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0" name="Google Shape;1606;p53">
            <a:extLst>
              <a:ext uri="{FF2B5EF4-FFF2-40B4-BE49-F238E27FC236}">
                <a16:creationId xmlns:a16="http://schemas.microsoft.com/office/drawing/2014/main" id="{008B4CF7-D22C-54BB-F650-386D33F4CDAF}"/>
              </a:ext>
            </a:extLst>
          </p:cNvPr>
          <p:cNvSpPr/>
          <p:nvPr/>
        </p:nvSpPr>
        <p:spPr>
          <a:xfrm>
            <a:off x="2945055" y="5128884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7E78861B-0B96-C938-B8A6-53C11D69355C}"/>
              </a:ext>
            </a:extLst>
          </p:cNvPr>
          <p:cNvSpPr/>
          <p:nvPr/>
        </p:nvSpPr>
        <p:spPr>
          <a:xfrm>
            <a:off x="454205" y="4317551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60F8A78-2773-D1B0-537F-71720C82390C}"/>
              </a:ext>
            </a:extLst>
          </p:cNvPr>
          <p:cNvSpPr txBox="1"/>
          <p:nvPr/>
        </p:nvSpPr>
        <p:spPr>
          <a:xfrm>
            <a:off x="175153" y="4023006"/>
            <a:ext cx="14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Recolor</a:t>
            </a:r>
            <a:endParaRPr lang="en-SE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E7442-2209-6692-F661-2F18B7FA8DA1}"/>
              </a:ext>
            </a:extLst>
          </p:cNvPr>
          <p:cNvSpPr txBox="1"/>
          <p:nvPr/>
        </p:nvSpPr>
        <p:spPr>
          <a:xfrm>
            <a:off x="3085997" y="52163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4</a:t>
            </a:r>
            <a:endParaRPr lang="en-SE" sz="1800" dirty="0">
              <a:solidFill>
                <a:srgbClr val="FF0000"/>
              </a:solidFill>
            </a:endParaRPr>
          </a:p>
        </p:txBody>
      </p:sp>
      <p:sp>
        <p:nvSpPr>
          <p:cNvPr id="4" name="Google Shape;1602;p53">
            <a:extLst>
              <a:ext uri="{FF2B5EF4-FFF2-40B4-BE49-F238E27FC236}">
                <a16:creationId xmlns:a16="http://schemas.microsoft.com/office/drawing/2014/main" id="{A0D7BC37-2F41-9E25-0950-AE2D00BD119F}"/>
              </a:ext>
            </a:extLst>
          </p:cNvPr>
          <p:cNvSpPr/>
          <p:nvPr/>
        </p:nvSpPr>
        <p:spPr>
          <a:xfrm>
            <a:off x="4688298" y="3564244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" name="Google Shape;1604;p53">
            <a:extLst>
              <a:ext uri="{FF2B5EF4-FFF2-40B4-BE49-F238E27FC236}">
                <a16:creationId xmlns:a16="http://schemas.microsoft.com/office/drawing/2014/main" id="{CED29A2F-E183-7209-E3D1-BF89CD5B5641}"/>
              </a:ext>
            </a:extLst>
          </p:cNvPr>
          <p:cNvCxnSpPr/>
          <p:nvPr/>
        </p:nvCxnSpPr>
        <p:spPr>
          <a:xfrm>
            <a:off x="5154813" y="4010871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" name="Google Shape;1606;p53">
            <a:extLst>
              <a:ext uri="{FF2B5EF4-FFF2-40B4-BE49-F238E27FC236}">
                <a16:creationId xmlns:a16="http://schemas.microsoft.com/office/drawing/2014/main" id="{60DCC2AB-6E2B-CDF3-430A-BCB9C4CEF811}"/>
              </a:ext>
            </a:extLst>
          </p:cNvPr>
          <p:cNvSpPr/>
          <p:nvPr/>
        </p:nvSpPr>
        <p:spPr>
          <a:xfrm>
            <a:off x="5289271" y="433061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72E1B7-6F56-3B76-DC35-CB4DF4B7D3A8}"/>
              </a:ext>
            </a:extLst>
          </p:cNvPr>
          <p:cNvSpPr txBox="1"/>
          <p:nvPr/>
        </p:nvSpPr>
        <p:spPr>
          <a:xfrm>
            <a:off x="4780358" y="36481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2</a:t>
            </a:r>
            <a:endParaRPr lang="en-SE" sz="18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F27FA4-8CD9-2C8A-61F7-27C4DCA60451}"/>
              </a:ext>
            </a:extLst>
          </p:cNvPr>
          <p:cNvSpPr txBox="1"/>
          <p:nvPr/>
        </p:nvSpPr>
        <p:spPr>
          <a:xfrm>
            <a:off x="5430213" y="44181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  <a:endParaRPr lang="en-SE" sz="1800" dirty="0"/>
          </a:p>
        </p:txBody>
      </p:sp>
      <p:sp>
        <p:nvSpPr>
          <p:cNvPr id="15" name="Google Shape;1598;p53">
            <a:extLst>
              <a:ext uri="{FF2B5EF4-FFF2-40B4-BE49-F238E27FC236}">
                <a16:creationId xmlns:a16="http://schemas.microsoft.com/office/drawing/2014/main" id="{459AC9CE-C1B2-A831-FADC-D7B21C5B3DBF}"/>
              </a:ext>
            </a:extLst>
          </p:cNvPr>
          <p:cNvSpPr/>
          <p:nvPr/>
        </p:nvSpPr>
        <p:spPr>
          <a:xfrm>
            <a:off x="4313997" y="441286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D3EF3F-921B-998B-2473-1D8AD7E42FE1}"/>
              </a:ext>
            </a:extLst>
          </p:cNvPr>
          <p:cNvSpPr txBox="1"/>
          <p:nvPr/>
        </p:nvSpPr>
        <p:spPr>
          <a:xfrm>
            <a:off x="4442415" y="45035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SE" sz="1800" dirty="0"/>
          </a:p>
        </p:txBody>
      </p:sp>
      <p:cxnSp>
        <p:nvCxnSpPr>
          <p:cNvPr id="17" name="Google Shape;1607;p53">
            <a:extLst>
              <a:ext uri="{FF2B5EF4-FFF2-40B4-BE49-F238E27FC236}">
                <a16:creationId xmlns:a16="http://schemas.microsoft.com/office/drawing/2014/main" id="{09789D48-7688-B522-5A5D-3CF08D060916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4579497" y="4059795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" name="Google Shape;1604;p53">
            <a:extLst>
              <a:ext uri="{FF2B5EF4-FFF2-40B4-BE49-F238E27FC236}">
                <a16:creationId xmlns:a16="http://schemas.microsoft.com/office/drawing/2014/main" id="{DF7855E5-6AC1-BF9B-3F84-C863CD57F473}"/>
              </a:ext>
            </a:extLst>
          </p:cNvPr>
          <p:cNvCxnSpPr/>
          <p:nvPr/>
        </p:nvCxnSpPr>
        <p:spPr>
          <a:xfrm>
            <a:off x="5749603" y="4774902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" name="Google Shape;1606;p53">
            <a:extLst>
              <a:ext uri="{FF2B5EF4-FFF2-40B4-BE49-F238E27FC236}">
                <a16:creationId xmlns:a16="http://schemas.microsoft.com/office/drawing/2014/main" id="{C95760A5-A23A-BDB5-15BB-A6C9A98D878F}"/>
              </a:ext>
            </a:extLst>
          </p:cNvPr>
          <p:cNvSpPr/>
          <p:nvPr/>
        </p:nvSpPr>
        <p:spPr>
          <a:xfrm>
            <a:off x="5884061" y="5094649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E0D9403-05CA-E39E-0BFD-AFFE7F72AF00}"/>
              </a:ext>
            </a:extLst>
          </p:cNvPr>
          <p:cNvSpPr/>
          <p:nvPr/>
        </p:nvSpPr>
        <p:spPr>
          <a:xfrm>
            <a:off x="3393211" y="4283316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EBD351-1256-45AE-76AE-D2E68AB51041}"/>
              </a:ext>
            </a:extLst>
          </p:cNvPr>
          <p:cNvSpPr txBox="1"/>
          <p:nvPr/>
        </p:nvSpPr>
        <p:spPr>
          <a:xfrm>
            <a:off x="3114159" y="3988771"/>
            <a:ext cx="14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Recolor</a:t>
            </a:r>
            <a:endParaRPr lang="en-SE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73552D-EF97-455D-F4D7-ADBE2975C6A3}"/>
              </a:ext>
            </a:extLst>
          </p:cNvPr>
          <p:cNvSpPr txBox="1"/>
          <p:nvPr/>
        </p:nvSpPr>
        <p:spPr>
          <a:xfrm>
            <a:off x="6025003" y="5182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4</a:t>
            </a:r>
            <a:endParaRPr lang="en-SE" sz="1800" dirty="0">
              <a:solidFill>
                <a:srgbClr val="FF0000"/>
              </a:solidFill>
            </a:endParaRPr>
          </a:p>
        </p:txBody>
      </p:sp>
      <p:sp>
        <p:nvSpPr>
          <p:cNvPr id="23" name="Google Shape;1602;p53">
            <a:extLst>
              <a:ext uri="{FF2B5EF4-FFF2-40B4-BE49-F238E27FC236}">
                <a16:creationId xmlns:a16="http://schemas.microsoft.com/office/drawing/2014/main" id="{A10CAA2F-ED7A-3A79-C3C7-EB20CF7CAD28}"/>
              </a:ext>
            </a:extLst>
          </p:cNvPr>
          <p:cNvSpPr/>
          <p:nvPr/>
        </p:nvSpPr>
        <p:spPr>
          <a:xfrm>
            <a:off x="7496877" y="349505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4" name="Google Shape;1604;p53">
            <a:extLst>
              <a:ext uri="{FF2B5EF4-FFF2-40B4-BE49-F238E27FC236}">
                <a16:creationId xmlns:a16="http://schemas.microsoft.com/office/drawing/2014/main" id="{73E922CA-A62F-B28B-06B7-DEF6E7D1351B}"/>
              </a:ext>
            </a:extLst>
          </p:cNvPr>
          <p:cNvCxnSpPr/>
          <p:nvPr/>
        </p:nvCxnSpPr>
        <p:spPr>
          <a:xfrm>
            <a:off x="7963392" y="3941685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" name="Google Shape;1606;p53">
            <a:extLst>
              <a:ext uri="{FF2B5EF4-FFF2-40B4-BE49-F238E27FC236}">
                <a16:creationId xmlns:a16="http://schemas.microsoft.com/office/drawing/2014/main" id="{C21CC0E6-DA4F-A9AE-9AF6-5B8EB72494BB}"/>
              </a:ext>
            </a:extLst>
          </p:cNvPr>
          <p:cNvSpPr/>
          <p:nvPr/>
        </p:nvSpPr>
        <p:spPr>
          <a:xfrm>
            <a:off x="8097850" y="4261432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47A6F9-39B5-CDEB-053E-8D9776E90CB0}"/>
              </a:ext>
            </a:extLst>
          </p:cNvPr>
          <p:cNvSpPr txBox="1"/>
          <p:nvPr/>
        </p:nvSpPr>
        <p:spPr>
          <a:xfrm>
            <a:off x="7588937" y="35789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2</a:t>
            </a:r>
            <a:endParaRPr lang="en-SE" sz="18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A74999-F882-06A1-46ED-43A902A02876}"/>
              </a:ext>
            </a:extLst>
          </p:cNvPr>
          <p:cNvSpPr txBox="1"/>
          <p:nvPr/>
        </p:nvSpPr>
        <p:spPr>
          <a:xfrm>
            <a:off x="8238792" y="43489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  <a:endParaRPr lang="en-SE" sz="1800" dirty="0"/>
          </a:p>
        </p:txBody>
      </p:sp>
      <p:sp>
        <p:nvSpPr>
          <p:cNvPr id="28" name="Google Shape;1598;p53">
            <a:extLst>
              <a:ext uri="{FF2B5EF4-FFF2-40B4-BE49-F238E27FC236}">
                <a16:creationId xmlns:a16="http://schemas.microsoft.com/office/drawing/2014/main" id="{C83D375D-E16B-A32C-5DB9-F2C09DF00271}"/>
              </a:ext>
            </a:extLst>
          </p:cNvPr>
          <p:cNvSpPr/>
          <p:nvPr/>
        </p:nvSpPr>
        <p:spPr>
          <a:xfrm>
            <a:off x="7122576" y="4343682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558FE8-4AA8-401E-1EE6-1F73B1AE4607}"/>
              </a:ext>
            </a:extLst>
          </p:cNvPr>
          <p:cNvSpPr txBox="1"/>
          <p:nvPr/>
        </p:nvSpPr>
        <p:spPr>
          <a:xfrm>
            <a:off x="7250994" y="44343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SE" sz="1800" dirty="0"/>
          </a:p>
        </p:txBody>
      </p:sp>
      <p:cxnSp>
        <p:nvCxnSpPr>
          <p:cNvPr id="30" name="Google Shape;1607;p53">
            <a:extLst>
              <a:ext uri="{FF2B5EF4-FFF2-40B4-BE49-F238E27FC236}">
                <a16:creationId xmlns:a16="http://schemas.microsoft.com/office/drawing/2014/main" id="{9B7B0795-6007-2F47-F789-1A11372840F3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7388076" y="3990609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" name="Google Shape;1604;p53">
            <a:extLst>
              <a:ext uri="{FF2B5EF4-FFF2-40B4-BE49-F238E27FC236}">
                <a16:creationId xmlns:a16="http://schemas.microsoft.com/office/drawing/2014/main" id="{CFBB9F18-3963-60F1-0384-6B9107389E19}"/>
              </a:ext>
            </a:extLst>
          </p:cNvPr>
          <p:cNvCxnSpPr>
            <a:cxnSpLocks/>
          </p:cNvCxnSpPr>
          <p:nvPr/>
        </p:nvCxnSpPr>
        <p:spPr>
          <a:xfrm>
            <a:off x="8558182" y="4705716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" name="Google Shape;1606;p53">
            <a:extLst>
              <a:ext uri="{FF2B5EF4-FFF2-40B4-BE49-F238E27FC236}">
                <a16:creationId xmlns:a16="http://schemas.microsoft.com/office/drawing/2014/main" id="{7C8E033C-5234-D6E6-1D5F-AF1493A57CFC}"/>
              </a:ext>
            </a:extLst>
          </p:cNvPr>
          <p:cNvSpPr/>
          <p:nvPr/>
        </p:nvSpPr>
        <p:spPr>
          <a:xfrm>
            <a:off x="8692640" y="502546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536497C-038B-06C2-3CD8-063074086574}"/>
              </a:ext>
            </a:extLst>
          </p:cNvPr>
          <p:cNvSpPr/>
          <p:nvPr/>
        </p:nvSpPr>
        <p:spPr>
          <a:xfrm>
            <a:off x="6201790" y="4214130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491277-9FE7-1960-5FA5-BB4BCF022934}"/>
              </a:ext>
            </a:extLst>
          </p:cNvPr>
          <p:cNvSpPr txBox="1"/>
          <p:nvPr/>
        </p:nvSpPr>
        <p:spPr>
          <a:xfrm>
            <a:off x="5961929" y="3919585"/>
            <a:ext cx="95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Insert 5</a:t>
            </a:r>
            <a:endParaRPr lang="en-SE" sz="1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669D76-F88D-DF69-5753-89AA07BA9F94}"/>
              </a:ext>
            </a:extLst>
          </p:cNvPr>
          <p:cNvSpPr txBox="1"/>
          <p:nvPr/>
        </p:nvSpPr>
        <p:spPr>
          <a:xfrm>
            <a:off x="8833582" y="51129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4</a:t>
            </a:r>
            <a:endParaRPr lang="en-SE" sz="1800" dirty="0">
              <a:solidFill>
                <a:srgbClr val="FF0000"/>
              </a:solidFill>
            </a:endParaRPr>
          </a:p>
        </p:txBody>
      </p:sp>
      <p:cxnSp>
        <p:nvCxnSpPr>
          <p:cNvPr id="42" name="Google Shape;1604;p53">
            <a:extLst>
              <a:ext uri="{FF2B5EF4-FFF2-40B4-BE49-F238E27FC236}">
                <a16:creationId xmlns:a16="http://schemas.microsoft.com/office/drawing/2014/main" id="{48E694A8-E466-0C52-D768-1922DAF16B44}"/>
              </a:ext>
            </a:extLst>
          </p:cNvPr>
          <p:cNvCxnSpPr>
            <a:cxnSpLocks/>
          </p:cNvCxnSpPr>
          <p:nvPr/>
        </p:nvCxnSpPr>
        <p:spPr>
          <a:xfrm>
            <a:off x="9133497" y="5493723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3" name="Google Shape;1606;p53">
            <a:extLst>
              <a:ext uri="{FF2B5EF4-FFF2-40B4-BE49-F238E27FC236}">
                <a16:creationId xmlns:a16="http://schemas.microsoft.com/office/drawing/2014/main" id="{5659813D-F435-9796-70EA-8F426AC133BB}"/>
              </a:ext>
            </a:extLst>
          </p:cNvPr>
          <p:cNvSpPr/>
          <p:nvPr/>
        </p:nvSpPr>
        <p:spPr>
          <a:xfrm>
            <a:off x="9274913" y="581442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127923-376C-2061-11C6-14A3917389EA}"/>
              </a:ext>
            </a:extLst>
          </p:cNvPr>
          <p:cNvSpPr txBox="1"/>
          <p:nvPr/>
        </p:nvSpPr>
        <p:spPr>
          <a:xfrm>
            <a:off x="9408897" y="59155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5</a:t>
            </a:r>
            <a:endParaRPr lang="en-SE" sz="1800" dirty="0">
              <a:solidFill>
                <a:srgbClr val="FF0000"/>
              </a:solidFill>
            </a:endParaRPr>
          </a:p>
        </p:txBody>
      </p:sp>
      <p:sp>
        <p:nvSpPr>
          <p:cNvPr id="46" name="Google Shape;1602;p53">
            <a:extLst>
              <a:ext uri="{FF2B5EF4-FFF2-40B4-BE49-F238E27FC236}">
                <a16:creationId xmlns:a16="http://schemas.microsoft.com/office/drawing/2014/main" id="{ECA3CD56-4C76-B10C-6DCF-4723526AC173}"/>
              </a:ext>
            </a:extLst>
          </p:cNvPr>
          <p:cNvSpPr/>
          <p:nvPr/>
        </p:nvSpPr>
        <p:spPr>
          <a:xfrm>
            <a:off x="10196892" y="3326326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7" name="Google Shape;1604;p53">
            <a:extLst>
              <a:ext uri="{FF2B5EF4-FFF2-40B4-BE49-F238E27FC236}">
                <a16:creationId xmlns:a16="http://schemas.microsoft.com/office/drawing/2014/main" id="{5CCF9097-C395-935B-EBE6-D11D967588E5}"/>
              </a:ext>
            </a:extLst>
          </p:cNvPr>
          <p:cNvCxnSpPr/>
          <p:nvPr/>
        </p:nvCxnSpPr>
        <p:spPr>
          <a:xfrm>
            <a:off x="10663407" y="3772953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9" name="Google Shape;1606;p53">
            <a:extLst>
              <a:ext uri="{FF2B5EF4-FFF2-40B4-BE49-F238E27FC236}">
                <a16:creationId xmlns:a16="http://schemas.microsoft.com/office/drawing/2014/main" id="{B412C969-9205-75D2-F03A-7C52E1BD4E2F}"/>
              </a:ext>
            </a:extLst>
          </p:cNvPr>
          <p:cNvSpPr/>
          <p:nvPr/>
        </p:nvSpPr>
        <p:spPr>
          <a:xfrm>
            <a:off x="10797865" y="409270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B73625D-70BF-83C8-03D9-F91F296C31EB}"/>
              </a:ext>
            </a:extLst>
          </p:cNvPr>
          <p:cNvSpPr txBox="1"/>
          <p:nvPr/>
        </p:nvSpPr>
        <p:spPr>
          <a:xfrm>
            <a:off x="10288952" y="3410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2</a:t>
            </a:r>
            <a:endParaRPr lang="en-SE" sz="18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DE14609-CAB6-F5D9-6AB2-95F8DE93CBCF}"/>
              </a:ext>
            </a:extLst>
          </p:cNvPr>
          <p:cNvSpPr txBox="1"/>
          <p:nvPr/>
        </p:nvSpPr>
        <p:spPr>
          <a:xfrm>
            <a:off x="10938807" y="41801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4</a:t>
            </a:r>
            <a:endParaRPr lang="en-SE" sz="1800" dirty="0"/>
          </a:p>
        </p:txBody>
      </p:sp>
      <p:sp>
        <p:nvSpPr>
          <p:cNvPr id="53" name="Google Shape;1598;p53">
            <a:extLst>
              <a:ext uri="{FF2B5EF4-FFF2-40B4-BE49-F238E27FC236}">
                <a16:creationId xmlns:a16="http://schemas.microsoft.com/office/drawing/2014/main" id="{16DA18F7-419A-0B8D-91B8-D55B47D7BEF9}"/>
              </a:ext>
            </a:extLst>
          </p:cNvPr>
          <p:cNvSpPr/>
          <p:nvPr/>
        </p:nvSpPr>
        <p:spPr>
          <a:xfrm>
            <a:off x="9822591" y="417495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582235-259C-3B63-2F8A-01E3E71D8430}"/>
              </a:ext>
            </a:extLst>
          </p:cNvPr>
          <p:cNvSpPr txBox="1"/>
          <p:nvPr/>
        </p:nvSpPr>
        <p:spPr>
          <a:xfrm>
            <a:off x="9951009" y="4265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SE" sz="1800" dirty="0"/>
          </a:p>
        </p:txBody>
      </p:sp>
      <p:cxnSp>
        <p:nvCxnSpPr>
          <p:cNvPr id="55" name="Google Shape;1607;p53">
            <a:extLst>
              <a:ext uri="{FF2B5EF4-FFF2-40B4-BE49-F238E27FC236}">
                <a16:creationId xmlns:a16="http://schemas.microsoft.com/office/drawing/2014/main" id="{0099EB71-B2AB-2B0A-26A3-79C74BE209FB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10088091" y="3821877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" name="Google Shape;1604;p53">
            <a:extLst>
              <a:ext uri="{FF2B5EF4-FFF2-40B4-BE49-F238E27FC236}">
                <a16:creationId xmlns:a16="http://schemas.microsoft.com/office/drawing/2014/main" id="{76B0F488-90B5-88D5-328C-77A3879DEA8F}"/>
              </a:ext>
            </a:extLst>
          </p:cNvPr>
          <p:cNvCxnSpPr>
            <a:cxnSpLocks/>
          </p:cNvCxnSpPr>
          <p:nvPr/>
        </p:nvCxnSpPr>
        <p:spPr>
          <a:xfrm>
            <a:off x="11258197" y="4536984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7" name="Google Shape;1606;p53">
            <a:extLst>
              <a:ext uri="{FF2B5EF4-FFF2-40B4-BE49-F238E27FC236}">
                <a16:creationId xmlns:a16="http://schemas.microsoft.com/office/drawing/2014/main" id="{84DEE56D-8898-EA78-74B9-822763F57135}"/>
              </a:ext>
            </a:extLst>
          </p:cNvPr>
          <p:cNvSpPr/>
          <p:nvPr/>
        </p:nvSpPr>
        <p:spPr>
          <a:xfrm>
            <a:off x="11392655" y="4856731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836D424-4E73-D1B6-8CCC-6318958300A2}"/>
              </a:ext>
            </a:extLst>
          </p:cNvPr>
          <p:cNvSpPr txBox="1"/>
          <p:nvPr/>
        </p:nvSpPr>
        <p:spPr>
          <a:xfrm>
            <a:off x="11533597" y="4944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5</a:t>
            </a:r>
            <a:endParaRPr lang="en-SE" sz="1800" dirty="0">
              <a:solidFill>
                <a:srgbClr val="FF0000"/>
              </a:solidFill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F392D20F-F6C4-5A65-A8CB-4C2515A91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639" y="1580799"/>
            <a:ext cx="2343477" cy="1371791"/>
          </a:xfrm>
          <a:prstGeom prst="rect">
            <a:avLst/>
          </a:prstGeom>
        </p:spPr>
      </p:pic>
      <p:sp>
        <p:nvSpPr>
          <p:cNvPr id="64" name="Google Shape;1598;p53">
            <a:extLst>
              <a:ext uri="{FF2B5EF4-FFF2-40B4-BE49-F238E27FC236}">
                <a16:creationId xmlns:a16="http://schemas.microsoft.com/office/drawing/2014/main" id="{345DAB8D-B013-3793-8F47-21F451429D76}"/>
              </a:ext>
            </a:extLst>
          </p:cNvPr>
          <p:cNvSpPr/>
          <p:nvPr/>
        </p:nvSpPr>
        <p:spPr>
          <a:xfrm>
            <a:off x="10434013" y="4907079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08CBB4-AB23-323E-1349-B98A3076E074}"/>
              </a:ext>
            </a:extLst>
          </p:cNvPr>
          <p:cNvSpPr txBox="1"/>
          <p:nvPr/>
        </p:nvSpPr>
        <p:spPr>
          <a:xfrm>
            <a:off x="10562431" y="49977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  <a:endParaRPr lang="en-SE" sz="1800" dirty="0">
              <a:solidFill>
                <a:srgbClr val="FF0000"/>
              </a:solidFill>
            </a:endParaRPr>
          </a:p>
        </p:txBody>
      </p:sp>
      <p:cxnSp>
        <p:nvCxnSpPr>
          <p:cNvPr id="66" name="Google Shape;1607;p53">
            <a:extLst>
              <a:ext uri="{FF2B5EF4-FFF2-40B4-BE49-F238E27FC236}">
                <a16:creationId xmlns:a16="http://schemas.microsoft.com/office/drawing/2014/main" id="{9F05B59F-A4AA-FF25-B483-451E64A866A7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10699513" y="4554006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A6ADC010-073C-1E0E-E0E0-93B21AE363AF}"/>
              </a:ext>
            </a:extLst>
          </p:cNvPr>
          <p:cNvSpPr/>
          <p:nvPr/>
        </p:nvSpPr>
        <p:spPr>
          <a:xfrm>
            <a:off x="8823017" y="4290273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2C04585-BE33-CCF8-A464-1A86B6458481}"/>
              </a:ext>
            </a:extLst>
          </p:cNvPr>
          <p:cNvSpPr txBox="1"/>
          <p:nvPr/>
        </p:nvSpPr>
        <p:spPr>
          <a:xfrm>
            <a:off x="8512891" y="3758242"/>
            <a:ext cx="1478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Left rotation</a:t>
            </a:r>
          </a:p>
          <a:p>
            <a:r>
              <a:rPr lang="en-US" sz="1800" dirty="0"/>
              <a:t>Recolor</a:t>
            </a:r>
            <a:endParaRPr lang="en-SE" sz="1800" dirty="0"/>
          </a:p>
        </p:txBody>
      </p:sp>
    </p:spTree>
    <p:extLst>
      <p:ext uri="{BB962C8B-B14F-4D97-AF65-F5344CB8AC3E}">
        <p14:creationId xmlns:p14="http://schemas.microsoft.com/office/powerpoint/2010/main" val="142108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B5E55-80CC-6434-A8A1-8776F499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82D0F-CD3B-FFA4-9B0D-32CF7B8808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Google Shape;1602;p53">
            <a:extLst>
              <a:ext uri="{FF2B5EF4-FFF2-40B4-BE49-F238E27FC236}">
                <a16:creationId xmlns:a16="http://schemas.microsoft.com/office/drawing/2014/main" id="{C3AFD6B6-DB6A-28F4-C297-B88589FEE8ED}"/>
              </a:ext>
            </a:extLst>
          </p:cNvPr>
          <p:cNvSpPr/>
          <p:nvPr/>
        </p:nvSpPr>
        <p:spPr>
          <a:xfrm>
            <a:off x="796672" y="1305951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" name="Google Shape;1604;p53">
            <a:extLst>
              <a:ext uri="{FF2B5EF4-FFF2-40B4-BE49-F238E27FC236}">
                <a16:creationId xmlns:a16="http://schemas.microsoft.com/office/drawing/2014/main" id="{FC348683-2C06-9BAB-26E2-E5CA63CD4001}"/>
              </a:ext>
            </a:extLst>
          </p:cNvPr>
          <p:cNvCxnSpPr/>
          <p:nvPr/>
        </p:nvCxnSpPr>
        <p:spPr>
          <a:xfrm>
            <a:off x="1263187" y="1752578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" name="Google Shape;1606;p53">
            <a:extLst>
              <a:ext uri="{FF2B5EF4-FFF2-40B4-BE49-F238E27FC236}">
                <a16:creationId xmlns:a16="http://schemas.microsoft.com/office/drawing/2014/main" id="{8EDB6A50-4421-784C-74B8-ABD6542AA6E4}"/>
              </a:ext>
            </a:extLst>
          </p:cNvPr>
          <p:cNvSpPr/>
          <p:nvPr/>
        </p:nvSpPr>
        <p:spPr>
          <a:xfrm>
            <a:off x="1397645" y="2072325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175E53-EDFC-21FC-33F3-358B726E715B}"/>
              </a:ext>
            </a:extLst>
          </p:cNvPr>
          <p:cNvSpPr txBox="1"/>
          <p:nvPr/>
        </p:nvSpPr>
        <p:spPr>
          <a:xfrm>
            <a:off x="888732" y="13898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2</a:t>
            </a:r>
            <a:endParaRPr lang="en-SE" sz="1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FD2FD1-E032-376A-6CC9-0EB1CA7A1C50}"/>
              </a:ext>
            </a:extLst>
          </p:cNvPr>
          <p:cNvSpPr txBox="1"/>
          <p:nvPr/>
        </p:nvSpPr>
        <p:spPr>
          <a:xfrm>
            <a:off x="1538587" y="21598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4</a:t>
            </a:r>
            <a:endParaRPr lang="en-SE" sz="1800" dirty="0"/>
          </a:p>
        </p:txBody>
      </p:sp>
      <p:sp>
        <p:nvSpPr>
          <p:cNvPr id="9" name="Google Shape;1598;p53">
            <a:extLst>
              <a:ext uri="{FF2B5EF4-FFF2-40B4-BE49-F238E27FC236}">
                <a16:creationId xmlns:a16="http://schemas.microsoft.com/office/drawing/2014/main" id="{5BBD9F05-FE8A-32A9-3691-E43750F5C867}"/>
              </a:ext>
            </a:extLst>
          </p:cNvPr>
          <p:cNvSpPr/>
          <p:nvPr/>
        </p:nvSpPr>
        <p:spPr>
          <a:xfrm>
            <a:off x="422371" y="2154575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807A97-26D8-9A9C-B11D-5D93A0680001}"/>
              </a:ext>
            </a:extLst>
          </p:cNvPr>
          <p:cNvSpPr txBox="1"/>
          <p:nvPr/>
        </p:nvSpPr>
        <p:spPr>
          <a:xfrm>
            <a:off x="550789" y="22452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SE" sz="1800" dirty="0"/>
          </a:p>
        </p:txBody>
      </p:sp>
      <p:cxnSp>
        <p:nvCxnSpPr>
          <p:cNvPr id="11" name="Google Shape;1607;p53">
            <a:extLst>
              <a:ext uri="{FF2B5EF4-FFF2-40B4-BE49-F238E27FC236}">
                <a16:creationId xmlns:a16="http://schemas.microsoft.com/office/drawing/2014/main" id="{65037825-56F3-AACB-1A1D-C37D2DE386D7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687871" y="1801502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" name="Google Shape;1604;p53">
            <a:extLst>
              <a:ext uri="{FF2B5EF4-FFF2-40B4-BE49-F238E27FC236}">
                <a16:creationId xmlns:a16="http://schemas.microsoft.com/office/drawing/2014/main" id="{FAAB216D-8208-0B25-6B11-7A58564A3657}"/>
              </a:ext>
            </a:extLst>
          </p:cNvPr>
          <p:cNvCxnSpPr>
            <a:cxnSpLocks/>
          </p:cNvCxnSpPr>
          <p:nvPr/>
        </p:nvCxnSpPr>
        <p:spPr>
          <a:xfrm>
            <a:off x="1857977" y="2516609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" name="Google Shape;1606;p53">
            <a:extLst>
              <a:ext uri="{FF2B5EF4-FFF2-40B4-BE49-F238E27FC236}">
                <a16:creationId xmlns:a16="http://schemas.microsoft.com/office/drawing/2014/main" id="{8FA46666-47E0-D22A-9ED9-AA1E84EB580A}"/>
              </a:ext>
            </a:extLst>
          </p:cNvPr>
          <p:cNvSpPr/>
          <p:nvPr/>
        </p:nvSpPr>
        <p:spPr>
          <a:xfrm>
            <a:off x="1992435" y="2836356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3D40DC-9D09-85B9-1B8B-81F6A8BEACD0}"/>
              </a:ext>
            </a:extLst>
          </p:cNvPr>
          <p:cNvSpPr txBox="1"/>
          <p:nvPr/>
        </p:nvSpPr>
        <p:spPr>
          <a:xfrm>
            <a:off x="2133377" y="29238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5</a:t>
            </a:r>
            <a:endParaRPr lang="en-SE" sz="1800" dirty="0">
              <a:solidFill>
                <a:srgbClr val="FF0000"/>
              </a:solidFill>
            </a:endParaRPr>
          </a:p>
        </p:txBody>
      </p:sp>
      <p:sp>
        <p:nvSpPr>
          <p:cNvPr id="15" name="Google Shape;1598;p53">
            <a:extLst>
              <a:ext uri="{FF2B5EF4-FFF2-40B4-BE49-F238E27FC236}">
                <a16:creationId xmlns:a16="http://schemas.microsoft.com/office/drawing/2014/main" id="{BA70C391-C3DB-C88C-458F-F19299C3A91A}"/>
              </a:ext>
            </a:extLst>
          </p:cNvPr>
          <p:cNvSpPr/>
          <p:nvPr/>
        </p:nvSpPr>
        <p:spPr>
          <a:xfrm>
            <a:off x="1033793" y="2886704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5839D5-D790-9F68-1599-84EF5937D97F}"/>
              </a:ext>
            </a:extLst>
          </p:cNvPr>
          <p:cNvSpPr txBox="1"/>
          <p:nvPr/>
        </p:nvSpPr>
        <p:spPr>
          <a:xfrm>
            <a:off x="1162211" y="29773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  <a:endParaRPr lang="en-SE" sz="1800" dirty="0">
              <a:solidFill>
                <a:srgbClr val="FF0000"/>
              </a:solidFill>
            </a:endParaRPr>
          </a:p>
        </p:txBody>
      </p:sp>
      <p:cxnSp>
        <p:nvCxnSpPr>
          <p:cNvPr id="17" name="Google Shape;1607;p53">
            <a:extLst>
              <a:ext uri="{FF2B5EF4-FFF2-40B4-BE49-F238E27FC236}">
                <a16:creationId xmlns:a16="http://schemas.microsoft.com/office/drawing/2014/main" id="{7F572146-F100-A2D1-8A24-A5A018B0BDB4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1299293" y="2533631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" name="Google Shape;1602;p53">
            <a:extLst>
              <a:ext uri="{FF2B5EF4-FFF2-40B4-BE49-F238E27FC236}">
                <a16:creationId xmlns:a16="http://schemas.microsoft.com/office/drawing/2014/main" id="{F6D666BF-459A-B207-2713-39986A8F0DAD}"/>
              </a:ext>
            </a:extLst>
          </p:cNvPr>
          <p:cNvSpPr/>
          <p:nvPr/>
        </p:nvSpPr>
        <p:spPr>
          <a:xfrm>
            <a:off x="3911415" y="1278176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9" name="Google Shape;1604;p53">
            <a:extLst>
              <a:ext uri="{FF2B5EF4-FFF2-40B4-BE49-F238E27FC236}">
                <a16:creationId xmlns:a16="http://schemas.microsoft.com/office/drawing/2014/main" id="{BAF9F193-BDE2-BD57-D549-38AE016F0133}"/>
              </a:ext>
            </a:extLst>
          </p:cNvPr>
          <p:cNvCxnSpPr/>
          <p:nvPr/>
        </p:nvCxnSpPr>
        <p:spPr>
          <a:xfrm>
            <a:off x="4377930" y="1724803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" name="Google Shape;1606;p53">
            <a:extLst>
              <a:ext uri="{FF2B5EF4-FFF2-40B4-BE49-F238E27FC236}">
                <a16:creationId xmlns:a16="http://schemas.microsoft.com/office/drawing/2014/main" id="{8FB39B10-7CD0-8082-45E5-C2F02A3D8F91}"/>
              </a:ext>
            </a:extLst>
          </p:cNvPr>
          <p:cNvSpPr/>
          <p:nvPr/>
        </p:nvSpPr>
        <p:spPr>
          <a:xfrm>
            <a:off x="4512388" y="204455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FBB0DE-5FD2-96F8-457F-ECE7DA669C34}"/>
              </a:ext>
            </a:extLst>
          </p:cNvPr>
          <p:cNvSpPr txBox="1"/>
          <p:nvPr/>
        </p:nvSpPr>
        <p:spPr>
          <a:xfrm>
            <a:off x="4003475" y="13620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2</a:t>
            </a:r>
            <a:endParaRPr lang="en-SE" sz="18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82B484-9CD6-045F-6A77-373250C97898}"/>
              </a:ext>
            </a:extLst>
          </p:cNvPr>
          <p:cNvSpPr txBox="1"/>
          <p:nvPr/>
        </p:nvSpPr>
        <p:spPr>
          <a:xfrm>
            <a:off x="4653330" y="21320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4</a:t>
            </a:r>
            <a:endParaRPr lang="en-SE" sz="1800" dirty="0"/>
          </a:p>
        </p:txBody>
      </p:sp>
      <p:sp>
        <p:nvSpPr>
          <p:cNvPr id="23" name="Google Shape;1598;p53">
            <a:extLst>
              <a:ext uri="{FF2B5EF4-FFF2-40B4-BE49-F238E27FC236}">
                <a16:creationId xmlns:a16="http://schemas.microsoft.com/office/drawing/2014/main" id="{42B955A7-7DAF-706E-BB7E-C8C7EA5A7ACA}"/>
              </a:ext>
            </a:extLst>
          </p:cNvPr>
          <p:cNvSpPr/>
          <p:nvPr/>
        </p:nvSpPr>
        <p:spPr>
          <a:xfrm>
            <a:off x="3537114" y="212680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099A08-F275-8D0A-BD5C-1FFA3A038630}"/>
              </a:ext>
            </a:extLst>
          </p:cNvPr>
          <p:cNvSpPr txBox="1"/>
          <p:nvPr/>
        </p:nvSpPr>
        <p:spPr>
          <a:xfrm>
            <a:off x="3665532" y="22174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SE" sz="1800" dirty="0"/>
          </a:p>
        </p:txBody>
      </p:sp>
      <p:cxnSp>
        <p:nvCxnSpPr>
          <p:cNvPr id="25" name="Google Shape;1607;p53">
            <a:extLst>
              <a:ext uri="{FF2B5EF4-FFF2-40B4-BE49-F238E27FC236}">
                <a16:creationId xmlns:a16="http://schemas.microsoft.com/office/drawing/2014/main" id="{62D6E091-5144-76F6-79A2-FB0218840AB7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3802614" y="1773727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" name="Google Shape;1604;p53">
            <a:extLst>
              <a:ext uri="{FF2B5EF4-FFF2-40B4-BE49-F238E27FC236}">
                <a16:creationId xmlns:a16="http://schemas.microsoft.com/office/drawing/2014/main" id="{6A0FBACA-BD86-1918-3D68-072E64743D49}"/>
              </a:ext>
            </a:extLst>
          </p:cNvPr>
          <p:cNvCxnSpPr>
            <a:cxnSpLocks/>
          </p:cNvCxnSpPr>
          <p:nvPr/>
        </p:nvCxnSpPr>
        <p:spPr>
          <a:xfrm>
            <a:off x="4972720" y="2488834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" name="Google Shape;1606;p53">
            <a:extLst>
              <a:ext uri="{FF2B5EF4-FFF2-40B4-BE49-F238E27FC236}">
                <a16:creationId xmlns:a16="http://schemas.microsoft.com/office/drawing/2014/main" id="{CAB532A7-C748-A54A-CE0D-419E2835AB5A}"/>
              </a:ext>
            </a:extLst>
          </p:cNvPr>
          <p:cNvSpPr/>
          <p:nvPr/>
        </p:nvSpPr>
        <p:spPr>
          <a:xfrm>
            <a:off x="5107178" y="2808581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A5305E-5474-E4B0-3032-5869071F87F5}"/>
              </a:ext>
            </a:extLst>
          </p:cNvPr>
          <p:cNvSpPr txBox="1"/>
          <p:nvPr/>
        </p:nvSpPr>
        <p:spPr>
          <a:xfrm>
            <a:off x="5248120" y="2896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5</a:t>
            </a:r>
            <a:endParaRPr lang="en-SE" sz="1800" dirty="0">
              <a:solidFill>
                <a:srgbClr val="FF0000"/>
              </a:solidFill>
            </a:endParaRPr>
          </a:p>
        </p:txBody>
      </p:sp>
      <p:sp>
        <p:nvSpPr>
          <p:cNvPr id="29" name="Google Shape;1598;p53">
            <a:extLst>
              <a:ext uri="{FF2B5EF4-FFF2-40B4-BE49-F238E27FC236}">
                <a16:creationId xmlns:a16="http://schemas.microsoft.com/office/drawing/2014/main" id="{1BCBF8E0-6012-EE06-CFFE-A14E52A76144}"/>
              </a:ext>
            </a:extLst>
          </p:cNvPr>
          <p:cNvSpPr/>
          <p:nvPr/>
        </p:nvSpPr>
        <p:spPr>
          <a:xfrm>
            <a:off x="4148536" y="2858929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6C5F66-F217-7C29-0A8E-8694E6A4D31F}"/>
              </a:ext>
            </a:extLst>
          </p:cNvPr>
          <p:cNvSpPr txBox="1"/>
          <p:nvPr/>
        </p:nvSpPr>
        <p:spPr>
          <a:xfrm>
            <a:off x="4276954" y="29495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  <a:endParaRPr lang="en-SE" sz="1800" dirty="0">
              <a:solidFill>
                <a:srgbClr val="FF0000"/>
              </a:solidFill>
            </a:endParaRPr>
          </a:p>
        </p:txBody>
      </p:sp>
      <p:cxnSp>
        <p:nvCxnSpPr>
          <p:cNvPr id="31" name="Google Shape;1607;p53">
            <a:extLst>
              <a:ext uri="{FF2B5EF4-FFF2-40B4-BE49-F238E27FC236}">
                <a16:creationId xmlns:a16="http://schemas.microsoft.com/office/drawing/2014/main" id="{56C72A47-19CE-FAFE-E68E-4B9C4792A6EE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4414036" y="2505856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21A3D923-2EC9-9549-4F62-CE53B2ED5582}"/>
              </a:ext>
            </a:extLst>
          </p:cNvPr>
          <p:cNvSpPr/>
          <p:nvPr/>
        </p:nvSpPr>
        <p:spPr>
          <a:xfrm>
            <a:off x="2537540" y="2242123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33" name="Google Shape;1604;p53">
            <a:extLst>
              <a:ext uri="{FF2B5EF4-FFF2-40B4-BE49-F238E27FC236}">
                <a16:creationId xmlns:a16="http://schemas.microsoft.com/office/drawing/2014/main" id="{23AFB038-A25B-33D4-FB07-77324CBCF2DA}"/>
              </a:ext>
            </a:extLst>
          </p:cNvPr>
          <p:cNvCxnSpPr>
            <a:cxnSpLocks/>
          </p:cNvCxnSpPr>
          <p:nvPr/>
        </p:nvCxnSpPr>
        <p:spPr>
          <a:xfrm>
            <a:off x="5558164" y="3273553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" name="Google Shape;1606;p53">
            <a:extLst>
              <a:ext uri="{FF2B5EF4-FFF2-40B4-BE49-F238E27FC236}">
                <a16:creationId xmlns:a16="http://schemas.microsoft.com/office/drawing/2014/main" id="{1D2E9DB1-D2D8-529E-5F7E-D620DD2E7BDE}"/>
              </a:ext>
            </a:extLst>
          </p:cNvPr>
          <p:cNvSpPr/>
          <p:nvPr/>
        </p:nvSpPr>
        <p:spPr>
          <a:xfrm>
            <a:off x="5692622" y="359330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DE4239-93A9-3E10-4370-952A145ADB1E}"/>
              </a:ext>
            </a:extLst>
          </p:cNvPr>
          <p:cNvSpPr txBox="1"/>
          <p:nvPr/>
        </p:nvSpPr>
        <p:spPr>
          <a:xfrm>
            <a:off x="5833564" y="3680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6</a:t>
            </a:r>
            <a:endParaRPr lang="en-SE" sz="1800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EC8C1E-51FD-3C73-8945-23523BBAA971}"/>
              </a:ext>
            </a:extLst>
          </p:cNvPr>
          <p:cNvSpPr txBox="1"/>
          <p:nvPr/>
        </p:nvSpPr>
        <p:spPr>
          <a:xfrm>
            <a:off x="2358552" y="1912012"/>
            <a:ext cx="95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Insert 6</a:t>
            </a:r>
            <a:endParaRPr lang="en-SE" sz="180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94F41E7-326F-85C4-57C9-FA7073442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904" y="148810"/>
            <a:ext cx="1962424" cy="1895740"/>
          </a:xfrm>
          <a:prstGeom prst="rect">
            <a:avLst/>
          </a:prstGeom>
        </p:spPr>
      </p:pic>
      <p:sp>
        <p:nvSpPr>
          <p:cNvPr id="39" name="Google Shape;1602;p53">
            <a:extLst>
              <a:ext uri="{FF2B5EF4-FFF2-40B4-BE49-F238E27FC236}">
                <a16:creationId xmlns:a16="http://schemas.microsoft.com/office/drawing/2014/main" id="{4AEBC309-7582-E54E-72F2-2B200ED47E9B}"/>
              </a:ext>
            </a:extLst>
          </p:cNvPr>
          <p:cNvSpPr/>
          <p:nvPr/>
        </p:nvSpPr>
        <p:spPr>
          <a:xfrm>
            <a:off x="7591880" y="1305951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0" name="Google Shape;1604;p53">
            <a:extLst>
              <a:ext uri="{FF2B5EF4-FFF2-40B4-BE49-F238E27FC236}">
                <a16:creationId xmlns:a16="http://schemas.microsoft.com/office/drawing/2014/main" id="{406F309D-CC0C-8CDD-B34B-E34EB3133C47}"/>
              </a:ext>
            </a:extLst>
          </p:cNvPr>
          <p:cNvCxnSpPr/>
          <p:nvPr/>
        </p:nvCxnSpPr>
        <p:spPr>
          <a:xfrm>
            <a:off x="8058395" y="1752578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1" name="Google Shape;1606;p53">
            <a:extLst>
              <a:ext uri="{FF2B5EF4-FFF2-40B4-BE49-F238E27FC236}">
                <a16:creationId xmlns:a16="http://schemas.microsoft.com/office/drawing/2014/main" id="{53547F5A-2DEA-C391-41F6-097B9C83A287}"/>
              </a:ext>
            </a:extLst>
          </p:cNvPr>
          <p:cNvSpPr/>
          <p:nvPr/>
        </p:nvSpPr>
        <p:spPr>
          <a:xfrm>
            <a:off x="8192853" y="2072325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201A4D-5969-BED5-C31C-B74625534634}"/>
              </a:ext>
            </a:extLst>
          </p:cNvPr>
          <p:cNvSpPr txBox="1"/>
          <p:nvPr/>
        </p:nvSpPr>
        <p:spPr>
          <a:xfrm>
            <a:off x="7683940" y="13898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2</a:t>
            </a:r>
            <a:endParaRPr lang="en-SE" sz="1800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C44362-431D-86F6-C6EB-DEEF6AA4B2F8}"/>
              </a:ext>
            </a:extLst>
          </p:cNvPr>
          <p:cNvSpPr txBox="1"/>
          <p:nvPr/>
        </p:nvSpPr>
        <p:spPr>
          <a:xfrm>
            <a:off x="8333795" y="21598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5</a:t>
            </a:r>
            <a:endParaRPr lang="en-SE" sz="1800" dirty="0"/>
          </a:p>
        </p:txBody>
      </p:sp>
      <p:sp>
        <p:nvSpPr>
          <p:cNvPr id="44" name="Google Shape;1598;p53">
            <a:extLst>
              <a:ext uri="{FF2B5EF4-FFF2-40B4-BE49-F238E27FC236}">
                <a16:creationId xmlns:a16="http://schemas.microsoft.com/office/drawing/2014/main" id="{B37BA9A7-CA72-CE2E-2921-FF29A5997ABC}"/>
              </a:ext>
            </a:extLst>
          </p:cNvPr>
          <p:cNvSpPr/>
          <p:nvPr/>
        </p:nvSpPr>
        <p:spPr>
          <a:xfrm>
            <a:off x="7217579" y="2154575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BDF974-5276-2594-A0C2-81568A803354}"/>
              </a:ext>
            </a:extLst>
          </p:cNvPr>
          <p:cNvSpPr txBox="1"/>
          <p:nvPr/>
        </p:nvSpPr>
        <p:spPr>
          <a:xfrm>
            <a:off x="7345997" y="22452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SE" sz="1800" dirty="0"/>
          </a:p>
        </p:txBody>
      </p:sp>
      <p:cxnSp>
        <p:nvCxnSpPr>
          <p:cNvPr id="46" name="Google Shape;1607;p53">
            <a:extLst>
              <a:ext uri="{FF2B5EF4-FFF2-40B4-BE49-F238E27FC236}">
                <a16:creationId xmlns:a16="http://schemas.microsoft.com/office/drawing/2014/main" id="{6CA1B7C1-E3B1-05A3-4E9A-241967B7463A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7483079" y="1801502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" name="Google Shape;1604;p53">
            <a:extLst>
              <a:ext uri="{FF2B5EF4-FFF2-40B4-BE49-F238E27FC236}">
                <a16:creationId xmlns:a16="http://schemas.microsoft.com/office/drawing/2014/main" id="{C3CCF9AC-A2AE-5021-3E11-0DF96E346066}"/>
              </a:ext>
            </a:extLst>
          </p:cNvPr>
          <p:cNvCxnSpPr>
            <a:cxnSpLocks/>
          </p:cNvCxnSpPr>
          <p:nvPr/>
        </p:nvCxnSpPr>
        <p:spPr>
          <a:xfrm>
            <a:off x="8653185" y="2516609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8" name="Google Shape;1606;p53">
            <a:extLst>
              <a:ext uri="{FF2B5EF4-FFF2-40B4-BE49-F238E27FC236}">
                <a16:creationId xmlns:a16="http://schemas.microsoft.com/office/drawing/2014/main" id="{D0339704-52D3-38F5-A92A-5107749C6E3D}"/>
              </a:ext>
            </a:extLst>
          </p:cNvPr>
          <p:cNvSpPr/>
          <p:nvPr/>
        </p:nvSpPr>
        <p:spPr>
          <a:xfrm>
            <a:off x="8787643" y="2836356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D26D92-5C4E-1AD3-1812-A00541166D10}"/>
              </a:ext>
            </a:extLst>
          </p:cNvPr>
          <p:cNvSpPr txBox="1"/>
          <p:nvPr/>
        </p:nvSpPr>
        <p:spPr>
          <a:xfrm>
            <a:off x="8928585" y="29238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6</a:t>
            </a:r>
            <a:endParaRPr lang="en-SE" sz="1800" dirty="0">
              <a:solidFill>
                <a:srgbClr val="FF0000"/>
              </a:solidFill>
            </a:endParaRPr>
          </a:p>
        </p:txBody>
      </p:sp>
      <p:sp>
        <p:nvSpPr>
          <p:cNvPr id="50" name="Google Shape;1598;p53">
            <a:extLst>
              <a:ext uri="{FF2B5EF4-FFF2-40B4-BE49-F238E27FC236}">
                <a16:creationId xmlns:a16="http://schemas.microsoft.com/office/drawing/2014/main" id="{68638190-C6DF-97A3-1300-E574D5A9C43B}"/>
              </a:ext>
            </a:extLst>
          </p:cNvPr>
          <p:cNvSpPr/>
          <p:nvPr/>
        </p:nvSpPr>
        <p:spPr>
          <a:xfrm>
            <a:off x="7829001" y="2886704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6001C2-01F7-5595-DF02-743F95988437}"/>
              </a:ext>
            </a:extLst>
          </p:cNvPr>
          <p:cNvSpPr txBox="1"/>
          <p:nvPr/>
        </p:nvSpPr>
        <p:spPr>
          <a:xfrm>
            <a:off x="7957419" y="29773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4</a:t>
            </a:r>
            <a:endParaRPr lang="en-SE" sz="1800" dirty="0">
              <a:solidFill>
                <a:srgbClr val="FF0000"/>
              </a:solidFill>
            </a:endParaRPr>
          </a:p>
        </p:txBody>
      </p:sp>
      <p:cxnSp>
        <p:nvCxnSpPr>
          <p:cNvPr id="52" name="Google Shape;1607;p53">
            <a:extLst>
              <a:ext uri="{FF2B5EF4-FFF2-40B4-BE49-F238E27FC236}">
                <a16:creationId xmlns:a16="http://schemas.microsoft.com/office/drawing/2014/main" id="{D02A5C6B-5BF6-412E-46F6-3C0BB7653778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8094501" y="2533631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9AC5851-5A66-2F6E-5E70-71187374DA28}"/>
              </a:ext>
            </a:extLst>
          </p:cNvPr>
          <p:cNvSpPr/>
          <p:nvPr/>
        </p:nvSpPr>
        <p:spPr>
          <a:xfrm>
            <a:off x="5872358" y="2358716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BA8258-1B3C-2726-A0BA-04B657D4B108}"/>
              </a:ext>
            </a:extLst>
          </p:cNvPr>
          <p:cNvSpPr txBox="1"/>
          <p:nvPr/>
        </p:nvSpPr>
        <p:spPr>
          <a:xfrm>
            <a:off x="5589253" y="1835008"/>
            <a:ext cx="1485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Left rotation, recolor</a:t>
            </a:r>
            <a:endParaRPr lang="en-SE" sz="1800" dirty="0"/>
          </a:p>
        </p:txBody>
      </p:sp>
      <p:sp>
        <p:nvSpPr>
          <p:cNvPr id="58" name="Google Shape;1598;p53">
            <a:extLst>
              <a:ext uri="{FF2B5EF4-FFF2-40B4-BE49-F238E27FC236}">
                <a16:creationId xmlns:a16="http://schemas.microsoft.com/office/drawing/2014/main" id="{17EDAFA1-C635-EC95-A3AB-17A1C36D7C40}"/>
              </a:ext>
            </a:extLst>
          </p:cNvPr>
          <p:cNvSpPr/>
          <p:nvPr/>
        </p:nvSpPr>
        <p:spPr>
          <a:xfrm>
            <a:off x="7445227" y="3702649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28B217B-7FC1-57E3-3CAB-2615EEE2679D}"/>
              </a:ext>
            </a:extLst>
          </p:cNvPr>
          <p:cNvSpPr txBox="1"/>
          <p:nvPr/>
        </p:nvSpPr>
        <p:spPr>
          <a:xfrm>
            <a:off x="7573645" y="37932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  <a:endParaRPr lang="en-SE" sz="1800" dirty="0">
              <a:solidFill>
                <a:srgbClr val="FF0000"/>
              </a:solidFill>
            </a:endParaRPr>
          </a:p>
        </p:txBody>
      </p:sp>
      <p:cxnSp>
        <p:nvCxnSpPr>
          <p:cNvPr id="60" name="Google Shape;1607;p53">
            <a:extLst>
              <a:ext uri="{FF2B5EF4-FFF2-40B4-BE49-F238E27FC236}">
                <a16:creationId xmlns:a16="http://schemas.microsoft.com/office/drawing/2014/main" id="{0AD434C8-F5DD-91AD-6B5A-995EC2B1262E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7710727" y="3349576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57620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486A-3A11-FE0D-57B1-BDC8EBA88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B68B9-50F1-F158-BB80-CFD716000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131" name="Google Shape;1602;p53">
            <a:extLst>
              <a:ext uri="{FF2B5EF4-FFF2-40B4-BE49-F238E27FC236}">
                <a16:creationId xmlns:a16="http://schemas.microsoft.com/office/drawing/2014/main" id="{888BACE1-11B7-56D7-3A43-F0911A2D22D4}"/>
              </a:ext>
            </a:extLst>
          </p:cNvPr>
          <p:cNvSpPr/>
          <p:nvPr/>
        </p:nvSpPr>
        <p:spPr>
          <a:xfrm>
            <a:off x="4764588" y="3568731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32" name="Google Shape;1604;p53">
            <a:extLst>
              <a:ext uri="{FF2B5EF4-FFF2-40B4-BE49-F238E27FC236}">
                <a16:creationId xmlns:a16="http://schemas.microsoft.com/office/drawing/2014/main" id="{13F47291-EFD3-0DE5-C578-3CA528FED161}"/>
              </a:ext>
            </a:extLst>
          </p:cNvPr>
          <p:cNvCxnSpPr/>
          <p:nvPr/>
        </p:nvCxnSpPr>
        <p:spPr>
          <a:xfrm>
            <a:off x="5231103" y="4015358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3" name="Google Shape;1606;p53">
            <a:extLst>
              <a:ext uri="{FF2B5EF4-FFF2-40B4-BE49-F238E27FC236}">
                <a16:creationId xmlns:a16="http://schemas.microsoft.com/office/drawing/2014/main" id="{07DA1118-21D8-9A72-9BCC-6D42B72E9E7E}"/>
              </a:ext>
            </a:extLst>
          </p:cNvPr>
          <p:cNvSpPr/>
          <p:nvPr/>
        </p:nvSpPr>
        <p:spPr>
          <a:xfrm>
            <a:off x="5365561" y="4335105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E6B99E-182D-FE56-0048-3FC3C93F6C01}"/>
              </a:ext>
            </a:extLst>
          </p:cNvPr>
          <p:cNvSpPr txBox="1"/>
          <p:nvPr/>
        </p:nvSpPr>
        <p:spPr>
          <a:xfrm>
            <a:off x="4856648" y="36526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  <a:endParaRPr lang="en-SE" sz="18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6EE3F4A-2032-EEC7-437F-C0DF80E3DFCD}"/>
              </a:ext>
            </a:extLst>
          </p:cNvPr>
          <p:cNvSpPr txBox="1"/>
          <p:nvPr/>
        </p:nvSpPr>
        <p:spPr>
          <a:xfrm>
            <a:off x="5506503" y="4422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4</a:t>
            </a:r>
            <a:endParaRPr lang="en-SE" sz="1800" dirty="0"/>
          </a:p>
        </p:txBody>
      </p:sp>
      <p:sp>
        <p:nvSpPr>
          <p:cNvPr id="136" name="Google Shape;1598;p53">
            <a:extLst>
              <a:ext uri="{FF2B5EF4-FFF2-40B4-BE49-F238E27FC236}">
                <a16:creationId xmlns:a16="http://schemas.microsoft.com/office/drawing/2014/main" id="{A192BC04-3969-6E98-0D84-93400C522FD0}"/>
              </a:ext>
            </a:extLst>
          </p:cNvPr>
          <p:cNvSpPr/>
          <p:nvPr/>
        </p:nvSpPr>
        <p:spPr>
          <a:xfrm>
            <a:off x="4390287" y="4417355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20BF665-39E1-ACA6-F462-B7C5CBE5A0AC}"/>
              </a:ext>
            </a:extLst>
          </p:cNvPr>
          <p:cNvSpPr txBox="1"/>
          <p:nvPr/>
        </p:nvSpPr>
        <p:spPr>
          <a:xfrm>
            <a:off x="4518705" y="45079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SE" sz="1800" dirty="0"/>
          </a:p>
        </p:txBody>
      </p:sp>
      <p:cxnSp>
        <p:nvCxnSpPr>
          <p:cNvPr id="138" name="Google Shape;1607;p53">
            <a:extLst>
              <a:ext uri="{FF2B5EF4-FFF2-40B4-BE49-F238E27FC236}">
                <a16:creationId xmlns:a16="http://schemas.microsoft.com/office/drawing/2014/main" id="{4DECD575-93F5-35D8-55FA-698AA91A9283}"/>
              </a:ext>
            </a:extLst>
          </p:cNvPr>
          <p:cNvCxnSpPr>
            <a:cxnSpLocks/>
            <a:endCxn id="136" idx="0"/>
          </p:cNvCxnSpPr>
          <p:nvPr/>
        </p:nvCxnSpPr>
        <p:spPr>
          <a:xfrm flipH="1">
            <a:off x="4655787" y="4064282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" name="Google Shape;1604;p53">
            <a:extLst>
              <a:ext uri="{FF2B5EF4-FFF2-40B4-BE49-F238E27FC236}">
                <a16:creationId xmlns:a16="http://schemas.microsoft.com/office/drawing/2014/main" id="{026485BF-147B-15FD-F9A6-C3F48DE02B74}"/>
              </a:ext>
            </a:extLst>
          </p:cNvPr>
          <p:cNvCxnSpPr>
            <a:cxnSpLocks/>
          </p:cNvCxnSpPr>
          <p:nvPr/>
        </p:nvCxnSpPr>
        <p:spPr>
          <a:xfrm>
            <a:off x="5825893" y="4779389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0" name="Google Shape;1606;p53">
            <a:extLst>
              <a:ext uri="{FF2B5EF4-FFF2-40B4-BE49-F238E27FC236}">
                <a16:creationId xmlns:a16="http://schemas.microsoft.com/office/drawing/2014/main" id="{797B645F-1496-DB75-76F8-EF69931A6B58}"/>
              </a:ext>
            </a:extLst>
          </p:cNvPr>
          <p:cNvSpPr/>
          <p:nvPr/>
        </p:nvSpPr>
        <p:spPr>
          <a:xfrm>
            <a:off x="5960351" y="5099136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6F3D9A3-0B00-531F-240B-47E6FB171CF9}"/>
              </a:ext>
            </a:extLst>
          </p:cNvPr>
          <p:cNvSpPr txBox="1"/>
          <p:nvPr/>
        </p:nvSpPr>
        <p:spPr>
          <a:xfrm>
            <a:off x="6101293" y="51866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5</a:t>
            </a:r>
            <a:endParaRPr lang="en-SE" sz="1800" dirty="0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F2042682-B4DB-5A36-457C-28CFE2CCFFA5}"/>
              </a:ext>
            </a:extLst>
          </p:cNvPr>
          <p:cNvSpPr/>
          <p:nvPr/>
        </p:nvSpPr>
        <p:spPr>
          <a:xfrm>
            <a:off x="3265529" y="4284643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31BC527-62DC-3B49-F5D0-34701CF9FA50}"/>
              </a:ext>
            </a:extLst>
          </p:cNvPr>
          <p:cNvSpPr txBox="1"/>
          <p:nvPr/>
        </p:nvSpPr>
        <p:spPr>
          <a:xfrm>
            <a:off x="3049527" y="3975542"/>
            <a:ext cx="116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Insert 5</a:t>
            </a:r>
            <a:endParaRPr lang="en-SE" sz="1800" dirty="0"/>
          </a:p>
        </p:txBody>
      </p:sp>
      <p:sp>
        <p:nvSpPr>
          <p:cNvPr id="144" name="Google Shape;1598;p53">
            <a:extLst>
              <a:ext uri="{FF2B5EF4-FFF2-40B4-BE49-F238E27FC236}">
                <a16:creationId xmlns:a16="http://schemas.microsoft.com/office/drawing/2014/main" id="{EF037FF8-5CFC-5545-A7F8-4C0EE2FCBE72}"/>
              </a:ext>
            </a:extLst>
          </p:cNvPr>
          <p:cNvSpPr/>
          <p:nvPr/>
        </p:nvSpPr>
        <p:spPr>
          <a:xfrm>
            <a:off x="4991814" y="515915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92B9BF1-B104-2484-BDD7-95E803C33D19}"/>
              </a:ext>
            </a:extLst>
          </p:cNvPr>
          <p:cNvSpPr txBox="1"/>
          <p:nvPr/>
        </p:nvSpPr>
        <p:spPr>
          <a:xfrm>
            <a:off x="5120232" y="52498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  <a:endParaRPr lang="en-SE" sz="1800" dirty="0"/>
          </a:p>
        </p:txBody>
      </p:sp>
      <p:cxnSp>
        <p:nvCxnSpPr>
          <p:cNvPr id="146" name="Google Shape;1607;p53">
            <a:extLst>
              <a:ext uri="{FF2B5EF4-FFF2-40B4-BE49-F238E27FC236}">
                <a16:creationId xmlns:a16="http://schemas.microsoft.com/office/drawing/2014/main" id="{DA934FFC-A1EF-CEFB-E28A-7E0BE236D8AE}"/>
              </a:ext>
            </a:extLst>
          </p:cNvPr>
          <p:cNvCxnSpPr>
            <a:cxnSpLocks/>
            <a:endCxn id="144" idx="0"/>
          </p:cNvCxnSpPr>
          <p:nvPr/>
        </p:nvCxnSpPr>
        <p:spPr>
          <a:xfrm flipH="1">
            <a:off x="5257314" y="4806085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8" name="Google Shape;1604;p53">
            <a:extLst>
              <a:ext uri="{FF2B5EF4-FFF2-40B4-BE49-F238E27FC236}">
                <a16:creationId xmlns:a16="http://schemas.microsoft.com/office/drawing/2014/main" id="{5CB71718-5769-9E41-D50F-EEACA912E3DF}"/>
              </a:ext>
            </a:extLst>
          </p:cNvPr>
          <p:cNvCxnSpPr>
            <a:cxnSpLocks/>
          </p:cNvCxnSpPr>
          <p:nvPr/>
        </p:nvCxnSpPr>
        <p:spPr>
          <a:xfrm>
            <a:off x="6383074" y="5584430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9" name="Google Shape;1606;p53">
            <a:extLst>
              <a:ext uri="{FF2B5EF4-FFF2-40B4-BE49-F238E27FC236}">
                <a16:creationId xmlns:a16="http://schemas.microsoft.com/office/drawing/2014/main" id="{B50ACDDB-B9AB-B465-D5E3-F2BD4437466B}"/>
              </a:ext>
            </a:extLst>
          </p:cNvPr>
          <p:cNvSpPr/>
          <p:nvPr/>
        </p:nvSpPr>
        <p:spPr>
          <a:xfrm>
            <a:off x="6517532" y="590417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6C9C9CB-9813-ABD1-1E67-E26B8157E00B}"/>
              </a:ext>
            </a:extLst>
          </p:cNvPr>
          <p:cNvSpPr txBox="1"/>
          <p:nvPr/>
        </p:nvSpPr>
        <p:spPr>
          <a:xfrm>
            <a:off x="6658474" y="59916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6</a:t>
            </a:r>
            <a:endParaRPr lang="en-SE" sz="1800" dirty="0"/>
          </a:p>
        </p:txBody>
      </p:sp>
      <p:sp>
        <p:nvSpPr>
          <p:cNvPr id="152" name="Google Shape;1602;p53">
            <a:extLst>
              <a:ext uri="{FF2B5EF4-FFF2-40B4-BE49-F238E27FC236}">
                <a16:creationId xmlns:a16="http://schemas.microsoft.com/office/drawing/2014/main" id="{DEBDF20B-224D-ECCB-D064-D4F36A7B9D21}"/>
              </a:ext>
            </a:extLst>
          </p:cNvPr>
          <p:cNvSpPr/>
          <p:nvPr/>
        </p:nvSpPr>
        <p:spPr>
          <a:xfrm>
            <a:off x="8492586" y="3601639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3" name="Google Shape;1604;p53">
            <a:extLst>
              <a:ext uri="{FF2B5EF4-FFF2-40B4-BE49-F238E27FC236}">
                <a16:creationId xmlns:a16="http://schemas.microsoft.com/office/drawing/2014/main" id="{D7B3EF94-84CD-937A-96DF-F81B402D6C0D}"/>
              </a:ext>
            </a:extLst>
          </p:cNvPr>
          <p:cNvCxnSpPr/>
          <p:nvPr/>
        </p:nvCxnSpPr>
        <p:spPr>
          <a:xfrm>
            <a:off x="8959101" y="4048266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4" name="Google Shape;1606;p53">
            <a:extLst>
              <a:ext uri="{FF2B5EF4-FFF2-40B4-BE49-F238E27FC236}">
                <a16:creationId xmlns:a16="http://schemas.microsoft.com/office/drawing/2014/main" id="{A8406A97-203E-413A-AFF2-21746327CCF7}"/>
              </a:ext>
            </a:extLst>
          </p:cNvPr>
          <p:cNvSpPr/>
          <p:nvPr/>
        </p:nvSpPr>
        <p:spPr>
          <a:xfrm>
            <a:off x="9093559" y="436801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B81677C-548D-8494-ACC3-4342B7FB6DF6}"/>
              </a:ext>
            </a:extLst>
          </p:cNvPr>
          <p:cNvSpPr txBox="1"/>
          <p:nvPr/>
        </p:nvSpPr>
        <p:spPr>
          <a:xfrm>
            <a:off x="8584646" y="36855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4</a:t>
            </a:r>
            <a:endParaRPr lang="en-SE" sz="18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4DABBE5-3481-BF5A-C25E-1EB2B36F5730}"/>
              </a:ext>
            </a:extLst>
          </p:cNvPr>
          <p:cNvSpPr txBox="1"/>
          <p:nvPr/>
        </p:nvSpPr>
        <p:spPr>
          <a:xfrm>
            <a:off x="9234501" y="4455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5</a:t>
            </a:r>
            <a:endParaRPr lang="en-SE" sz="1800" dirty="0"/>
          </a:p>
        </p:txBody>
      </p:sp>
      <p:sp>
        <p:nvSpPr>
          <p:cNvPr id="157" name="Google Shape;1598;p53">
            <a:extLst>
              <a:ext uri="{FF2B5EF4-FFF2-40B4-BE49-F238E27FC236}">
                <a16:creationId xmlns:a16="http://schemas.microsoft.com/office/drawing/2014/main" id="{99122AB4-4E65-B1AE-A21D-E2614FC0B1B3}"/>
              </a:ext>
            </a:extLst>
          </p:cNvPr>
          <p:cNvSpPr/>
          <p:nvPr/>
        </p:nvSpPr>
        <p:spPr>
          <a:xfrm>
            <a:off x="8118285" y="445026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9F83DED-4443-7E91-F025-730311E86083}"/>
              </a:ext>
            </a:extLst>
          </p:cNvPr>
          <p:cNvSpPr txBox="1"/>
          <p:nvPr/>
        </p:nvSpPr>
        <p:spPr>
          <a:xfrm>
            <a:off x="8246703" y="45409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  <a:endParaRPr lang="en-SE" sz="1800" dirty="0"/>
          </a:p>
        </p:txBody>
      </p:sp>
      <p:cxnSp>
        <p:nvCxnSpPr>
          <p:cNvPr id="159" name="Google Shape;1607;p53">
            <a:extLst>
              <a:ext uri="{FF2B5EF4-FFF2-40B4-BE49-F238E27FC236}">
                <a16:creationId xmlns:a16="http://schemas.microsoft.com/office/drawing/2014/main" id="{5077D674-9026-9DDE-447F-ED631EEB839B}"/>
              </a:ext>
            </a:extLst>
          </p:cNvPr>
          <p:cNvCxnSpPr>
            <a:cxnSpLocks/>
            <a:endCxn id="157" idx="0"/>
          </p:cNvCxnSpPr>
          <p:nvPr/>
        </p:nvCxnSpPr>
        <p:spPr>
          <a:xfrm flipH="1">
            <a:off x="8383785" y="4097190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0" name="Google Shape;1604;p53">
            <a:extLst>
              <a:ext uri="{FF2B5EF4-FFF2-40B4-BE49-F238E27FC236}">
                <a16:creationId xmlns:a16="http://schemas.microsoft.com/office/drawing/2014/main" id="{03CFC73E-7F32-0413-32FB-06CF6A8F8F75}"/>
              </a:ext>
            </a:extLst>
          </p:cNvPr>
          <p:cNvCxnSpPr>
            <a:cxnSpLocks/>
          </p:cNvCxnSpPr>
          <p:nvPr/>
        </p:nvCxnSpPr>
        <p:spPr>
          <a:xfrm>
            <a:off x="9553891" y="4812297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1" name="Google Shape;1606;p53">
            <a:extLst>
              <a:ext uri="{FF2B5EF4-FFF2-40B4-BE49-F238E27FC236}">
                <a16:creationId xmlns:a16="http://schemas.microsoft.com/office/drawing/2014/main" id="{ECBE53C1-5B5D-F115-DC2D-E97DE3ECEEC7}"/>
              </a:ext>
            </a:extLst>
          </p:cNvPr>
          <p:cNvSpPr/>
          <p:nvPr/>
        </p:nvSpPr>
        <p:spPr>
          <a:xfrm>
            <a:off x="9688349" y="5132044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BF43262-B3CE-CAE1-0B1A-4CCE38E69E99}"/>
              </a:ext>
            </a:extLst>
          </p:cNvPr>
          <p:cNvSpPr txBox="1"/>
          <p:nvPr/>
        </p:nvSpPr>
        <p:spPr>
          <a:xfrm>
            <a:off x="9829291" y="52195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6</a:t>
            </a:r>
            <a:endParaRPr lang="en-SE" sz="1800" dirty="0"/>
          </a:p>
        </p:txBody>
      </p:sp>
      <p:sp>
        <p:nvSpPr>
          <p:cNvPr id="163" name="Arrow: Right 162">
            <a:extLst>
              <a:ext uri="{FF2B5EF4-FFF2-40B4-BE49-F238E27FC236}">
                <a16:creationId xmlns:a16="http://schemas.microsoft.com/office/drawing/2014/main" id="{7C035177-65BC-83CB-C7C0-B3D9792AA567}"/>
              </a:ext>
            </a:extLst>
          </p:cNvPr>
          <p:cNvSpPr/>
          <p:nvPr/>
        </p:nvSpPr>
        <p:spPr>
          <a:xfrm>
            <a:off x="6993527" y="4317551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83DF0A8-BC8A-E7AA-2DAD-549876B16FCF}"/>
              </a:ext>
            </a:extLst>
          </p:cNvPr>
          <p:cNvSpPr txBox="1"/>
          <p:nvPr/>
        </p:nvSpPr>
        <p:spPr>
          <a:xfrm>
            <a:off x="6362447" y="3436677"/>
            <a:ext cx="2316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Left rotation</a:t>
            </a:r>
          </a:p>
          <a:p>
            <a:r>
              <a:rPr lang="en-GB" altLang="zh-CN" sz="1800" dirty="0"/>
              <a:t>(2 is lowest unbalanced node.)</a:t>
            </a:r>
            <a:endParaRPr lang="en-US" altLang="zh-CN" sz="1800" dirty="0"/>
          </a:p>
          <a:p>
            <a:endParaRPr lang="en-SE" sz="1800" dirty="0"/>
          </a:p>
        </p:txBody>
      </p:sp>
      <p:sp>
        <p:nvSpPr>
          <p:cNvPr id="7" name="Google Shape;1598;p53">
            <a:extLst>
              <a:ext uri="{FF2B5EF4-FFF2-40B4-BE49-F238E27FC236}">
                <a16:creationId xmlns:a16="http://schemas.microsoft.com/office/drawing/2014/main" id="{35F98493-140B-B16A-5BCA-FFAEE3DC037C}"/>
              </a:ext>
            </a:extLst>
          </p:cNvPr>
          <p:cNvSpPr/>
          <p:nvPr/>
        </p:nvSpPr>
        <p:spPr>
          <a:xfrm>
            <a:off x="7727571" y="526019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5BEF6B-698B-9592-8DC1-7DF37B96B4A2}"/>
              </a:ext>
            </a:extLst>
          </p:cNvPr>
          <p:cNvSpPr txBox="1"/>
          <p:nvPr/>
        </p:nvSpPr>
        <p:spPr>
          <a:xfrm>
            <a:off x="7855989" y="53508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SE" sz="1800" dirty="0"/>
          </a:p>
        </p:txBody>
      </p:sp>
      <p:cxnSp>
        <p:nvCxnSpPr>
          <p:cNvPr id="9" name="Google Shape;1607;p53">
            <a:extLst>
              <a:ext uri="{FF2B5EF4-FFF2-40B4-BE49-F238E27FC236}">
                <a16:creationId xmlns:a16="http://schemas.microsoft.com/office/drawing/2014/main" id="{6EB1F06D-3ECD-7018-DBEA-345D0F9F432D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993071" y="4907124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" name="Google Shape;1604;p53">
            <a:extLst>
              <a:ext uri="{FF2B5EF4-FFF2-40B4-BE49-F238E27FC236}">
                <a16:creationId xmlns:a16="http://schemas.microsoft.com/office/drawing/2014/main" id="{FAB03A24-A5F5-3186-00C5-84EB538F2610}"/>
              </a:ext>
            </a:extLst>
          </p:cNvPr>
          <p:cNvCxnSpPr>
            <a:cxnSpLocks/>
          </p:cNvCxnSpPr>
          <p:nvPr/>
        </p:nvCxnSpPr>
        <p:spPr>
          <a:xfrm>
            <a:off x="8581487" y="4930055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" name="Google Shape;1606;p53">
            <a:extLst>
              <a:ext uri="{FF2B5EF4-FFF2-40B4-BE49-F238E27FC236}">
                <a16:creationId xmlns:a16="http://schemas.microsoft.com/office/drawing/2014/main" id="{44243B68-A059-8CD6-0C0C-1D74C49E0CB8}"/>
              </a:ext>
            </a:extLst>
          </p:cNvPr>
          <p:cNvSpPr/>
          <p:nvPr/>
        </p:nvSpPr>
        <p:spPr>
          <a:xfrm>
            <a:off x="8715945" y="5249802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A88745-7316-5CE0-5EDB-2ABBBB6AD9D5}"/>
              </a:ext>
            </a:extLst>
          </p:cNvPr>
          <p:cNvSpPr txBox="1"/>
          <p:nvPr/>
        </p:nvSpPr>
        <p:spPr>
          <a:xfrm>
            <a:off x="8867133" y="53208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  <a:endParaRPr lang="en-SE" sz="1800" dirty="0"/>
          </a:p>
        </p:txBody>
      </p:sp>
    </p:spTree>
    <p:extLst>
      <p:ext uri="{BB962C8B-B14F-4D97-AF65-F5344CB8AC3E}">
        <p14:creationId xmlns:p14="http://schemas.microsoft.com/office/powerpoint/2010/main" val="320092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602;p53">
            <a:extLst>
              <a:ext uri="{FF2B5EF4-FFF2-40B4-BE49-F238E27FC236}">
                <a16:creationId xmlns:a16="http://schemas.microsoft.com/office/drawing/2014/main" id="{FE4C8AA5-AE46-E43F-2F9B-8031C27A1DBF}"/>
              </a:ext>
            </a:extLst>
          </p:cNvPr>
          <p:cNvSpPr/>
          <p:nvPr/>
        </p:nvSpPr>
        <p:spPr>
          <a:xfrm>
            <a:off x="1123598" y="1385564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1" name="Google Shape;1604;p53">
            <a:extLst>
              <a:ext uri="{FF2B5EF4-FFF2-40B4-BE49-F238E27FC236}">
                <a16:creationId xmlns:a16="http://schemas.microsoft.com/office/drawing/2014/main" id="{9AB17310-331F-BAB8-9D24-AE801865DF89}"/>
              </a:ext>
            </a:extLst>
          </p:cNvPr>
          <p:cNvCxnSpPr/>
          <p:nvPr/>
        </p:nvCxnSpPr>
        <p:spPr>
          <a:xfrm>
            <a:off x="1590113" y="1832191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" name="Google Shape;1606;p53">
            <a:extLst>
              <a:ext uri="{FF2B5EF4-FFF2-40B4-BE49-F238E27FC236}">
                <a16:creationId xmlns:a16="http://schemas.microsoft.com/office/drawing/2014/main" id="{3E4ACB30-DD97-98D6-84B9-75541A1AE8B9}"/>
              </a:ext>
            </a:extLst>
          </p:cNvPr>
          <p:cNvSpPr/>
          <p:nvPr/>
        </p:nvSpPr>
        <p:spPr>
          <a:xfrm>
            <a:off x="1724571" y="215193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529C70-84B5-7024-049B-3C6A84BEAD1E}"/>
              </a:ext>
            </a:extLst>
          </p:cNvPr>
          <p:cNvSpPr txBox="1"/>
          <p:nvPr/>
        </p:nvSpPr>
        <p:spPr>
          <a:xfrm>
            <a:off x="1215658" y="14694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4</a:t>
            </a:r>
            <a:endParaRPr lang="en-SE" sz="1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0E8719-695D-C143-C18E-B4F82A56DA90}"/>
              </a:ext>
            </a:extLst>
          </p:cNvPr>
          <p:cNvSpPr txBox="1"/>
          <p:nvPr/>
        </p:nvSpPr>
        <p:spPr>
          <a:xfrm>
            <a:off x="1865513" y="22394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5</a:t>
            </a:r>
            <a:endParaRPr lang="en-SE" sz="1800" dirty="0"/>
          </a:p>
        </p:txBody>
      </p:sp>
      <p:sp>
        <p:nvSpPr>
          <p:cNvPr id="25" name="Google Shape;1598;p53">
            <a:extLst>
              <a:ext uri="{FF2B5EF4-FFF2-40B4-BE49-F238E27FC236}">
                <a16:creationId xmlns:a16="http://schemas.microsoft.com/office/drawing/2014/main" id="{CDC86C7A-7FB8-2465-7885-D2EAD8C3783C}"/>
              </a:ext>
            </a:extLst>
          </p:cNvPr>
          <p:cNvSpPr/>
          <p:nvPr/>
        </p:nvSpPr>
        <p:spPr>
          <a:xfrm>
            <a:off x="749297" y="223418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41E4F2-01DB-642C-37C9-BA9D55AC4F64}"/>
              </a:ext>
            </a:extLst>
          </p:cNvPr>
          <p:cNvSpPr txBox="1"/>
          <p:nvPr/>
        </p:nvSpPr>
        <p:spPr>
          <a:xfrm>
            <a:off x="877715" y="232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  <a:endParaRPr lang="en-SE" sz="1800" dirty="0"/>
          </a:p>
        </p:txBody>
      </p:sp>
      <p:cxnSp>
        <p:nvCxnSpPr>
          <p:cNvPr id="27" name="Google Shape;1607;p53">
            <a:extLst>
              <a:ext uri="{FF2B5EF4-FFF2-40B4-BE49-F238E27FC236}">
                <a16:creationId xmlns:a16="http://schemas.microsoft.com/office/drawing/2014/main" id="{4B725B13-B30D-0C2D-7BEA-36DC9F2A6CA6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1014797" y="1881115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" name="Google Shape;1604;p53">
            <a:extLst>
              <a:ext uri="{FF2B5EF4-FFF2-40B4-BE49-F238E27FC236}">
                <a16:creationId xmlns:a16="http://schemas.microsoft.com/office/drawing/2014/main" id="{E3308240-B518-DD15-FA0A-16156940469C}"/>
              </a:ext>
            </a:extLst>
          </p:cNvPr>
          <p:cNvCxnSpPr>
            <a:cxnSpLocks/>
          </p:cNvCxnSpPr>
          <p:nvPr/>
        </p:nvCxnSpPr>
        <p:spPr>
          <a:xfrm>
            <a:off x="2184903" y="2596222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" name="Google Shape;1606;p53">
            <a:extLst>
              <a:ext uri="{FF2B5EF4-FFF2-40B4-BE49-F238E27FC236}">
                <a16:creationId xmlns:a16="http://schemas.microsoft.com/office/drawing/2014/main" id="{8E9BDFDE-DDDB-995C-427E-BE03A4642B4A}"/>
              </a:ext>
            </a:extLst>
          </p:cNvPr>
          <p:cNvSpPr/>
          <p:nvPr/>
        </p:nvSpPr>
        <p:spPr>
          <a:xfrm>
            <a:off x="2319361" y="2915969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388248-44C6-5B29-8322-B46B43737B3D}"/>
              </a:ext>
            </a:extLst>
          </p:cNvPr>
          <p:cNvSpPr txBox="1"/>
          <p:nvPr/>
        </p:nvSpPr>
        <p:spPr>
          <a:xfrm>
            <a:off x="2460303" y="30034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6</a:t>
            </a:r>
            <a:endParaRPr lang="en-SE" sz="1800" dirty="0"/>
          </a:p>
        </p:txBody>
      </p:sp>
      <p:sp>
        <p:nvSpPr>
          <p:cNvPr id="31" name="Google Shape;1598;p53">
            <a:extLst>
              <a:ext uri="{FF2B5EF4-FFF2-40B4-BE49-F238E27FC236}">
                <a16:creationId xmlns:a16="http://schemas.microsoft.com/office/drawing/2014/main" id="{14CEFF9F-863B-2F0E-3CD8-5AE0306C4079}"/>
              </a:ext>
            </a:extLst>
          </p:cNvPr>
          <p:cNvSpPr/>
          <p:nvPr/>
        </p:nvSpPr>
        <p:spPr>
          <a:xfrm>
            <a:off x="358583" y="3044122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A9F5B2-65A4-37D1-AB7D-3BEF13F73E27}"/>
              </a:ext>
            </a:extLst>
          </p:cNvPr>
          <p:cNvSpPr txBox="1"/>
          <p:nvPr/>
        </p:nvSpPr>
        <p:spPr>
          <a:xfrm>
            <a:off x="487001" y="31347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SE" sz="1800" dirty="0"/>
          </a:p>
        </p:txBody>
      </p:sp>
      <p:cxnSp>
        <p:nvCxnSpPr>
          <p:cNvPr id="33" name="Google Shape;1607;p53">
            <a:extLst>
              <a:ext uri="{FF2B5EF4-FFF2-40B4-BE49-F238E27FC236}">
                <a16:creationId xmlns:a16="http://schemas.microsoft.com/office/drawing/2014/main" id="{0816E167-3659-D844-C3E6-349635883F0E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624083" y="2691049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" name="Google Shape;1604;p53">
            <a:extLst>
              <a:ext uri="{FF2B5EF4-FFF2-40B4-BE49-F238E27FC236}">
                <a16:creationId xmlns:a16="http://schemas.microsoft.com/office/drawing/2014/main" id="{38BBCCFB-0EDC-0381-24D9-3AD07DA54942}"/>
              </a:ext>
            </a:extLst>
          </p:cNvPr>
          <p:cNvCxnSpPr>
            <a:cxnSpLocks/>
          </p:cNvCxnSpPr>
          <p:nvPr/>
        </p:nvCxnSpPr>
        <p:spPr>
          <a:xfrm>
            <a:off x="1212499" y="2713980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" name="Google Shape;1606;p53">
            <a:extLst>
              <a:ext uri="{FF2B5EF4-FFF2-40B4-BE49-F238E27FC236}">
                <a16:creationId xmlns:a16="http://schemas.microsoft.com/office/drawing/2014/main" id="{17061828-2471-B169-F4F7-1B48B5B3731A}"/>
              </a:ext>
            </a:extLst>
          </p:cNvPr>
          <p:cNvSpPr/>
          <p:nvPr/>
        </p:nvSpPr>
        <p:spPr>
          <a:xfrm>
            <a:off x="1346957" y="303372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F5483D-02EA-C826-6307-2107727AF393}"/>
              </a:ext>
            </a:extLst>
          </p:cNvPr>
          <p:cNvSpPr txBox="1"/>
          <p:nvPr/>
        </p:nvSpPr>
        <p:spPr>
          <a:xfrm>
            <a:off x="1498145" y="31047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  <a:endParaRPr lang="en-SE" sz="1800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8CF7089-9A52-E3DB-D3AE-A8CDA7D68DB2}"/>
              </a:ext>
            </a:extLst>
          </p:cNvPr>
          <p:cNvSpPr/>
          <p:nvPr/>
        </p:nvSpPr>
        <p:spPr>
          <a:xfrm>
            <a:off x="2962704" y="2263838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540EE3-E61F-C0AA-A9A2-95D5564BC02A}"/>
              </a:ext>
            </a:extLst>
          </p:cNvPr>
          <p:cNvSpPr txBox="1"/>
          <p:nvPr/>
        </p:nvSpPr>
        <p:spPr>
          <a:xfrm>
            <a:off x="2746702" y="1954737"/>
            <a:ext cx="116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Insert 7</a:t>
            </a:r>
            <a:endParaRPr lang="en-SE" sz="1800" dirty="0"/>
          </a:p>
        </p:txBody>
      </p:sp>
      <p:sp>
        <p:nvSpPr>
          <p:cNvPr id="39" name="Google Shape;1602;p53">
            <a:extLst>
              <a:ext uri="{FF2B5EF4-FFF2-40B4-BE49-F238E27FC236}">
                <a16:creationId xmlns:a16="http://schemas.microsoft.com/office/drawing/2014/main" id="{8A5C55AA-5EF7-56AF-5B3B-51813A233209}"/>
              </a:ext>
            </a:extLst>
          </p:cNvPr>
          <p:cNvSpPr/>
          <p:nvPr/>
        </p:nvSpPr>
        <p:spPr>
          <a:xfrm>
            <a:off x="4630574" y="1373029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0" name="Google Shape;1604;p53">
            <a:extLst>
              <a:ext uri="{FF2B5EF4-FFF2-40B4-BE49-F238E27FC236}">
                <a16:creationId xmlns:a16="http://schemas.microsoft.com/office/drawing/2014/main" id="{DF9CA4D3-30C3-FABF-D815-C2840B06C8A0}"/>
              </a:ext>
            </a:extLst>
          </p:cNvPr>
          <p:cNvCxnSpPr/>
          <p:nvPr/>
        </p:nvCxnSpPr>
        <p:spPr>
          <a:xfrm>
            <a:off x="5097089" y="1819656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1" name="Google Shape;1606;p53">
            <a:extLst>
              <a:ext uri="{FF2B5EF4-FFF2-40B4-BE49-F238E27FC236}">
                <a16:creationId xmlns:a16="http://schemas.microsoft.com/office/drawing/2014/main" id="{0AD0FC22-57CB-42F2-6D94-B6E23FB05273}"/>
              </a:ext>
            </a:extLst>
          </p:cNvPr>
          <p:cNvSpPr/>
          <p:nvPr/>
        </p:nvSpPr>
        <p:spPr>
          <a:xfrm>
            <a:off x="5231547" y="213940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058304-03A3-6EFB-BEFC-5F786D31393C}"/>
              </a:ext>
            </a:extLst>
          </p:cNvPr>
          <p:cNvSpPr txBox="1"/>
          <p:nvPr/>
        </p:nvSpPr>
        <p:spPr>
          <a:xfrm>
            <a:off x="4722634" y="14569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4</a:t>
            </a:r>
            <a:endParaRPr lang="en-SE" sz="1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13E490-734B-4888-0832-08AA5D010D89}"/>
              </a:ext>
            </a:extLst>
          </p:cNvPr>
          <p:cNvSpPr txBox="1"/>
          <p:nvPr/>
        </p:nvSpPr>
        <p:spPr>
          <a:xfrm>
            <a:off x="5372489" y="22268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5</a:t>
            </a:r>
            <a:endParaRPr lang="en-SE" sz="1800" dirty="0"/>
          </a:p>
        </p:txBody>
      </p:sp>
      <p:sp>
        <p:nvSpPr>
          <p:cNvPr id="44" name="Google Shape;1598;p53">
            <a:extLst>
              <a:ext uri="{FF2B5EF4-FFF2-40B4-BE49-F238E27FC236}">
                <a16:creationId xmlns:a16="http://schemas.microsoft.com/office/drawing/2014/main" id="{6B1541F0-6082-DD3C-04ED-7AE26737D420}"/>
              </a:ext>
            </a:extLst>
          </p:cNvPr>
          <p:cNvSpPr/>
          <p:nvPr/>
        </p:nvSpPr>
        <p:spPr>
          <a:xfrm>
            <a:off x="4256273" y="222165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BB9F19-32BA-334E-B474-F9AFEB0FC7BC}"/>
              </a:ext>
            </a:extLst>
          </p:cNvPr>
          <p:cNvSpPr txBox="1"/>
          <p:nvPr/>
        </p:nvSpPr>
        <p:spPr>
          <a:xfrm>
            <a:off x="4384691" y="2312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  <a:endParaRPr lang="en-SE" sz="1800" dirty="0"/>
          </a:p>
        </p:txBody>
      </p:sp>
      <p:cxnSp>
        <p:nvCxnSpPr>
          <p:cNvPr id="46" name="Google Shape;1607;p53">
            <a:extLst>
              <a:ext uri="{FF2B5EF4-FFF2-40B4-BE49-F238E27FC236}">
                <a16:creationId xmlns:a16="http://schemas.microsoft.com/office/drawing/2014/main" id="{87C6EAD5-E90A-51D5-4144-C0D179F20B22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4521773" y="1868580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" name="Google Shape;1604;p53">
            <a:extLst>
              <a:ext uri="{FF2B5EF4-FFF2-40B4-BE49-F238E27FC236}">
                <a16:creationId xmlns:a16="http://schemas.microsoft.com/office/drawing/2014/main" id="{852FAE81-1070-ECBF-FB32-01443FC6230F}"/>
              </a:ext>
            </a:extLst>
          </p:cNvPr>
          <p:cNvCxnSpPr>
            <a:cxnSpLocks/>
          </p:cNvCxnSpPr>
          <p:nvPr/>
        </p:nvCxnSpPr>
        <p:spPr>
          <a:xfrm>
            <a:off x="5691879" y="2583687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8" name="Google Shape;1606;p53">
            <a:extLst>
              <a:ext uri="{FF2B5EF4-FFF2-40B4-BE49-F238E27FC236}">
                <a16:creationId xmlns:a16="http://schemas.microsoft.com/office/drawing/2014/main" id="{6879122A-5F1C-CDB1-C56A-34424D19230B}"/>
              </a:ext>
            </a:extLst>
          </p:cNvPr>
          <p:cNvSpPr/>
          <p:nvPr/>
        </p:nvSpPr>
        <p:spPr>
          <a:xfrm>
            <a:off x="5826337" y="2903434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1D44C6-746F-5CDD-4A1F-827EC6586621}"/>
              </a:ext>
            </a:extLst>
          </p:cNvPr>
          <p:cNvSpPr txBox="1"/>
          <p:nvPr/>
        </p:nvSpPr>
        <p:spPr>
          <a:xfrm>
            <a:off x="5967279" y="29909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6</a:t>
            </a:r>
            <a:endParaRPr lang="en-SE" sz="1800" dirty="0"/>
          </a:p>
        </p:txBody>
      </p:sp>
      <p:sp>
        <p:nvSpPr>
          <p:cNvPr id="50" name="Google Shape;1598;p53">
            <a:extLst>
              <a:ext uri="{FF2B5EF4-FFF2-40B4-BE49-F238E27FC236}">
                <a16:creationId xmlns:a16="http://schemas.microsoft.com/office/drawing/2014/main" id="{3F8CBDE2-0A0C-A3BE-B76F-A830A3ED0C52}"/>
              </a:ext>
            </a:extLst>
          </p:cNvPr>
          <p:cNvSpPr/>
          <p:nvPr/>
        </p:nvSpPr>
        <p:spPr>
          <a:xfrm>
            <a:off x="3865559" y="303158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DEB3C2-1C2C-61F2-1765-A65B0B0771E5}"/>
              </a:ext>
            </a:extLst>
          </p:cNvPr>
          <p:cNvSpPr txBox="1"/>
          <p:nvPr/>
        </p:nvSpPr>
        <p:spPr>
          <a:xfrm>
            <a:off x="3993977" y="3122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SE" sz="1800" dirty="0"/>
          </a:p>
        </p:txBody>
      </p:sp>
      <p:cxnSp>
        <p:nvCxnSpPr>
          <p:cNvPr id="52" name="Google Shape;1607;p53">
            <a:extLst>
              <a:ext uri="{FF2B5EF4-FFF2-40B4-BE49-F238E27FC236}">
                <a16:creationId xmlns:a16="http://schemas.microsoft.com/office/drawing/2014/main" id="{1BA94BE9-AD7D-7972-1AB1-30C4D18FB13D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4131059" y="2678514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3" name="Google Shape;1604;p53">
            <a:extLst>
              <a:ext uri="{FF2B5EF4-FFF2-40B4-BE49-F238E27FC236}">
                <a16:creationId xmlns:a16="http://schemas.microsoft.com/office/drawing/2014/main" id="{6A2713DD-91B9-26D3-5033-869027122ED9}"/>
              </a:ext>
            </a:extLst>
          </p:cNvPr>
          <p:cNvCxnSpPr>
            <a:cxnSpLocks/>
          </p:cNvCxnSpPr>
          <p:nvPr/>
        </p:nvCxnSpPr>
        <p:spPr>
          <a:xfrm>
            <a:off x="4719475" y="2701445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4" name="Google Shape;1606;p53">
            <a:extLst>
              <a:ext uri="{FF2B5EF4-FFF2-40B4-BE49-F238E27FC236}">
                <a16:creationId xmlns:a16="http://schemas.microsoft.com/office/drawing/2014/main" id="{26F083EA-3C83-F5A7-35AD-2044F22B1747}"/>
              </a:ext>
            </a:extLst>
          </p:cNvPr>
          <p:cNvSpPr/>
          <p:nvPr/>
        </p:nvSpPr>
        <p:spPr>
          <a:xfrm>
            <a:off x="4853933" y="3021192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36CE36-FBD1-52E4-EBBE-5F1AD4CA203E}"/>
              </a:ext>
            </a:extLst>
          </p:cNvPr>
          <p:cNvSpPr txBox="1"/>
          <p:nvPr/>
        </p:nvSpPr>
        <p:spPr>
          <a:xfrm>
            <a:off x="5005121" y="30922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  <a:endParaRPr lang="en-SE" sz="1800" dirty="0"/>
          </a:p>
        </p:txBody>
      </p:sp>
      <p:cxnSp>
        <p:nvCxnSpPr>
          <p:cNvPr id="56" name="Google Shape;1604;p53">
            <a:extLst>
              <a:ext uri="{FF2B5EF4-FFF2-40B4-BE49-F238E27FC236}">
                <a16:creationId xmlns:a16="http://schemas.microsoft.com/office/drawing/2014/main" id="{326253E7-D25F-B8C1-260B-A7D445BBF9CA}"/>
              </a:ext>
            </a:extLst>
          </p:cNvPr>
          <p:cNvCxnSpPr>
            <a:cxnSpLocks/>
          </p:cNvCxnSpPr>
          <p:nvPr/>
        </p:nvCxnSpPr>
        <p:spPr>
          <a:xfrm>
            <a:off x="6286669" y="3350142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7" name="Google Shape;1606;p53">
            <a:extLst>
              <a:ext uri="{FF2B5EF4-FFF2-40B4-BE49-F238E27FC236}">
                <a16:creationId xmlns:a16="http://schemas.microsoft.com/office/drawing/2014/main" id="{A13B53B8-C627-51D8-396F-9BF459A33561}"/>
              </a:ext>
            </a:extLst>
          </p:cNvPr>
          <p:cNvSpPr/>
          <p:nvPr/>
        </p:nvSpPr>
        <p:spPr>
          <a:xfrm>
            <a:off x="6421127" y="3669889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C2875D-975A-A63D-E2E7-58B012DFFDB7}"/>
              </a:ext>
            </a:extLst>
          </p:cNvPr>
          <p:cNvSpPr txBox="1"/>
          <p:nvPr/>
        </p:nvSpPr>
        <p:spPr>
          <a:xfrm>
            <a:off x="6562069" y="37573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7</a:t>
            </a:r>
            <a:endParaRPr lang="en-SE" sz="1800" dirty="0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B5ED4338-D305-96EE-4C24-B6CA3D1AD135}"/>
              </a:ext>
            </a:extLst>
          </p:cNvPr>
          <p:cNvSpPr/>
          <p:nvPr/>
        </p:nvSpPr>
        <p:spPr>
          <a:xfrm>
            <a:off x="6740121" y="2263838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E97D10-155F-4AE8-35F1-D0E76440FB21}"/>
              </a:ext>
            </a:extLst>
          </p:cNvPr>
          <p:cNvSpPr txBox="1"/>
          <p:nvPr/>
        </p:nvSpPr>
        <p:spPr>
          <a:xfrm>
            <a:off x="6065446" y="1449008"/>
            <a:ext cx="2065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Left rotation</a:t>
            </a:r>
          </a:p>
          <a:p>
            <a:r>
              <a:rPr lang="en-GB" altLang="zh-CN" sz="1800" dirty="0"/>
              <a:t>(5 is lowest unbalanced node.)</a:t>
            </a:r>
            <a:endParaRPr lang="en-US" altLang="zh-CN" sz="1800" dirty="0"/>
          </a:p>
        </p:txBody>
      </p:sp>
      <p:sp>
        <p:nvSpPr>
          <p:cNvPr id="81" name="Google Shape;1598;p53">
            <a:extLst>
              <a:ext uri="{FF2B5EF4-FFF2-40B4-BE49-F238E27FC236}">
                <a16:creationId xmlns:a16="http://schemas.microsoft.com/office/drawing/2014/main" id="{8C9D2001-4E42-68A8-1ED2-5BCEB67432F5}"/>
              </a:ext>
            </a:extLst>
          </p:cNvPr>
          <p:cNvSpPr/>
          <p:nvPr/>
        </p:nvSpPr>
        <p:spPr>
          <a:xfrm>
            <a:off x="8741325" y="2032371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82" name="Google Shape;1600;p53">
            <a:extLst>
              <a:ext uri="{FF2B5EF4-FFF2-40B4-BE49-F238E27FC236}">
                <a16:creationId xmlns:a16="http://schemas.microsoft.com/office/drawing/2014/main" id="{C5593206-EE7D-4E39-12C8-6C0984D30291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9966072" y="1738388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3" name="Google Shape;1601;p53">
            <a:extLst>
              <a:ext uri="{FF2B5EF4-FFF2-40B4-BE49-F238E27FC236}">
                <a16:creationId xmlns:a16="http://schemas.microsoft.com/office/drawing/2014/main" id="{75425D41-A44F-CE53-1B5A-65C8DA8974F5}"/>
              </a:ext>
            </a:extLst>
          </p:cNvPr>
          <p:cNvSpPr/>
          <p:nvPr/>
        </p:nvSpPr>
        <p:spPr>
          <a:xfrm>
            <a:off x="9547175" y="1278176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84" name="Google Shape;1602;p53">
            <a:extLst>
              <a:ext uri="{FF2B5EF4-FFF2-40B4-BE49-F238E27FC236}">
                <a16:creationId xmlns:a16="http://schemas.microsoft.com/office/drawing/2014/main" id="{D584BDB8-5940-7792-94B5-89D67877BF2E}"/>
              </a:ext>
            </a:extLst>
          </p:cNvPr>
          <p:cNvSpPr/>
          <p:nvPr/>
        </p:nvSpPr>
        <p:spPr>
          <a:xfrm>
            <a:off x="10272704" y="2034199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85" name="Google Shape;1604;p53">
            <a:extLst>
              <a:ext uri="{FF2B5EF4-FFF2-40B4-BE49-F238E27FC236}">
                <a16:creationId xmlns:a16="http://schemas.microsoft.com/office/drawing/2014/main" id="{2B6CE843-6A56-6073-53C9-38760B4B6A3B}"/>
              </a:ext>
            </a:extLst>
          </p:cNvPr>
          <p:cNvCxnSpPr/>
          <p:nvPr/>
        </p:nvCxnSpPr>
        <p:spPr>
          <a:xfrm>
            <a:off x="10739219" y="2480826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6" name="Google Shape;1606;p53">
            <a:extLst>
              <a:ext uri="{FF2B5EF4-FFF2-40B4-BE49-F238E27FC236}">
                <a16:creationId xmlns:a16="http://schemas.microsoft.com/office/drawing/2014/main" id="{DBB92826-B139-3178-0D31-6B5BB4050D52}"/>
              </a:ext>
            </a:extLst>
          </p:cNvPr>
          <p:cNvSpPr/>
          <p:nvPr/>
        </p:nvSpPr>
        <p:spPr>
          <a:xfrm>
            <a:off x="10873677" y="280057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87" name="Google Shape;1607;p53">
            <a:extLst>
              <a:ext uri="{FF2B5EF4-FFF2-40B4-BE49-F238E27FC236}">
                <a16:creationId xmlns:a16="http://schemas.microsoft.com/office/drawing/2014/main" id="{4E5D0C21-DD96-4DB5-F067-13E207A7F08F}"/>
              </a:ext>
            </a:extLst>
          </p:cNvPr>
          <p:cNvCxnSpPr>
            <a:cxnSpLocks/>
            <a:stCxn id="83" idx="3"/>
            <a:endCxn id="81" idx="7"/>
          </p:cNvCxnSpPr>
          <p:nvPr/>
        </p:nvCxnSpPr>
        <p:spPr>
          <a:xfrm flipH="1">
            <a:off x="9194562" y="1731413"/>
            <a:ext cx="430376" cy="37872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8" name="Google Shape;1598;p53">
            <a:extLst>
              <a:ext uri="{FF2B5EF4-FFF2-40B4-BE49-F238E27FC236}">
                <a16:creationId xmlns:a16="http://schemas.microsoft.com/office/drawing/2014/main" id="{6DFB2BA4-5C71-A000-5B8A-7485A5B96AAC}"/>
              </a:ext>
            </a:extLst>
          </p:cNvPr>
          <p:cNvSpPr/>
          <p:nvPr/>
        </p:nvSpPr>
        <p:spPr>
          <a:xfrm>
            <a:off x="8146865" y="2828521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89" name="Google Shape;1600;p53">
            <a:extLst>
              <a:ext uri="{FF2B5EF4-FFF2-40B4-BE49-F238E27FC236}">
                <a16:creationId xmlns:a16="http://schemas.microsoft.com/office/drawing/2014/main" id="{6F40EA44-18E6-6F68-AA8D-D1E9531089A0}"/>
              </a:ext>
            </a:extLst>
          </p:cNvPr>
          <p:cNvCxnSpPr>
            <a:cxnSpLocks/>
          </p:cNvCxnSpPr>
          <p:nvPr/>
        </p:nvCxnSpPr>
        <p:spPr>
          <a:xfrm>
            <a:off x="9156428" y="2530902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0" name="Google Shape;1602;p53">
            <a:extLst>
              <a:ext uri="{FF2B5EF4-FFF2-40B4-BE49-F238E27FC236}">
                <a16:creationId xmlns:a16="http://schemas.microsoft.com/office/drawing/2014/main" id="{24AD1F75-D7A4-F713-EF25-4F946A523B97}"/>
              </a:ext>
            </a:extLst>
          </p:cNvPr>
          <p:cNvSpPr/>
          <p:nvPr/>
        </p:nvSpPr>
        <p:spPr>
          <a:xfrm>
            <a:off x="9301152" y="283863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91" name="Google Shape;1603;p53">
            <a:extLst>
              <a:ext uri="{FF2B5EF4-FFF2-40B4-BE49-F238E27FC236}">
                <a16:creationId xmlns:a16="http://schemas.microsoft.com/office/drawing/2014/main" id="{D7157718-9101-C305-26A3-A64206349C45}"/>
              </a:ext>
            </a:extLst>
          </p:cNvPr>
          <p:cNvCxnSpPr>
            <a:cxnSpLocks/>
          </p:cNvCxnSpPr>
          <p:nvPr/>
        </p:nvCxnSpPr>
        <p:spPr>
          <a:xfrm>
            <a:off x="9154529" y="2536485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2" name="Google Shape;1607;p53">
            <a:extLst>
              <a:ext uri="{FF2B5EF4-FFF2-40B4-BE49-F238E27FC236}">
                <a16:creationId xmlns:a16="http://schemas.microsoft.com/office/drawing/2014/main" id="{96F16FF2-A0B9-8826-739F-33A37ABD5B06}"/>
              </a:ext>
            </a:extLst>
          </p:cNvPr>
          <p:cNvCxnSpPr>
            <a:cxnSpLocks/>
          </p:cNvCxnSpPr>
          <p:nvPr/>
        </p:nvCxnSpPr>
        <p:spPr>
          <a:xfrm flipH="1">
            <a:off x="8540059" y="2514831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3" name="Google Shape;1598;p53">
            <a:extLst>
              <a:ext uri="{FF2B5EF4-FFF2-40B4-BE49-F238E27FC236}">
                <a16:creationId xmlns:a16="http://schemas.microsoft.com/office/drawing/2014/main" id="{042D0CB3-D890-67C9-0BE5-069C767046F3}"/>
              </a:ext>
            </a:extLst>
          </p:cNvPr>
          <p:cNvSpPr/>
          <p:nvPr/>
        </p:nvSpPr>
        <p:spPr>
          <a:xfrm>
            <a:off x="9884106" y="2840509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F16F2D8-670D-2780-3A9B-DFC776758DAA}"/>
              </a:ext>
            </a:extLst>
          </p:cNvPr>
          <p:cNvSpPr txBox="1"/>
          <p:nvPr/>
        </p:nvSpPr>
        <p:spPr>
          <a:xfrm>
            <a:off x="9675699" y="13590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4</a:t>
            </a:r>
            <a:endParaRPr lang="en-SE" sz="18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BD23956-BFD1-0651-E598-3F62730293C3}"/>
              </a:ext>
            </a:extLst>
          </p:cNvPr>
          <p:cNvSpPr txBox="1"/>
          <p:nvPr/>
        </p:nvSpPr>
        <p:spPr>
          <a:xfrm>
            <a:off x="8873840" y="2110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  <a:endParaRPr lang="en-SE" sz="18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6523391-7E4B-9F7E-455E-265368E915C5}"/>
              </a:ext>
            </a:extLst>
          </p:cNvPr>
          <p:cNvSpPr txBox="1"/>
          <p:nvPr/>
        </p:nvSpPr>
        <p:spPr>
          <a:xfrm>
            <a:off x="8256340" y="29194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SE" sz="18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7DED6D2-9E7D-E335-17F1-B138DB68A9F0}"/>
              </a:ext>
            </a:extLst>
          </p:cNvPr>
          <p:cNvSpPr txBox="1"/>
          <p:nvPr/>
        </p:nvSpPr>
        <p:spPr>
          <a:xfrm>
            <a:off x="10389281" y="21178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6</a:t>
            </a:r>
            <a:endParaRPr lang="en-SE" sz="18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8B6164B-06BB-93FF-A9F5-EC0C407AE555}"/>
              </a:ext>
            </a:extLst>
          </p:cNvPr>
          <p:cNvSpPr txBox="1"/>
          <p:nvPr/>
        </p:nvSpPr>
        <p:spPr>
          <a:xfrm>
            <a:off x="9410199" y="29194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  <a:endParaRPr lang="en-SE" sz="18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BFC139A-31C1-DD44-796A-82A0EE0B4EB9}"/>
              </a:ext>
            </a:extLst>
          </p:cNvPr>
          <p:cNvSpPr txBox="1"/>
          <p:nvPr/>
        </p:nvSpPr>
        <p:spPr>
          <a:xfrm>
            <a:off x="10012242" y="29284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5</a:t>
            </a:r>
            <a:endParaRPr lang="en-SE" sz="18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737AEA6-2ED0-ED55-95CD-8AE214F22D46}"/>
              </a:ext>
            </a:extLst>
          </p:cNvPr>
          <p:cNvSpPr txBox="1"/>
          <p:nvPr/>
        </p:nvSpPr>
        <p:spPr>
          <a:xfrm>
            <a:off x="10982724" y="28962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7</a:t>
            </a:r>
            <a:endParaRPr lang="en-SE" sz="1800" dirty="0"/>
          </a:p>
        </p:txBody>
      </p:sp>
      <p:cxnSp>
        <p:nvCxnSpPr>
          <p:cNvPr id="104" name="Google Shape;1607;p53">
            <a:extLst>
              <a:ext uri="{FF2B5EF4-FFF2-40B4-BE49-F238E27FC236}">
                <a16:creationId xmlns:a16="http://schemas.microsoft.com/office/drawing/2014/main" id="{9B6A6A88-F536-2787-83AB-8DAC9FEBEB9B}"/>
              </a:ext>
            </a:extLst>
          </p:cNvPr>
          <p:cNvCxnSpPr>
            <a:cxnSpLocks/>
            <a:stCxn id="84" idx="3"/>
            <a:endCxn id="93" idx="0"/>
          </p:cNvCxnSpPr>
          <p:nvPr/>
        </p:nvCxnSpPr>
        <p:spPr>
          <a:xfrm flipH="1">
            <a:off x="10149606" y="2487436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6" name="Title 1">
            <a:extLst>
              <a:ext uri="{FF2B5EF4-FFF2-40B4-BE49-F238E27FC236}">
                <a16:creationId xmlns:a16="http://schemas.microsoft.com/office/drawing/2014/main" id="{2F4A0995-3A6D-AFDC-4E22-C665C353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</p:spPr>
        <p:txBody>
          <a:bodyPr>
            <a:normAutofit/>
          </a:bodyPr>
          <a:lstStyle/>
          <a:p>
            <a:r>
              <a:rPr lang="en-GB" dirty="0"/>
              <a:t>AVL Tree: Inserting the sequence: 1,2,3,4,5,6,7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8064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53"/>
          <p:cNvSpPr txBox="1">
            <a:spLocks noGrp="1"/>
          </p:cNvSpPr>
          <p:nvPr>
            <p:ph type="title"/>
          </p:nvPr>
        </p:nvSpPr>
        <p:spPr>
          <a:xfrm>
            <a:off x="502500" y="225229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4400"/>
              <a:buFont typeface="Quattrocento Sans"/>
              <a:buNone/>
            </a:pPr>
            <a:r>
              <a:rPr lang="en-GB" b="0" i="0" dirty="0">
                <a:effectLst/>
                <a:latin typeface="fkGroteskNeue"/>
              </a:rPr>
              <a:t>AVL Tree</a:t>
            </a:r>
            <a:endParaRPr dirty="0"/>
          </a:p>
        </p:txBody>
      </p:sp>
      <p:sp>
        <p:nvSpPr>
          <p:cNvPr id="1732" name="Text Placeholder 2">
            <a:extLst>
              <a:ext uri="{FF2B5EF4-FFF2-40B4-BE49-F238E27FC236}">
                <a16:creationId xmlns:a16="http://schemas.microsoft.com/office/drawing/2014/main" id="{89A82F55-B108-FA02-9A9B-1416FA169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4" y="1568275"/>
            <a:ext cx="10667689" cy="1477285"/>
          </a:xfrm>
        </p:spPr>
        <p:txBody>
          <a:bodyPr/>
          <a:lstStyle/>
          <a:p>
            <a:r>
              <a:rPr lang="en-GB" dirty="0"/>
              <a:t>Create an AVL Tree by inserting the sequence: 45, 70, 35, 3, 74, 25, 81, 60. Draw a new figure whenever you do a rotation.</a:t>
            </a:r>
          </a:p>
          <a:p>
            <a:endParaRPr lang="en-S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6">
          <a:extLst>
            <a:ext uri="{FF2B5EF4-FFF2-40B4-BE49-F238E27FC236}">
              <a16:creationId xmlns:a16="http://schemas.microsoft.com/office/drawing/2014/main" id="{619B9E72-A8A7-B3AE-F216-68B77E24F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53">
            <a:extLst>
              <a:ext uri="{FF2B5EF4-FFF2-40B4-BE49-F238E27FC236}">
                <a16:creationId xmlns:a16="http://schemas.microsoft.com/office/drawing/2014/main" id="{0B7C5842-B770-B891-D1F1-CC262813AA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65" y="117413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4400"/>
              <a:buFont typeface="Quattrocento Sans"/>
              <a:buNone/>
            </a:pPr>
            <a:r>
              <a:rPr lang="en-GB" b="0" i="0" dirty="0">
                <a:effectLst/>
                <a:latin typeface="fkGroteskNeue"/>
              </a:rPr>
              <a:t>AVL Tree: Inserting the sequence: 45, 70, 35, 3, 74, 25, 81, 60</a:t>
            </a:r>
            <a:endParaRPr dirty="0"/>
          </a:p>
        </p:txBody>
      </p:sp>
      <p:sp>
        <p:nvSpPr>
          <p:cNvPr id="1598" name="Google Shape;1598;p53">
            <a:extLst>
              <a:ext uri="{FF2B5EF4-FFF2-40B4-BE49-F238E27FC236}">
                <a16:creationId xmlns:a16="http://schemas.microsoft.com/office/drawing/2014/main" id="{6B000156-2EAA-F0C6-B82A-A933F47E7040}"/>
              </a:ext>
            </a:extLst>
          </p:cNvPr>
          <p:cNvSpPr/>
          <p:nvPr/>
        </p:nvSpPr>
        <p:spPr>
          <a:xfrm>
            <a:off x="8821376" y="4450832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00" name="Google Shape;1600;p53">
            <a:extLst>
              <a:ext uri="{FF2B5EF4-FFF2-40B4-BE49-F238E27FC236}">
                <a16:creationId xmlns:a16="http://schemas.microsoft.com/office/drawing/2014/main" id="{C65C8EB6-9C0C-F188-A668-3319CB0F31C4}"/>
              </a:ext>
            </a:extLst>
          </p:cNvPr>
          <p:cNvCxnSpPr>
            <a:cxnSpLocks/>
            <a:endCxn id="1602" idx="1"/>
          </p:cNvCxnSpPr>
          <p:nvPr/>
        </p:nvCxnSpPr>
        <p:spPr>
          <a:xfrm>
            <a:off x="10046123" y="4156849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01" name="Google Shape;1601;p53">
            <a:extLst>
              <a:ext uri="{FF2B5EF4-FFF2-40B4-BE49-F238E27FC236}">
                <a16:creationId xmlns:a16="http://schemas.microsoft.com/office/drawing/2014/main" id="{ACBCC1A2-5480-2915-0A53-8F421F7ED57D}"/>
              </a:ext>
            </a:extLst>
          </p:cNvPr>
          <p:cNvSpPr/>
          <p:nvPr/>
        </p:nvSpPr>
        <p:spPr>
          <a:xfrm>
            <a:off x="9627226" y="369663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602" name="Google Shape;1602;p53">
            <a:extLst>
              <a:ext uri="{FF2B5EF4-FFF2-40B4-BE49-F238E27FC236}">
                <a16:creationId xmlns:a16="http://schemas.microsoft.com/office/drawing/2014/main" id="{484F0BDF-11B6-C83D-11C4-FF10506F73E0}"/>
              </a:ext>
            </a:extLst>
          </p:cNvPr>
          <p:cNvSpPr/>
          <p:nvPr/>
        </p:nvSpPr>
        <p:spPr>
          <a:xfrm>
            <a:off x="10352755" y="445266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04" name="Google Shape;1604;p53">
            <a:extLst>
              <a:ext uri="{FF2B5EF4-FFF2-40B4-BE49-F238E27FC236}">
                <a16:creationId xmlns:a16="http://schemas.microsoft.com/office/drawing/2014/main" id="{785F69E3-4CD1-8F3F-8DFF-E7184BC02201}"/>
              </a:ext>
            </a:extLst>
          </p:cNvPr>
          <p:cNvCxnSpPr/>
          <p:nvPr/>
        </p:nvCxnSpPr>
        <p:spPr>
          <a:xfrm>
            <a:off x="10819270" y="4899287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06" name="Google Shape;1606;p53">
            <a:extLst>
              <a:ext uri="{FF2B5EF4-FFF2-40B4-BE49-F238E27FC236}">
                <a16:creationId xmlns:a16="http://schemas.microsoft.com/office/drawing/2014/main" id="{ECB9D7A0-2212-701F-AA1D-0081009A3674}"/>
              </a:ext>
            </a:extLst>
          </p:cNvPr>
          <p:cNvSpPr/>
          <p:nvPr/>
        </p:nvSpPr>
        <p:spPr>
          <a:xfrm>
            <a:off x="10953728" y="5219034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07" name="Google Shape;1607;p53">
            <a:extLst>
              <a:ext uri="{FF2B5EF4-FFF2-40B4-BE49-F238E27FC236}">
                <a16:creationId xmlns:a16="http://schemas.microsoft.com/office/drawing/2014/main" id="{44EC4876-7635-71E3-DF02-A622927FFD59}"/>
              </a:ext>
            </a:extLst>
          </p:cNvPr>
          <p:cNvCxnSpPr>
            <a:cxnSpLocks/>
            <a:stCxn id="1601" idx="3"/>
            <a:endCxn id="1598" idx="7"/>
          </p:cNvCxnSpPr>
          <p:nvPr/>
        </p:nvCxnSpPr>
        <p:spPr>
          <a:xfrm flipH="1">
            <a:off x="9274613" y="4149874"/>
            <a:ext cx="430376" cy="37872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" name="Google Shape;1598;p53">
            <a:extLst>
              <a:ext uri="{FF2B5EF4-FFF2-40B4-BE49-F238E27FC236}">
                <a16:creationId xmlns:a16="http://schemas.microsoft.com/office/drawing/2014/main" id="{78002581-269A-829E-6F71-23D79BE7A1AA}"/>
              </a:ext>
            </a:extLst>
          </p:cNvPr>
          <p:cNvSpPr/>
          <p:nvPr/>
        </p:nvSpPr>
        <p:spPr>
          <a:xfrm>
            <a:off x="8226916" y="5246982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" name="Google Shape;1600;p53">
            <a:extLst>
              <a:ext uri="{FF2B5EF4-FFF2-40B4-BE49-F238E27FC236}">
                <a16:creationId xmlns:a16="http://schemas.microsoft.com/office/drawing/2014/main" id="{99D251D0-6693-C760-631D-137B5EB09B8D}"/>
              </a:ext>
            </a:extLst>
          </p:cNvPr>
          <p:cNvCxnSpPr>
            <a:cxnSpLocks/>
          </p:cNvCxnSpPr>
          <p:nvPr/>
        </p:nvCxnSpPr>
        <p:spPr>
          <a:xfrm>
            <a:off x="9236479" y="4949363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" name="Google Shape;1602;p53">
            <a:extLst>
              <a:ext uri="{FF2B5EF4-FFF2-40B4-BE49-F238E27FC236}">
                <a16:creationId xmlns:a16="http://schemas.microsoft.com/office/drawing/2014/main" id="{091578BE-5FE1-2786-940B-ED9F4B24312C}"/>
              </a:ext>
            </a:extLst>
          </p:cNvPr>
          <p:cNvSpPr/>
          <p:nvPr/>
        </p:nvSpPr>
        <p:spPr>
          <a:xfrm>
            <a:off x="9381203" y="5257091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" name="Google Shape;1603;p53">
            <a:extLst>
              <a:ext uri="{FF2B5EF4-FFF2-40B4-BE49-F238E27FC236}">
                <a16:creationId xmlns:a16="http://schemas.microsoft.com/office/drawing/2014/main" id="{0AE2B5CF-29CE-C1D2-35D0-98D749F17A2D}"/>
              </a:ext>
            </a:extLst>
          </p:cNvPr>
          <p:cNvCxnSpPr>
            <a:cxnSpLocks/>
          </p:cNvCxnSpPr>
          <p:nvPr/>
        </p:nvCxnSpPr>
        <p:spPr>
          <a:xfrm>
            <a:off x="9234580" y="4954946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" name="Google Shape;1607;p53">
            <a:extLst>
              <a:ext uri="{FF2B5EF4-FFF2-40B4-BE49-F238E27FC236}">
                <a16:creationId xmlns:a16="http://schemas.microsoft.com/office/drawing/2014/main" id="{C23F691E-C55D-3A92-BCE6-66DB56FA881B}"/>
              </a:ext>
            </a:extLst>
          </p:cNvPr>
          <p:cNvCxnSpPr>
            <a:cxnSpLocks/>
          </p:cNvCxnSpPr>
          <p:nvPr/>
        </p:nvCxnSpPr>
        <p:spPr>
          <a:xfrm flipH="1">
            <a:off x="8620110" y="4933292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" name="Google Shape;1598;p53">
            <a:extLst>
              <a:ext uri="{FF2B5EF4-FFF2-40B4-BE49-F238E27FC236}">
                <a16:creationId xmlns:a16="http://schemas.microsoft.com/office/drawing/2014/main" id="{11D7EDE9-92E5-DED0-F271-93CA6E6C4734}"/>
              </a:ext>
            </a:extLst>
          </p:cNvPr>
          <p:cNvSpPr/>
          <p:nvPr/>
        </p:nvSpPr>
        <p:spPr>
          <a:xfrm>
            <a:off x="9964157" y="525897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598;p53">
            <a:extLst>
              <a:ext uri="{FF2B5EF4-FFF2-40B4-BE49-F238E27FC236}">
                <a16:creationId xmlns:a16="http://schemas.microsoft.com/office/drawing/2014/main" id="{E24FF5C6-5B40-5BEF-D9B1-E57C6655839B}"/>
              </a:ext>
            </a:extLst>
          </p:cNvPr>
          <p:cNvSpPr/>
          <p:nvPr/>
        </p:nvSpPr>
        <p:spPr>
          <a:xfrm>
            <a:off x="9454461" y="6063724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8" name="Google Shape;1607;p53">
            <a:extLst>
              <a:ext uri="{FF2B5EF4-FFF2-40B4-BE49-F238E27FC236}">
                <a16:creationId xmlns:a16="http://schemas.microsoft.com/office/drawing/2014/main" id="{4BE5E4A5-D473-F903-A927-0A138EF49B14}"/>
              </a:ext>
            </a:extLst>
          </p:cNvPr>
          <p:cNvCxnSpPr>
            <a:cxnSpLocks/>
          </p:cNvCxnSpPr>
          <p:nvPr/>
        </p:nvCxnSpPr>
        <p:spPr>
          <a:xfrm flipH="1">
            <a:off x="9817175" y="5760194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90F27B-2882-34E7-B22A-2D473D18E99F}"/>
              </a:ext>
            </a:extLst>
          </p:cNvPr>
          <p:cNvSpPr txBox="1"/>
          <p:nvPr/>
        </p:nvSpPr>
        <p:spPr>
          <a:xfrm>
            <a:off x="9672153" y="377747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45</a:t>
            </a:r>
            <a:endParaRPr lang="en-SE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CE0DB9-FF87-514F-4BAD-CB31D21313F0}"/>
              </a:ext>
            </a:extLst>
          </p:cNvPr>
          <p:cNvSpPr txBox="1"/>
          <p:nvPr/>
        </p:nvSpPr>
        <p:spPr>
          <a:xfrm>
            <a:off x="8875710" y="45395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25</a:t>
            </a:r>
            <a:endParaRPr lang="en-SE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B6BA61-1D89-7374-94C8-5F19E8DCBD74}"/>
              </a:ext>
            </a:extLst>
          </p:cNvPr>
          <p:cNvSpPr txBox="1"/>
          <p:nvPr/>
        </p:nvSpPr>
        <p:spPr>
          <a:xfrm>
            <a:off x="8336391" y="53379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  <a:endParaRPr lang="en-SE" sz="1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94F742-AB5D-FDBB-AF88-726C141E1BD9}"/>
              </a:ext>
            </a:extLst>
          </p:cNvPr>
          <p:cNvSpPr txBox="1"/>
          <p:nvPr/>
        </p:nvSpPr>
        <p:spPr>
          <a:xfrm>
            <a:off x="10434793" y="45481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74</a:t>
            </a:r>
            <a:endParaRPr lang="en-SE" sz="1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57D1F6-7D9F-1BA6-8715-DBF88A1A31C9}"/>
              </a:ext>
            </a:extLst>
          </p:cNvPr>
          <p:cNvSpPr txBox="1"/>
          <p:nvPr/>
        </p:nvSpPr>
        <p:spPr>
          <a:xfrm>
            <a:off x="9415230" y="536058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35</a:t>
            </a:r>
            <a:endParaRPr lang="en-SE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E460C1-EA5F-23BB-F77B-5BA42CBEEB5C}"/>
              </a:ext>
            </a:extLst>
          </p:cNvPr>
          <p:cNvSpPr txBox="1"/>
          <p:nvPr/>
        </p:nvSpPr>
        <p:spPr>
          <a:xfrm>
            <a:off x="10021077" y="53480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70</a:t>
            </a:r>
            <a:endParaRPr lang="en-SE" sz="1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928A09-B5EB-4F1B-7406-51712AF7A3B7}"/>
              </a:ext>
            </a:extLst>
          </p:cNvPr>
          <p:cNvSpPr txBox="1"/>
          <p:nvPr/>
        </p:nvSpPr>
        <p:spPr>
          <a:xfrm>
            <a:off x="11008395" y="53278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81</a:t>
            </a:r>
            <a:endParaRPr lang="en-SE" sz="1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75FD2F-8EDF-5A72-B0EC-8FE5774AB2CE}"/>
              </a:ext>
            </a:extLst>
          </p:cNvPr>
          <p:cNvSpPr txBox="1"/>
          <p:nvPr/>
        </p:nvSpPr>
        <p:spPr>
          <a:xfrm>
            <a:off x="9518195" y="615750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60</a:t>
            </a:r>
            <a:endParaRPr lang="en-SE" sz="1800" dirty="0"/>
          </a:p>
        </p:txBody>
      </p:sp>
      <p:cxnSp>
        <p:nvCxnSpPr>
          <p:cNvPr id="57" name="Google Shape;1607;p53">
            <a:extLst>
              <a:ext uri="{FF2B5EF4-FFF2-40B4-BE49-F238E27FC236}">
                <a16:creationId xmlns:a16="http://schemas.microsoft.com/office/drawing/2014/main" id="{DBD2DE16-022C-8ADA-432F-EC69A586FE99}"/>
              </a:ext>
            </a:extLst>
          </p:cNvPr>
          <p:cNvCxnSpPr>
            <a:cxnSpLocks/>
            <a:stCxn id="1602" idx="3"/>
            <a:endCxn id="9" idx="0"/>
          </p:cNvCxnSpPr>
          <p:nvPr/>
        </p:nvCxnSpPr>
        <p:spPr>
          <a:xfrm flipH="1">
            <a:off x="10229657" y="4905897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61" name="Google Shape;1598;p53">
            <a:extLst>
              <a:ext uri="{FF2B5EF4-FFF2-40B4-BE49-F238E27FC236}">
                <a16:creationId xmlns:a16="http://schemas.microsoft.com/office/drawing/2014/main" id="{4DABA6B1-65BB-4553-3094-9E689A54A315}"/>
              </a:ext>
            </a:extLst>
          </p:cNvPr>
          <p:cNvSpPr/>
          <p:nvPr/>
        </p:nvSpPr>
        <p:spPr>
          <a:xfrm>
            <a:off x="765708" y="450014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62" name="Google Shape;1600;p53">
            <a:extLst>
              <a:ext uri="{FF2B5EF4-FFF2-40B4-BE49-F238E27FC236}">
                <a16:creationId xmlns:a16="http://schemas.microsoft.com/office/drawing/2014/main" id="{F1A6683C-B98A-25F9-ABB7-690E91BD29B6}"/>
              </a:ext>
            </a:extLst>
          </p:cNvPr>
          <p:cNvCxnSpPr>
            <a:cxnSpLocks/>
            <a:endCxn id="1564" idx="1"/>
          </p:cNvCxnSpPr>
          <p:nvPr/>
        </p:nvCxnSpPr>
        <p:spPr>
          <a:xfrm>
            <a:off x="1990455" y="4206165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63" name="Google Shape;1601;p53">
            <a:extLst>
              <a:ext uri="{FF2B5EF4-FFF2-40B4-BE49-F238E27FC236}">
                <a16:creationId xmlns:a16="http://schemas.microsoft.com/office/drawing/2014/main" id="{D135A9A0-1CE8-49A6-B065-614A4F3DDFBD}"/>
              </a:ext>
            </a:extLst>
          </p:cNvPr>
          <p:cNvSpPr/>
          <p:nvPr/>
        </p:nvSpPr>
        <p:spPr>
          <a:xfrm>
            <a:off x="1571558" y="374595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564" name="Google Shape;1602;p53">
            <a:extLst>
              <a:ext uri="{FF2B5EF4-FFF2-40B4-BE49-F238E27FC236}">
                <a16:creationId xmlns:a16="http://schemas.microsoft.com/office/drawing/2014/main" id="{8E60A27D-BC3C-14A0-99DA-9AB24F6940B2}"/>
              </a:ext>
            </a:extLst>
          </p:cNvPr>
          <p:cNvSpPr/>
          <p:nvPr/>
        </p:nvSpPr>
        <p:spPr>
          <a:xfrm>
            <a:off x="2297087" y="4501976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65" name="Google Shape;1604;p53">
            <a:extLst>
              <a:ext uri="{FF2B5EF4-FFF2-40B4-BE49-F238E27FC236}">
                <a16:creationId xmlns:a16="http://schemas.microsoft.com/office/drawing/2014/main" id="{EDF72465-CF14-681E-5EDA-BEC73AEDA83F}"/>
              </a:ext>
            </a:extLst>
          </p:cNvPr>
          <p:cNvCxnSpPr/>
          <p:nvPr/>
        </p:nvCxnSpPr>
        <p:spPr>
          <a:xfrm>
            <a:off x="2763602" y="4948603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66" name="Google Shape;1606;p53">
            <a:extLst>
              <a:ext uri="{FF2B5EF4-FFF2-40B4-BE49-F238E27FC236}">
                <a16:creationId xmlns:a16="http://schemas.microsoft.com/office/drawing/2014/main" id="{D3E1483D-B819-3E38-81F5-173A6028CF50}"/>
              </a:ext>
            </a:extLst>
          </p:cNvPr>
          <p:cNvSpPr/>
          <p:nvPr/>
        </p:nvSpPr>
        <p:spPr>
          <a:xfrm>
            <a:off x="2898060" y="526835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67" name="Google Shape;1607;p53">
            <a:extLst>
              <a:ext uri="{FF2B5EF4-FFF2-40B4-BE49-F238E27FC236}">
                <a16:creationId xmlns:a16="http://schemas.microsoft.com/office/drawing/2014/main" id="{32AC7D29-E584-1E67-5A4E-BEA66AA4197C}"/>
              </a:ext>
            </a:extLst>
          </p:cNvPr>
          <p:cNvCxnSpPr>
            <a:cxnSpLocks/>
            <a:stCxn id="1563" idx="3"/>
            <a:endCxn id="1561" idx="7"/>
          </p:cNvCxnSpPr>
          <p:nvPr/>
        </p:nvCxnSpPr>
        <p:spPr>
          <a:xfrm flipH="1">
            <a:off x="1218945" y="4199190"/>
            <a:ext cx="430376" cy="37872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68" name="Google Shape;1598;p53">
            <a:extLst>
              <a:ext uri="{FF2B5EF4-FFF2-40B4-BE49-F238E27FC236}">
                <a16:creationId xmlns:a16="http://schemas.microsoft.com/office/drawing/2014/main" id="{C3C352DB-4459-D7BE-6C61-31D81170452A}"/>
              </a:ext>
            </a:extLst>
          </p:cNvPr>
          <p:cNvSpPr/>
          <p:nvPr/>
        </p:nvSpPr>
        <p:spPr>
          <a:xfrm>
            <a:off x="171248" y="529629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69" name="Google Shape;1600;p53">
            <a:extLst>
              <a:ext uri="{FF2B5EF4-FFF2-40B4-BE49-F238E27FC236}">
                <a16:creationId xmlns:a16="http://schemas.microsoft.com/office/drawing/2014/main" id="{E2EDCADE-1C22-598B-CAF2-DAC1E84FD1A4}"/>
              </a:ext>
            </a:extLst>
          </p:cNvPr>
          <p:cNvCxnSpPr>
            <a:cxnSpLocks/>
          </p:cNvCxnSpPr>
          <p:nvPr/>
        </p:nvCxnSpPr>
        <p:spPr>
          <a:xfrm>
            <a:off x="1180811" y="4998679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70" name="Google Shape;1602;p53">
            <a:extLst>
              <a:ext uri="{FF2B5EF4-FFF2-40B4-BE49-F238E27FC236}">
                <a16:creationId xmlns:a16="http://schemas.microsoft.com/office/drawing/2014/main" id="{5E68A2BF-8058-8639-6FE3-91A9889674BD}"/>
              </a:ext>
            </a:extLst>
          </p:cNvPr>
          <p:cNvSpPr/>
          <p:nvPr/>
        </p:nvSpPr>
        <p:spPr>
          <a:xfrm>
            <a:off x="1325535" y="530640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71" name="Google Shape;1603;p53">
            <a:extLst>
              <a:ext uri="{FF2B5EF4-FFF2-40B4-BE49-F238E27FC236}">
                <a16:creationId xmlns:a16="http://schemas.microsoft.com/office/drawing/2014/main" id="{AD94D51F-BFD1-CD3C-D50E-DE954D79DDD9}"/>
              </a:ext>
            </a:extLst>
          </p:cNvPr>
          <p:cNvCxnSpPr>
            <a:cxnSpLocks/>
          </p:cNvCxnSpPr>
          <p:nvPr/>
        </p:nvCxnSpPr>
        <p:spPr>
          <a:xfrm>
            <a:off x="1178912" y="5004262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72" name="Google Shape;1607;p53">
            <a:extLst>
              <a:ext uri="{FF2B5EF4-FFF2-40B4-BE49-F238E27FC236}">
                <a16:creationId xmlns:a16="http://schemas.microsoft.com/office/drawing/2014/main" id="{3CA2EE0D-45EE-495F-6039-CDDD87CF9482}"/>
              </a:ext>
            </a:extLst>
          </p:cNvPr>
          <p:cNvCxnSpPr>
            <a:cxnSpLocks/>
          </p:cNvCxnSpPr>
          <p:nvPr/>
        </p:nvCxnSpPr>
        <p:spPr>
          <a:xfrm flipH="1">
            <a:off x="564442" y="4982608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73" name="TextBox 1572">
            <a:extLst>
              <a:ext uri="{FF2B5EF4-FFF2-40B4-BE49-F238E27FC236}">
                <a16:creationId xmlns:a16="http://schemas.microsoft.com/office/drawing/2014/main" id="{4011B8FE-DC35-BDC9-D1B8-D6EF6F986F52}"/>
              </a:ext>
            </a:extLst>
          </p:cNvPr>
          <p:cNvSpPr txBox="1"/>
          <p:nvPr/>
        </p:nvSpPr>
        <p:spPr>
          <a:xfrm>
            <a:off x="1616485" y="382678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45</a:t>
            </a:r>
            <a:endParaRPr lang="en-SE" sz="1800" dirty="0"/>
          </a:p>
        </p:txBody>
      </p:sp>
      <p:sp>
        <p:nvSpPr>
          <p:cNvPr id="1574" name="TextBox 1573">
            <a:extLst>
              <a:ext uri="{FF2B5EF4-FFF2-40B4-BE49-F238E27FC236}">
                <a16:creationId xmlns:a16="http://schemas.microsoft.com/office/drawing/2014/main" id="{1063AAA7-A4DD-4281-005E-D86292142F5B}"/>
              </a:ext>
            </a:extLst>
          </p:cNvPr>
          <p:cNvSpPr txBox="1"/>
          <p:nvPr/>
        </p:nvSpPr>
        <p:spPr>
          <a:xfrm>
            <a:off x="820042" y="458889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25</a:t>
            </a:r>
            <a:endParaRPr lang="en-SE" sz="1800" dirty="0"/>
          </a:p>
        </p:txBody>
      </p:sp>
      <p:sp>
        <p:nvSpPr>
          <p:cNvPr id="1575" name="TextBox 1574">
            <a:extLst>
              <a:ext uri="{FF2B5EF4-FFF2-40B4-BE49-F238E27FC236}">
                <a16:creationId xmlns:a16="http://schemas.microsoft.com/office/drawing/2014/main" id="{6A624F97-D695-24A5-8EE4-A57A58375271}"/>
              </a:ext>
            </a:extLst>
          </p:cNvPr>
          <p:cNvSpPr txBox="1"/>
          <p:nvPr/>
        </p:nvSpPr>
        <p:spPr>
          <a:xfrm>
            <a:off x="280723" y="53872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  <a:endParaRPr lang="en-SE" sz="1800" dirty="0"/>
          </a:p>
        </p:txBody>
      </p:sp>
      <p:sp>
        <p:nvSpPr>
          <p:cNvPr id="1576" name="TextBox 1575">
            <a:extLst>
              <a:ext uri="{FF2B5EF4-FFF2-40B4-BE49-F238E27FC236}">
                <a16:creationId xmlns:a16="http://schemas.microsoft.com/office/drawing/2014/main" id="{258BEE49-041B-DFF5-2BDD-CB52598929E8}"/>
              </a:ext>
            </a:extLst>
          </p:cNvPr>
          <p:cNvSpPr txBox="1"/>
          <p:nvPr/>
        </p:nvSpPr>
        <p:spPr>
          <a:xfrm>
            <a:off x="2379125" y="45974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70</a:t>
            </a:r>
            <a:endParaRPr lang="en-SE" sz="1800" dirty="0"/>
          </a:p>
        </p:txBody>
      </p:sp>
      <p:sp>
        <p:nvSpPr>
          <p:cNvPr id="1577" name="TextBox 1576">
            <a:extLst>
              <a:ext uri="{FF2B5EF4-FFF2-40B4-BE49-F238E27FC236}">
                <a16:creationId xmlns:a16="http://schemas.microsoft.com/office/drawing/2014/main" id="{A95C4D0A-453F-BCC2-73D9-B11E2FF9FA7C}"/>
              </a:ext>
            </a:extLst>
          </p:cNvPr>
          <p:cNvSpPr txBox="1"/>
          <p:nvPr/>
        </p:nvSpPr>
        <p:spPr>
          <a:xfrm>
            <a:off x="1359562" y="5409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35</a:t>
            </a:r>
            <a:endParaRPr lang="en-SE" sz="1800" dirty="0"/>
          </a:p>
        </p:txBody>
      </p:sp>
      <p:sp>
        <p:nvSpPr>
          <p:cNvPr id="1578" name="TextBox 1577">
            <a:extLst>
              <a:ext uri="{FF2B5EF4-FFF2-40B4-BE49-F238E27FC236}">
                <a16:creationId xmlns:a16="http://schemas.microsoft.com/office/drawing/2014/main" id="{950EBA3A-D6AA-4359-0149-34C08EE58760}"/>
              </a:ext>
            </a:extLst>
          </p:cNvPr>
          <p:cNvSpPr txBox="1"/>
          <p:nvPr/>
        </p:nvSpPr>
        <p:spPr>
          <a:xfrm>
            <a:off x="2952727" y="537713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74</a:t>
            </a:r>
            <a:endParaRPr lang="en-SE" sz="1800" dirty="0"/>
          </a:p>
        </p:txBody>
      </p:sp>
      <p:cxnSp>
        <p:nvCxnSpPr>
          <p:cNvPr id="1579" name="Google Shape;1604;p53">
            <a:extLst>
              <a:ext uri="{FF2B5EF4-FFF2-40B4-BE49-F238E27FC236}">
                <a16:creationId xmlns:a16="http://schemas.microsoft.com/office/drawing/2014/main" id="{9BE4899B-E9DC-C89F-F9C8-6583186F8C22}"/>
              </a:ext>
            </a:extLst>
          </p:cNvPr>
          <p:cNvCxnSpPr/>
          <p:nvPr/>
        </p:nvCxnSpPr>
        <p:spPr>
          <a:xfrm>
            <a:off x="3322245" y="5740675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80" name="Google Shape;1606;p53">
            <a:extLst>
              <a:ext uri="{FF2B5EF4-FFF2-40B4-BE49-F238E27FC236}">
                <a16:creationId xmlns:a16="http://schemas.microsoft.com/office/drawing/2014/main" id="{A8150DA5-984B-69D3-472F-1183760F9F77}"/>
              </a:ext>
            </a:extLst>
          </p:cNvPr>
          <p:cNvSpPr/>
          <p:nvPr/>
        </p:nvSpPr>
        <p:spPr>
          <a:xfrm>
            <a:off x="3456703" y="6060422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1" name="TextBox 1580">
            <a:extLst>
              <a:ext uri="{FF2B5EF4-FFF2-40B4-BE49-F238E27FC236}">
                <a16:creationId xmlns:a16="http://schemas.microsoft.com/office/drawing/2014/main" id="{C327FF02-1B7E-9DB9-BA7B-29C9DC8486A2}"/>
              </a:ext>
            </a:extLst>
          </p:cNvPr>
          <p:cNvSpPr txBox="1"/>
          <p:nvPr/>
        </p:nvSpPr>
        <p:spPr>
          <a:xfrm>
            <a:off x="3511370" y="61692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81</a:t>
            </a:r>
            <a:endParaRPr lang="en-SE" sz="1800" dirty="0"/>
          </a:p>
        </p:txBody>
      </p:sp>
      <p:sp>
        <p:nvSpPr>
          <p:cNvPr id="1582" name="Google Shape;1598;p53">
            <a:extLst>
              <a:ext uri="{FF2B5EF4-FFF2-40B4-BE49-F238E27FC236}">
                <a16:creationId xmlns:a16="http://schemas.microsoft.com/office/drawing/2014/main" id="{71BD57C6-CE89-0715-3B5C-CE6CEAC81D60}"/>
              </a:ext>
            </a:extLst>
          </p:cNvPr>
          <p:cNvSpPr/>
          <p:nvPr/>
        </p:nvSpPr>
        <p:spPr>
          <a:xfrm>
            <a:off x="4839871" y="450014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83" name="Google Shape;1600;p53">
            <a:extLst>
              <a:ext uri="{FF2B5EF4-FFF2-40B4-BE49-F238E27FC236}">
                <a16:creationId xmlns:a16="http://schemas.microsoft.com/office/drawing/2014/main" id="{9CB44206-8AD9-8742-3A63-9B4164BDD20D}"/>
              </a:ext>
            </a:extLst>
          </p:cNvPr>
          <p:cNvCxnSpPr>
            <a:cxnSpLocks/>
            <a:endCxn id="1585" idx="1"/>
          </p:cNvCxnSpPr>
          <p:nvPr/>
        </p:nvCxnSpPr>
        <p:spPr>
          <a:xfrm>
            <a:off x="6064618" y="4206165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84" name="Google Shape;1601;p53">
            <a:extLst>
              <a:ext uri="{FF2B5EF4-FFF2-40B4-BE49-F238E27FC236}">
                <a16:creationId xmlns:a16="http://schemas.microsoft.com/office/drawing/2014/main" id="{ADA92D00-E916-1BD3-5C4C-388D5FAEACE7}"/>
              </a:ext>
            </a:extLst>
          </p:cNvPr>
          <p:cNvSpPr/>
          <p:nvPr/>
        </p:nvSpPr>
        <p:spPr>
          <a:xfrm>
            <a:off x="5645721" y="374595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585" name="Google Shape;1602;p53">
            <a:extLst>
              <a:ext uri="{FF2B5EF4-FFF2-40B4-BE49-F238E27FC236}">
                <a16:creationId xmlns:a16="http://schemas.microsoft.com/office/drawing/2014/main" id="{0A86BAF7-04FE-9F20-5A9B-56C1458DF17C}"/>
              </a:ext>
            </a:extLst>
          </p:cNvPr>
          <p:cNvSpPr/>
          <p:nvPr/>
        </p:nvSpPr>
        <p:spPr>
          <a:xfrm>
            <a:off x="6371250" y="4501976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86" name="Google Shape;1604;p53">
            <a:extLst>
              <a:ext uri="{FF2B5EF4-FFF2-40B4-BE49-F238E27FC236}">
                <a16:creationId xmlns:a16="http://schemas.microsoft.com/office/drawing/2014/main" id="{15128F35-A53C-3C5E-31F6-3EA5F4062782}"/>
              </a:ext>
            </a:extLst>
          </p:cNvPr>
          <p:cNvCxnSpPr/>
          <p:nvPr/>
        </p:nvCxnSpPr>
        <p:spPr>
          <a:xfrm>
            <a:off x="6837765" y="4948603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87" name="Google Shape;1606;p53">
            <a:extLst>
              <a:ext uri="{FF2B5EF4-FFF2-40B4-BE49-F238E27FC236}">
                <a16:creationId xmlns:a16="http://schemas.microsoft.com/office/drawing/2014/main" id="{7B4DF51B-A00A-C15B-377B-1B040D6626D3}"/>
              </a:ext>
            </a:extLst>
          </p:cNvPr>
          <p:cNvSpPr/>
          <p:nvPr/>
        </p:nvSpPr>
        <p:spPr>
          <a:xfrm>
            <a:off x="6972223" y="526835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88" name="Google Shape;1607;p53">
            <a:extLst>
              <a:ext uri="{FF2B5EF4-FFF2-40B4-BE49-F238E27FC236}">
                <a16:creationId xmlns:a16="http://schemas.microsoft.com/office/drawing/2014/main" id="{CD1B5C90-207D-AE25-67FA-E820649CE58C}"/>
              </a:ext>
            </a:extLst>
          </p:cNvPr>
          <p:cNvCxnSpPr>
            <a:cxnSpLocks/>
            <a:stCxn id="1584" idx="3"/>
            <a:endCxn id="1582" idx="7"/>
          </p:cNvCxnSpPr>
          <p:nvPr/>
        </p:nvCxnSpPr>
        <p:spPr>
          <a:xfrm flipH="1">
            <a:off x="5293108" y="4199190"/>
            <a:ext cx="430376" cy="37872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89" name="Google Shape;1598;p53">
            <a:extLst>
              <a:ext uri="{FF2B5EF4-FFF2-40B4-BE49-F238E27FC236}">
                <a16:creationId xmlns:a16="http://schemas.microsoft.com/office/drawing/2014/main" id="{F42354EA-AA24-5D3D-ABC8-FDB5A3D52AEE}"/>
              </a:ext>
            </a:extLst>
          </p:cNvPr>
          <p:cNvSpPr/>
          <p:nvPr/>
        </p:nvSpPr>
        <p:spPr>
          <a:xfrm>
            <a:off x="4245411" y="529629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90" name="Google Shape;1600;p53">
            <a:extLst>
              <a:ext uri="{FF2B5EF4-FFF2-40B4-BE49-F238E27FC236}">
                <a16:creationId xmlns:a16="http://schemas.microsoft.com/office/drawing/2014/main" id="{6F225D71-7F61-6ED7-0641-9E11F55ACC30}"/>
              </a:ext>
            </a:extLst>
          </p:cNvPr>
          <p:cNvCxnSpPr>
            <a:cxnSpLocks/>
          </p:cNvCxnSpPr>
          <p:nvPr/>
        </p:nvCxnSpPr>
        <p:spPr>
          <a:xfrm>
            <a:off x="5254974" y="4998679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91" name="Google Shape;1602;p53">
            <a:extLst>
              <a:ext uri="{FF2B5EF4-FFF2-40B4-BE49-F238E27FC236}">
                <a16:creationId xmlns:a16="http://schemas.microsoft.com/office/drawing/2014/main" id="{DE7AEF8E-39F6-ECF4-A084-D31DA1562735}"/>
              </a:ext>
            </a:extLst>
          </p:cNvPr>
          <p:cNvSpPr/>
          <p:nvPr/>
        </p:nvSpPr>
        <p:spPr>
          <a:xfrm>
            <a:off x="5399698" y="530640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92" name="Google Shape;1603;p53">
            <a:extLst>
              <a:ext uri="{FF2B5EF4-FFF2-40B4-BE49-F238E27FC236}">
                <a16:creationId xmlns:a16="http://schemas.microsoft.com/office/drawing/2014/main" id="{31793495-6432-AC47-6ABE-294E1AEB3BDB}"/>
              </a:ext>
            </a:extLst>
          </p:cNvPr>
          <p:cNvCxnSpPr>
            <a:cxnSpLocks/>
          </p:cNvCxnSpPr>
          <p:nvPr/>
        </p:nvCxnSpPr>
        <p:spPr>
          <a:xfrm>
            <a:off x="5253075" y="5004262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93" name="Google Shape;1607;p53">
            <a:extLst>
              <a:ext uri="{FF2B5EF4-FFF2-40B4-BE49-F238E27FC236}">
                <a16:creationId xmlns:a16="http://schemas.microsoft.com/office/drawing/2014/main" id="{64B98CA1-C4D3-C09A-1DA0-37ACBA9968EC}"/>
              </a:ext>
            </a:extLst>
          </p:cNvPr>
          <p:cNvCxnSpPr>
            <a:cxnSpLocks/>
          </p:cNvCxnSpPr>
          <p:nvPr/>
        </p:nvCxnSpPr>
        <p:spPr>
          <a:xfrm flipH="1">
            <a:off x="4638605" y="4982608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94" name="Google Shape;1598;p53">
            <a:extLst>
              <a:ext uri="{FF2B5EF4-FFF2-40B4-BE49-F238E27FC236}">
                <a16:creationId xmlns:a16="http://schemas.microsoft.com/office/drawing/2014/main" id="{F94673A5-056B-5D1A-135D-AAC0F536A897}"/>
              </a:ext>
            </a:extLst>
          </p:cNvPr>
          <p:cNvSpPr/>
          <p:nvPr/>
        </p:nvSpPr>
        <p:spPr>
          <a:xfrm>
            <a:off x="5982652" y="5308286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9" name="TextBox 1608">
            <a:extLst>
              <a:ext uri="{FF2B5EF4-FFF2-40B4-BE49-F238E27FC236}">
                <a16:creationId xmlns:a16="http://schemas.microsoft.com/office/drawing/2014/main" id="{1F8D2589-2FD7-FEE7-4F63-781C483C2EB8}"/>
              </a:ext>
            </a:extLst>
          </p:cNvPr>
          <p:cNvSpPr txBox="1"/>
          <p:nvPr/>
        </p:nvSpPr>
        <p:spPr>
          <a:xfrm>
            <a:off x="5690648" y="382678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45</a:t>
            </a:r>
            <a:endParaRPr lang="en-SE" sz="1800" dirty="0"/>
          </a:p>
        </p:txBody>
      </p:sp>
      <p:sp>
        <p:nvSpPr>
          <p:cNvPr id="1610" name="TextBox 1609">
            <a:extLst>
              <a:ext uri="{FF2B5EF4-FFF2-40B4-BE49-F238E27FC236}">
                <a16:creationId xmlns:a16="http://schemas.microsoft.com/office/drawing/2014/main" id="{C765BCDA-A50B-E9CA-7550-DB8BDA791F60}"/>
              </a:ext>
            </a:extLst>
          </p:cNvPr>
          <p:cNvSpPr txBox="1"/>
          <p:nvPr/>
        </p:nvSpPr>
        <p:spPr>
          <a:xfrm>
            <a:off x="4894205" y="458889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25</a:t>
            </a:r>
            <a:endParaRPr lang="en-SE" sz="1800" dirty="0"/>
          </a:p>
        </p:txBody>
      </p:sp>
      <p:sp>
        <p:nvSpPr>
          <p:cNvPr id="1611" name="TextBox 1610">
            <a:extLst>
              <a:ext uri="{FF2B5EF4-FFF2-40B4-BE49-F238E27FC236}">
                <a16:creationId xmlns:a16="http://schemas.microsoft.com/office/drawing/2014/main" id="{AEA6CE03-4B05-958C-5259-819D84FBE5DC}"/>
              </a:ext>
            </a:extLst>
          </p:cNvPr>
          <p:cNvSpPr txBox="1"/>
          <p:nvPr/>
        </p:nvSpPr>
        <p:spPr>
          <a:xfrm>
            <a:off x="4354886" y="53872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  <a:endParaRPr lang="en-SE" sz="1800" dirty="0"/>
          </a:p>
        </p:txBody>
      </p:sp>
      <p:sp>
        <p:nvSpPr>
          <p:cNvPr id="1612" name="TextBox 1611">
            <a:extLst>
              <a:ext uri="{FF2B5EF4-FFF2-40B4-BE49-F238E27FC236}">
                <a16:creationId xmlns:a16="http://schemas.microsoft.com/office/drawing/2014/main" id="{380D3B95-96E2-4A3D-E171-110C11D9AD1C}"/>
              </a:ext>
            </a:extLst>
          </p:cNvPr>
          <p:cNvSpPr txBox="1"/>
          <p:nvPr/>
        </p:nvSpPr>
        <p:spPr>
          <a:xfrm>
            <a:off x="6453288" y="45974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74</a:t>
            </a:r>
            <a:endParaRPr lang="en-SE" sz="1800" dirty="0"/>
          </a:p>
        </p:txBody>
      </p:sp>
      <p:sp>
        <p:nvSpPr>
          <p:cNvPr id="1613" name="TextBox 1612">
            <a:extLst>
              <a:ext uri="{FF2B5EF4-FFF2-40B4-BE49-F238E27FC236}">
                <a16:creationId xmlns:a16="http://schemas.microsoft.com/office/drawing/2014/main" id="{913A1B79-FD2D-F4D2-1E1B-63E1D31118EF}"/>
              </a:ext>
            </a:extLst>
          </p:cNvPr>
          <p:cNvSpPr txBox="1"/>
          <p:nvPr/>
        </p:nvSpPr>
        <p:spPr>
          <a:xfrm>
            <a:off x="5433725" y="5409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35</a:t>
            </a:r>
            <a:endParaRPr lang="en-SE" sz="1800" dirty="0"/>
          </a:p>
        </p:txBody>
      </p:sp>
      <p:sp>
        <p:nvSpPr>
          <p:cNvPr id="1614" name="TextBox 1613">
            <a:extLst>
              <a:ext uri="{FF2B5EF4-FFF2-40B4-BE49-F238E27FC236}">
                <a16:creationId xmlns:a16="http://schemas.microsoft.com/office/drawing/2014/main" id="{98219836-AAD3-1CFA-945B-DDB435FCFA31}"/>
              </a:ext>
            </a:extLst>
          </p:cNvPr>
          <p:cNvSpPr txBox="1"/>
          <p:nvPr/>
        </p:nvSpPr>
        <p:spPr>
          <a:xfrm>
            <a:off x="6039572" y="53974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70</a:t>
            </a:r>
            <a:endParaRPr lang="en-SE" sz="1800" dirty="0"/>
          </a:p>
        </p:txBody>
      </p:sp>
      <p:sp>
        <p:nvSpPr>
          <p:cNvPr id="1615" name="TextBox 1614">
            <a:extLst>
              <a:ext uri="{FF2B5EF4-FFF2-40B4-BE49-F238E27FC236}">
                <a16:creationId xmlns:a16="http://schemas.microsoft.com/office/drawing/2014/main" id="{8CA9DB3D-5B7B-A855-BBEF-349AB33D2756}"/>
              </a:ext>
            </a:extLst>
          </p:cNvPr>
          <p:cNvSpPr txBox="1"/>
          <p:nvPr/>
        </p:nvSpPr>
        <p:spPr>
          <a:xfrm>
            <a:off x="7026890" y="537713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81</a:t>
            </a:r>
            <a:endParaRPr lang="en-SE" sz="1800" dirty="0"/>
          </a:p>
        </p:txBody>
      </p:sp>
      <p:cxnSp>
        <p:nvCxnSpPr>
          <p:cNvPr id="1617" name="Google Shape;1607;p53">
            <a:extLst>
              <a:ext uri="{FF2B5EF4-FFF2-40B4-BE49-F238E27FC236}">
                <a16:creationId xmlns:a16="http://schemas.microsoft.com/office/drawing/2014/main" id="{C02E08C8-E018-8DDD-753E-AA0B9C336285}"/>
              </a:ext>
            </a:extLst>
          </p:cNvPr>
          <p:cNvCxnSpPr>
            <a:cxnSpLocks/>
            <a:stCxn id="1585" idx="3"/>
            <a:endCxn id="1594" idx="0"/>
          </p:cNvCxnSpPr>
          <p:nvPr/>
        </p:nvCxnSpPr>
        <p:spPr>
          <a:xfrm flipH="1">
            <a:off x="6248152" y="4955213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18" name="Arrow: Right 1617">
            <a:extLst>
              <a:ext uri="{FF2B5EF4-FFF2-40B4-BE49-F238E27FC236}">
                <a16:creationId xmlns:a16="http://schemas.microsoft.com/office/drawing/2014/main" id="{9004941F-4E39-8088-AC8F-9544DCCFF256}"/>
              </a:ext>
            </a:extLst>
          </p:cNvPr>
          <p:cNvSpPr/>
          <p:nvPr/>
        </p:nvSpPr>
        <p:spPr>
          <a:xfrm>
            <a:off x="3597645" y="4597421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19" name="TextBox 1618">
            <a:extLst>
              <a:ext uri="{FF2B5EF4-FFF2-40B4-BE49-F238E27FC236}">
                <a16:creationId xmlns:a16="http://schemas.microsoft.com/office/drawing/2014/main" id="{37E42BF9-AC7A-F1C6-1C9B-7E8F8DC51167}"/>
              </a:ext>
            </a:extLst>
          </p:cNvPr>
          <p:cNvSpPr txBox="1"/>
          <p:nvPr/>
        </p:nvSpPr>
        <p:spPr>
          <a:xfrm>
            <a:off x="3250442" y="425300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Left rotation</a:t>
            </a:r>
            <a:endParaRPr lang="en-SE" sz="1800" dirty="0"/>
          </a:p>
        </p:txBody>
      </p:sp>
      <p:sp>
        <p:nvSpPr>
          <p:cNvPr id="1620" name="Arrow: Right 1619">
            <a:extLst>
              <a:ext uri="{FF2B5EF4-FFF2-40B4-BE49-F238E27FC236}">
                <a16:creationId xmlns:a16="http://schemas.microsoft.com/office/drawing/2014/main" id="{DF06135A-A5FE-4A2E-4C70-F0A93530AC54}"/>
              </a:ext>
            </a:extLst>
          </p:cNvPr>
          <p:cNvSpPr/>
          <p:nvPr/>
        </p:nvSpPr>
        <p:spPr>
          <a:xfrm>
            <a:off x="7469690" y="4554833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21" name="TextBox 1620">
            <a:extLst>
              <a:ext uri="{FF2B5EF4-FFF2-40B4-BE49-F238E27FC236}">
                <a16:creationId xmlns:a16="http://schemas.microsoft.com/office/drawing/2014/main" id="{FF8BB969-D5D4-81B7-AAE0-CDD6987A9027}"/>
              </a:ext>
            </a:extLst>
          </p:cNvPr>
          <p:cNvSpPr txBox="1"/>
          <p:nvPr/>
        </p:nvSpPr>
        <p:spPr>
          <a:xfrm>
            <a:off x="7082149" y="417877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Insert 60</a:t>
            </a:r>
            <a:endParaRPr lang="en-SE" sz="1800" dirty="0"/>
          </a:p>
        </p:txBody>
      </p:sp>
      <p:sp>
        <p:nvSpPr>
          <p:cNvPr id="1648" name="Google Shape;1598;p53">
            <a:extLst>
              <a:ext uri="{FF2B5EF4-FFF2-40B4-BE49-F238E27FC236}">
                <a16:creationId xmlns:a16="http://schemas.microsoft.com/office/drawing/2014/main" id="{F0E677AF-D082-8744-B8E3-7DD29E80CECE}"/>
              </a:ext>
            </a:extLst>
          </p:cNvPr>
          <p:cNvSpPr/>
          <p:nvPr/>
        </p:nvSpPr>
        <p:spPr>
          <a:xfrm>
            <a:off x="4807381" y="159185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49" name="Google Shape;1600;p53">
            <a:extLst>
              <a:ext uri="{FF2B5EF4-FFF2-40B4-BE49-F238E27FC236}">
                <a16:creationId xmlns:a16="http://schemas.microsoft.com/office/drawing/2014/main" id="{C0072553-8449-2830-1185-EE56100FC577}"/>
              </a:ext>
            </a:extLst>
          </p:cNvPr>
          <p:cNvCxnSpPr>
            <a:cxnSpLocks/>
            <a:endCxn id="1651" idx="1"/>
          </p:cNvCxnSpPr>
          <p:nvPr/>
        </p:nvCxnSpPr>
        <p:spPr>
          <a:xfrm>
            <a:off x="6032128" y="1297870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50" name="Google Shape;1601;p53">
            <a:extLst>
              <a:ext uri="{FF2B5EF4-FFF2-40B4-BE49-F238E27FC236}">
                <a16:creationId xmlns:a16="http://schemas.microsoft.com/office/drawing/2014/main" id="{FAF5CF7F-9554-750D-8CB8-AB2BBAF7ADFF}"/>
              </a:ext>
            </a:extLst>
          </p:cNvPr>
          <p:cNvSpPr/>
          <p:nvPr/>
        </p:nvSpPr>
        <p:spPr>
          <a:xfrm>
            <a:off x="5613231" y="83765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651" name="Google Shape;1602;p53">
            <a:extLst>
              <a:ext uri="{FF2B5EF4-FFF2-40B4-BE49-F238E27FC236}">
                <a16:creationId xmlns:a16="http://schemas.microsoft.com/office/drawing/2014/main" id="{934A3F1E-08CE-B232-B1CF-E90BCDC3DA8D}"/>
              </a:ext>
            </a:extLst>
          </p:cNvPr>
          <p:cNvSpPr/>
          <p:nvPr/>
        </p:nvSpPr>
        <p:spPr>
          <a:xfrm>
            <a:off x="6338760" y="1593681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52" name="Google Shape;1604;p53">
            <a:extLst>
              <a:ext uri="{FF2B5EF4-FFF2-40B4-BE49-F238E27FC236}">
                <a16:creationId xmlns:a16="http://schemas.microsoft.com/office/drawing/2014/main" id="{2340AC64-6492-8698-4C57-833ECECA1ECE}"/>
              </a:ext>
            </a:extLst>
          </p:cNvPr>
          <p:cNvCxnSpPr>
            <a:cxnSpLocks/>
          </p:cNvCxnSpPr>
          <p:nvPr/>
        </p:nvCxnSpPr>
        <p:spPr>
          <a:xfrm>
            <a:off x="6805275" y="2040308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53" name="Google Shape;1606;p53">
            <a:extLst>
              <a:ext uri="{FF2B5EF4-FFF2-40B4-BE49-F238E27FC236}">
                <a16:creationId xmlns:a16="http://schemas.microsoft.com/office/drawing/2014/main" id="{FA81B97E-782B-5C29-29A0-8EFD795F14E1}"/>
              </a:ext>
            </a:extLst>
          </p:cNvPr>
          <p:cNvSpPr/>
          <p:nvPr/>
        </p:nvSpPr>
        <p:spPr>
          <a:xfrm>
            <a:off x="6939733" y="2360055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54" name="Google Shape;1607;p53">
            <a:extLst>
              <a:ext uri="{FF2B5EF4-FFF2-40B4-BE49-F238E27FC236}">
                <a16:creationId xmlns:a16="http://schemas.microsoft.com/office/drawing/2014/main" id="{BDB0AD2F-0FA1-8F8B-CC56-BEF559F3BAC1}"/>
              </a:ext>
            </a:extLst>
          </p:cNvPr>
          <p:cNvCxnSpPr>
            <a:cxnSpLocks/>
            <a:stCxn id="1650" idx="3"/>
            <a:endCxn id="1648" idx="7"/>
          </p:cNvCxnSpPr>
          <p:nvPr/>
        </p:nvCxnSpPr>
        <p:spPr>
          <a:xfrm flipH="1">
            <a:off x="5260618" y="1290895"/>
            <a:ext cx="430376" cy="37872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55" name="Google Shape;1598;p53">
            <a:extLst>
              <a:ext uri="{FF2B5EF4-FFF2-40B4-BE49-F238E27FC236}">
                <a16:creationId xmlns:a16="http://schemas.microsoft.com/office/drawing/2014/main" id="{3BF59CEA-FC69-6362-11CA-82FAF9DB21CB}"/>
              </a:ext>
            </a:extLst>
          </p:cNvPr>
          <p:cNvSpPr/>
          <p:nvPr/>
        </p:nvSpPr>
        <p:spPr>
          <a:xfrm>
            <a:off x="4212921" y="238800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59" name="Google Shape;1607;p53">
            <a:extLst>
              <a:ext uri="{FF2B5EF4-FFF2-40B4-BE49-F238E27FC236}">
                <a16:creationId xmlns:a16="http://schemas.microsoft.com/office/drawing/2014/main" id="{C152EE31-CA9B-00EA-675A-85A59DC4A067}"/>
              </a:ext>
            </a:extLst>
          </p:cNvPr>
          <p:cNvCxnSpPr>
            <a:cxnSpLocks/>
          </p:cNvCxnSpPr>
          <p:nvPr/>
        </p:nvCxnSpPr>
        <p:spPr>
          <a:xfrm flipH="1">
            <a:off x="4606115" y="2074313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60" name="TextBox 1659">
            <a:extLst>
              <a:ext uri="{FF2B5EF4-FFF2-40B4-BE49-F238E27FC236}">
                <a16:creationId xmlns:a16="http://schemas.microsoft.com/office/drawing/2014/main" id="{243A91DE-27DB-898F-0B2D-F733AF9EE716}"/>
              </a:ext>
            </a:extLst>
          </p:cNvPr>
          <p:cNvSpPr txBox="1"/>
          <p:nvPr/>
        </p:nvSpPr>
        <p:spPr>
          <a:xfrm>
            <a:off x="5658158" y="918492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45</a:t>
            </a:r>
            <a:endParaRPr lang="en-SE" sz="1800" dirty="0"/>
          </a:p>
        </p:txBody>
      </p:sp>
      <p:sp>
        <p:nvSpPr>
          <p:cNvPr id="1661" name="TextBox 1660">
            <a:extLst>
              <a:ext uri="{FF2B5EF4-FFF2-40B4-BE49-F238E27FC236}">
                <a16:creationId xmlns:a16="http://schemas.microsoft.com/office/drawing/2014/main" id="{0BACD048-997F-1A22-7282-0E9CBBFE846A}"/>
              </a:ext>
            </a:extLst>
          </p:cNvPr>
          <p:cNvSpPr txBox="1"/>
          <p:nvPr/>
        </p:nvSpPr>
        <p:spPr>
          <a:xfrm>
            <a:off x="4861715" y="1680595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35</a:t>
            </a:r>
            <a:endParaRPr lang="en-SE" sz="1800" dirty="0"/>
          </a:p>
        </p:txBody>
      </p:sp>
      <p:sp>
        <p:nvSpPr>
          <p:cNvPr id="1662" name="TextBox 1661">
            <a:extLst>
              <a:ext uri="{FF2B5EF4-FFF2-40B4-BE49-F238E27FC236}">
                <a16:creationId xmlns:a16="http://schemas.microsoft.com/office/drawing/2014/main" id="{1C4FF446-56F4-5F53-FAC8-D9964AA385C9}"/>
              </a:ext>
            </a:extLst>
          </p:cNvPr>
          <p:cNvSpPr txBox="1"/>
          <p:nvPr/>
        </p:nvSpPr>
        <p:spPr>
          <a:xfrm>
            <a:off x="4322396" y="2478946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3</a:t>
            </a:r>
            <a:endParaRPr lang="en-SE" sz="1800" dirty="0"/>
          </a:p>
        </p:txBody>
      </p:sp>
      <p:sp>
        <p:nvSpPr>
          <p:cNvPr id="1663" name="TextBox 1662">
            <a:extLst>
              <a:ext uri="{FF2B5EF4-FFF2-40B4-BE49-F238E27FC236}">
                <a16:creationId xmlns:a16="http://schemas.microsoft.com/office/drawing/2014/main" id="{F0BBB1F6-1E59-0776-C540-B1CA2379B2D9}"/>
              </a:ext>
            </a:extLst>
          </p:cNvPr>
          <p:cNvSpPr txBox="1"/>
          <p:nvPr/>
        </p:nvSpPr>
        <p:spPr>
          <a:xfrm>
            <a:off x="6420798" y="1689126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70</a:t>
            </a:r>
            <a:endParaRPr lang="en-SE" sz="1800" dirty="0"/>
          </a:p>
        </p:txBody>
      </p:sp>
      <p:sp>
        <p:nvSpPr>
          <p:cNvPr id="1665" name="TextBox 1664">
            <a:extLst>
              <a:ext uri="{FF2B5EF4-FFF2-40B4-BE49-F238E27FC236}">
                <a16:creationId xmlns:a16="http://schemas.microsoft.com/office/drawing/2014/main" id="{00F7BF8C-D8DB-B214-2761-0E4EC7663E6D}"/>
              </a:ext>
            </a:extLst>
          </p:cNvPr>
          <p:cNvSpPr txBox="1"/>
          <p:nvPr/>
        </p:nvSpPr>
        <p:spPr>
          <a:xfrm>
            <a:off x="6994400" y="2468837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74</a:t>
            </a:r>
            <a:endParaRPr lang="en-SE" sz="1800" dirty="0"/>
          </a:p>
        </p:txBody>
      </p:sp>
      <p:cxnSp>
        <p:nvCxnSpPr>
          <p:cNvPr id="1669" name="Google Shape;1600;p53">
            <a:extLst>
              <a:ext uri="{FF2B5EF4-FFF2-40B4-BE49-F238E27FC236}">
                <a16:creationId xmlns:a16="http://schemas.microsoft.com/office/drawing/2014/main" id="{9C8F847B-824E-3DC1-59D2-AE26F0C2B104}"/>
              </a:ext>
            </a:extLst>
          </p:cNvPr>
          <p:cNvCxnSpPr>
            <a:cxnSpLocks/>
          </p:cNvCxnSpPr>
          <p:nvPr/>
        </p:nvCxnSpPr>
        <p:spPr>
          <a:xfrm>
            <a:off x="4684849" y="2779243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70" name="Google Shape;1602;p53">
            <a:extLst>
              <a:ext uri="{FF2B5EF4-FFF2-40B4-BE49-F238E27FC236}">
                <a16:creationId xmlns:a16="http://schemas.microsoft.com/office/drawing/2014/main" id="{12B73696-D1D5-CD53-968F-F072C7A7BAAF}"/>
              </a:ext>
            </a:extLst>
          </p:cNvPr>
          <p:cNvSpPr/>
          <p:nvPr/>
        </p:nvSpPr>
        <p:spPr>
          <a:xfrm>
            <a:off x="4826212" y="308761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71" name="Google Shape;1603;p53">
            <a:extLst>
              <a:ext uri="{FF2B5EF4-FFF2-40B4-BE49-F238E27FC236}">
                <a16:creationId xmlns:a16="http://schemas.microsoft.com/office/drawing/2014/main" id="{32565254-2D7A-62DB-BB4E-3D86B1EFE813}"/>
              </a:ext>
            </a:extLst>
          </p:cNvPr>
          <p:cNvCxnSpPr>
            <a:cxnSpLocks/>
          </p:cNvCxnSpPr>
          <p:nvPr/>
        </p:nvCxnSpPr>
        <p:spPr>
          <a:xfrm>
            <a:off x="4682950" y="2784826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72" name="TextBox 1671">
            <a:extLst>
              <a:ext uri="{FF2B5EF4-FFF2-40B4-BE49-F238E27FC236}">
                <a16:creationId xmlns:a16="http://schemas.microsoft.com/office/drawing/2014/main" id="{EAE080DC-89D5-CA2E-6DC7-7B8E8BBD09FE}"/>
              </a:ext>
            </a:extLst>
          </p:cNvPr>
          <p:cNvSpPr txBox="1"/>
          <p:nvPr/>
        </p:nvSpPr>
        <p:spPr>
          <a:xfrm>
            <a:off x="4871139" y="3179882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25</a:t>
            </a:r>
            <a:endParaRPr lang="en-SE" sz="1800" dirty="0"/>
          </a:p>
        </p:txBody>
      </p:sp>
      <p:sp>
        <p:nvSpPr>
          <p:cNvPr id="1675" name="Google Shape;1598;p53">
            <a:extLst>
              <a:ext uri="{FF2B5EF4-FFF2-40B4-BE49-F238E27FC236}">
                <a16:creationId xmlns:a16="http://schemas.microsoft.com/office/drawing/2014/main" id="{EE2AA004-72D2-3754-20EF-27CAE6E7E11D}"/>
              </a:ext>
            </a:extLst>
          </p:cNvPr>
          <p:cNvSpPr/>
          <p:nvPr/>
        </p:nvSpPr>
        <p:spPr>
          <a:xfrm>
            <a:off x="8562375" y="155885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76" name="Google Shape;1600;p53">
            <a:extLst>
              <a:ext uri="{FF2B5EF4-FFF2-40B4-BE49-F238E27FC236}">
                <a16:creationId xmlns:a16="http://schemas.microsoft.com/office/drawing/2014/main" id="{D1238CF2-2D8F-8030-D5E7-B4FA5E5812E7}"/>
              </a:ext>
            </a:extLst>
          </p:cNvPr>
          <p:cNvCxnSpPr>
            <a:cxnSpLocks/>
            <a:endCxn id="1678" idx="1"/>
          </p:cNvCxnSpPr>
          <p:nvPr/>
        </p:nvCxnSpPr>
        <p:spPr>
          <a:xfrm>
            <a:off x="9787122" y="1264875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77" name="Google Shape;1601;p53">
            <a:extLst>
              <a:ext uri="{FF2B5EF4-FFF2-40B4-BE49-F238E27FC236}">
                <a16:creationId xmlns:a16="http://schemas.microsoft.com/office/drawing/2014/main" id="{F8F01971-59C5-6F25-44D6-5643F774EDF1}"/>
              </a:ext>
            </a:extLst>
          </p:cNvPr>
          <p:cNvSpPr/>
          <p:nvPr/>
        </p:nvSpPr>
        <p:spPr>
          <a:xfrm>
            <a:off x="9368225" y="80466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678" name="Google Shape;1602;p53">
            <a:extLst>
              <a:ext uri="{FF2B5EF4-FFF2-40B4-BE49-F238E27FC236}">
                <a16:creationId xmlns:a16="http://schemas.microsoft.com/office/drawing/2014/main" id="{9FD71FDC-9930-22BF-BC74-1DAFF4B8FE20}"/>
              </a:ext>
            </a:extLst>
          </p:cNvPr>
          <p:cNvSpPr/>
          <p:nvPr/>
        </p:nvSpPr>
        <p:spPr>
          <a:xfrm>
            <a:off x="10093754" y="1560686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79" name="Google Shape;1604;p53">
            <a:extLst>
              <a:ext uri="{FF2B5EF4-FFF2-40B4-BE49-F238E27FC236}">
                <a16:creationId xmlns:a16="http://schemas.microsoft.com/office/drawing/2014/main" id="{33994210-B4DF-8CD0-4E0E-DF924E7B7952}"/>
              </a:ext>
            </a:extLst>
          </p:cNvPr>
          <p:cNvCxnSpPr>
            <a:cxnSpLocks/>
          </p:cNvCxnSpPr>
          <p:nvPr/>
        </p:nvCxnSpPr>
        <p:spPr>
          <a:xfrm>
            <a:off x="10560269" y="2007313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80" name="Google Shape;1606;p53">
            <a:extLst>
              <a:ext uri="{FF2B5EF4-FFF2-40B4-BE49-F238E27FC236}">
                <a16:creationId xmlns:a16="http://schemas.microsoft.com/office/drawing/2014/main" id="{8C22017A-E741-5775-E17D-EE5526E459E6}"/>
              </a:ext>
            </a:extLst>
          </p:cNvPr>
          <p:cNvSpPr/>
          <p:nvPr/>
        </p:nvSpPr>
        <p:spPr>
          <a:xfrm>
            <a:off x="10694727" y="232706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81" name="Google Shape;1607;p53">
            <a:extLst>
              <a:ext uri="{FF2B5EF4-FFF2-40B4-BE49-F238E27FC236}">
                <a16:creationId xmlns:a16="http://schemas.microsoft.com/office/drawing/2014/main" id="{48A9E122-1306-1193-C186-A80458323486}"/>
              </a:ext>
            </a:extLst>
          </p:cNvPr>
          <p:cNvCxnSpPr>
            <a:cxnSpLocks/>
            <a:stCxn id="1677" idx="3"/>
            <a:endCxn id="1675" idx="7"/>
          </p:cNvCxnSpPr>
          <p:nvPr/>
        </p:nvCxnSpPr>
        <p:spPr>
          <a:xfrm flipH="1">
            <a:off x="9015612" y="1257900"/>
            <a:ext cx="430376" cy="37872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82" name="Google Shape;1598;p53">
            <a:extLst>
              <a:ext uri="{FF2B5EF4-FFF2-40B4-BE49-F238E27FC236}">
                <a16:creationId xmlns:a16="http://schemas.microsoft.com/office/drawing/2014/main" id="{08ABB06F-0181-27D5-9F47-00ED03690522}"/>
              </a:ext>
            </a:extLst>
          </p:cNvPr>
          <p:cNvSpPr/>
          <p:nvPr/>
        </p:nvSpPr>
        <p:spPr>
          <a:xfrm>
            <a:off x="7967915" y="235500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83" name="Google Shape;1600;p53">
            <a:extLst>
              <a:ext uri="{FF2B5EF4-FFF2-40B4-BE49-F238E27FC236}">
                <a16:creationId xmlns:a16="http://schemas.microsoft.com/office/drawing/2014/main" id="{6EDDB98D-A8C4-8C7A-8205-962D47C3E66F}"/>
              </a:ext>
            </a:extLst>
          </p:cNvPr>
          <p:cNvCxnSpPr>
            <a:cxnSpLocks/>
          </p:cNvCxnSpPr>
          <p:nvPr/>
        </p:nvCxnSpPr>
        <p:spPr>
          <a:xfrm>
            <a:off x="8977478" y="2057389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84" name="Google Shape;1602;p53">
            <a:extLst>
              <a:ext uri="{FF2B5EF4-FFF2-40B4-BE49-F238E27FC236}">
                <a16:creationId xmlns:a16="http://schemas.microsoft.com/office/drawing/2014/main" id="{6C178B9F-C4E8-B94E-6521-4F09E7E4A8E6}"/>
              </a:ext>
            </a:extLst>
          </p:cNvPr>
          <p:cNvSpPr/>
          <p:nvPr/>
        </p:nvSpPr>
        <p:spPr>
          <a:xfrm>
            <a:off x="9122202" y="236511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85" name="Google Shape;1603;p53">
            <a:extLst>
              <a:ext uri="{FF2B5EF4-FFF2-40B4-BE49-F238E27FC236}">
                <a16:creationId xmlns:a16="http://schemas.microsoft.com/office/drawing/2014/main" id="{718489C8-1B6F-F604-A5AC-72870A47FE81}"/>
              </a:ext>
            </a:extLst>
          </p:cNvPr>
          <p:cNvCxnSpPr>
            <a:cxnSpLocks/>
          </p:cNvCxnSpPr>
          <p:nvPr/>
        </p:nvCxnSpPr>
        <p:spPr>
          <a:xfrm>
            <a:off x="8975579" y="2062972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86" name="Google Shape;1607;p53">
            <a:extLst>
              <a:ext uri="{FF2B5EF4-FFF2-40B4-BE49-F238E27FC236}">
                <a16:creationId xmlns:a16="http://schemas.microsoft.com/office/drawing/2014/main" id="{15932717-F8BC-1107-E81D-D08756F97A90}"/>
              </a:ext>
            </a:extLst>
          </p:cNvPr>
          <p:cNvCxnSpPr>
            <a:cxnSpLocks/>
          </p:cNvCxnSpPr>
          <p:nvPr/>
        </p:nvCxnSpPr>
        <p:spPr>
          <a:xfrm flipH="1">
            <a:off x="8361109" y="2041318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87" name="TextBox 1686">
            <a:extLst>
              <a:ext uri="{FF2B5EF4-FFF2-40B4-BE49-F238E27FC236}">
                <a16:creationId xmlns:a16="http://schemas.microsoft.com/office/drawing/2014/main" id="{A23B3E1E-ACC5-1EAB-1067-9C454E8661C4}"/>
              </a:ext>
            </a:extLst>
          </p:cNvPr>
          <p:cNvSpPr txBox="1"/>
          <p:nvPr/>
        </p:nvSpPr>
        <p:spPr>
          <a:xfrm>
            <a:off x="9413152" y="885497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45</a:t>
            </a:r>
            <a:endParaRPr lang="en-SE" sz="1800" dirty="0"/>
          </a:p>
        </p:txBody>
      </p:sp>
      <p:sp>
        <p:nvSpPr>
          <p:cNvPr id="1688" name="TextBox 1687">
            <a:extLst>
              <a:ext uri="{FF2B5EF4-FFF2-40B4-BE49-F238E27FC236}">
                <a16:creationId xmlns:a16="http://schemas.microsoft.com/office/drawing/2014/main" id="{5851F8CC-2917-3388-B357-25B1665436DF}"/>
              </a:ext>
            </a:extLst>
          </p:cNvPr>
          <p:cNvSpPr txBox="1"/>
          <p:nvPr/>
        </p:nvSpPr>
        <p:spPr>
          <a:xfrm>
            <a:off x="8616709" y="1647600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25</a:t>
            </a:r>
            <a:endParaRPr lang="en-SE" sz="1800" dirty="0"/>
          </a:p>
        </p:txBody>
      </p:sp>
      <p:sp>
        <p:nvSpPr>
          <p:cNvPr id="1689" name="TextBox 1688">
            <a:extLst>
              <a:ext uri="{FF2B5EF4-FFF2-40B4-BE49-F238E27FC236}">
                <a16:creationId xmlns:a16="http://schemas.microsoft.com/office/drawing/2014/main" id="{7F4B42D4-E62C-8DD5-F04F-327E56A694E4}"/>
              </a:ext>
            </a:extLst>
          </p:cNvPr>
          <p:cNvSpPr txBox="1"/>
          <p:nvPr/>
        </p:nvSpPr>
        <p:spPr>
          <a:xfrm>
            <a:off x="8077390" y="2445951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3</a:t>
            </a:r>
            <a:endParaRPr lang="en-SE" sz="1800" dirty="0"/>
          </a:p>
        </p:txBody>
      </p:sp>
      <p:sp>
        <p:nvSpPr>
          <p:cNvPr id="1690" name="TextBox 1689">
            <a:extLst>
              <a:ext uri="{FF2B5EF4-FFF2-40B4-BE49-F238E27FC236}">
                <a16:creationId xmlns:a16="http://schemas.microsoft.com/office/drawing/2014/main" id="{8588B985-F5C0-AE67-3651-31FD3E6EBE44}"/>
              </a:ext>
            </a:extLst>
          </p:cNvPr>
          <p:cNvSpPr txBox="1"/>
          <p:nvPr/>
        </p:nvSpPr>
        <p:spPr>
          <a:xfrm>
            <a:off x="10175792" y="1656131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70</a:t>
            </a:r>
            <a:endParaRPr lang="en-SE" sz="1800" dirty="0"/>
          </a:p>
        </p:txBody>
      </p:sp>
      <p:sp>
        <p:nvSpPr>
          <p:cNvPr id="1691" name="TextBox 1690">
            <a:extLst>
              <a:ext uri="{FF2B5EF4-FFF2-40B4-BE49-F238E27FC236}">
                <a16:creationId xmlns:a16="http://schemas.microsoft.com/office/drawing/2014/main" id="{28DA8E25-8944-F23D-A82F-6A3CD38BDAC7}"/>
              </a:ext>
            </a:extLst>
          </p:cNvPr>
          <p:cNvSpPr txBox="1"/>
          <p:nvPr/>
        </p:nvSpPr>
        <p:spPr>
          <a:xfrm>
            <a:off x="9156229" y="2468607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35</a:t>
            </a:r>
            <a:endParaRPr lang="en-SE" sz="1800" dirty="0"/>
          </a:p>
        </p:txBody>
      </p:sp>
      <p:sp>
        <p:nvSpPr>
          <p:cNvPr id="1692" name="TextBox 1691">
            <a:extLst>
              <a:ext uri="{FF2B5EF4-FFF2-40B4-BE49-F238E27FC236}">
                <a16:creationId xmlns:a16="http://schemas.microsoft.com/office/drawing/2014/main" id="{BE13E896-FF81-E8E6-1AD6-C2617753B2DB}"/>
              </a:ext>
            </a:extLst>
          </p:cNvPr>
          <p:cNvSpPr txBox="1"/>
          <p:nvPr/>
        </p:nvSpPr>
        <p:spPr>
          <a:xfrm>
            <a:off x="10749394" y="2435842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74</a:t>
            </a:r>
            <a:endParaRPr lang="en-SE" sz="1800" dirty="0"/>
          </a:p>
        </p:txBody>
      </p:sp>
      <p:sp>
        <p:nvSpPr>
          <p:cNvPr id="1697" name="Arrow: Right 1696">
            <a:extLst>
              <a:ext uri="{FF2B5EF4-FFF2-40B4-BE49-F238E27FC236}">
                <a16:creationId xmlns:a16="http://schemas.microsoft.com/office/drawing/2014/main" id="{8FC12BC7-52F1-FD0A-E490-CE0A8DBC4C53}"/>
              </a:ext>
            </a:extLst>
          </p:cNvPr>
          <p:cNvSpPr/>
          <p:nvPr/>
        </p:nvSpPr>
        <p:spPr>
          <a:xfrm>
            <a:off x="7310906" y="1715301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98" name="TextBox 1697">
            <a:extLst>
              <a:ext uri="{FF2B5EF4-FFF2-40B4-BE49-F238E27FC236}">
                <a16:creationId xmlns:a16="http://schemas.microsoft.com/office/drawing/2014/main" id="{A2A643CA-5B9E-F15D-17BF-FA220FD3014D}"/>
              </a:ext>
            </a:extLst>
          </p:cNvPr>
          <p:cNvSpPr txBox="1"/>
          <p:nvPr/>
        </p:nvSpPr>
        <p:spPr>
          <a:xfrm>
            <a:off x="6777429" y="1378749"/>
            <a:ext cx="1915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Left/right rotation</a:t>
            </a:r>
            <a:endParaRPr lang="en-SE" sz="1800" dirty="0"/>
          </a:p>
        </p:txBody>
      </p:sp>
      <p:sp>
        <p:nvSpPr>
          <p:cNvPr id="1725" name="Arrow: Right 1724">
            <a:extLst>
              <a:ext uri="{FF2B5EF4-FFF2-40B4-BE49-F238E27FC236}">
                <a16:creationId xmlns:a16="http://schemas.microsoft.com/office/drawing/2014/main" id="{00F5B14D-6D4C-C292-6DE2-66E1A90B14E5}"/>
              </a:ext>
            </a:extLst>
          </p:cNvPr>
          <p:cNvSpPr/>
          <p:nvPr/>
        </p:nvSpPr>
        <p:spPr>
          <a:xfrm>
            <a:off x="2046628" y="2200780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26" name="TextBox 1725">
            <a:extLst>
              <a:ext uri="{FF2B5EF4-FFF2-40B4-BE49-F238E27FC236}">
                <a16:creationId xmlns:a16="http://schemas.microsoft.com/office/drawing/2014/main" id="{4E1FD30C-F3AA-B97D-0A0C-649C49BC8BE3}"/>
              </a:ext>
            </a:extLst>
          </p:cNvPr>
          <p:cNvSpPr txBox="1"/>
          <p:nvPr/>
        </p:nvSpPr>
        <p:spPr>
          <a:xfrm>
            <a:off x="977809" y="1855642"/>
            <a:ext cx="297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Insert 45, 70, 35, 3, 74, 25</a:t>
            </a:r>
            <a:endParaRPr lang="en-SE" sz="1800" dirty="0"/>
          </a:p>
        </p:txBody>
      </p:sp>
      <p:sp>
        <p:nvSpPr>
          <p:cNvPr id="1727" name="Arrow: Right 1726">
            <a:extLst>
              <a:ext uri="{FF2B5EF4-FFF2-40B4-BE49-F238E27FC236}">
                <a16:creationId xmlns:a16="http://schemas.microsoft.com/office/drawing/2014/main" id="{ED41F766-E605-FD64-E6D0-2E32EBA558FC}"/>
              </a:ext>
            </a:extLst>
          </p:cNvPr>
          <p:cNvSpPr/>
          <p:nvPr/>
        </p:nvSpPr>
        <p:spPr>
          <a:xfrm>
            <a:off x="11039921" y="1679365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28" name="TextBox 1727">
            <a:extLst>
              <a:ext uri="{FF2B5EF4-FFF2-40B4-BE49-F238E27FC236}">
                <a16:creationId xmlns:a16="http://schemas.microsoft.com/office/drawing/2014/main" id="{65E2B468-12E1-962E-0850-87CEA62FBB28}"/>
              </a:ext>
            </a:extLst>
          </p:cNvPr>
          <p:cNvSpPr txBox="1"/>
          <p:nvPr/>
        </p:nvSpPr>
        <p:spPr>
          <a:xfrm>
            <a:off x="10747467" y="134833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Insert 81</a:t>
            </a:r>
            <a:endParaRPr lang="en-SE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2BA58-5E89-CBC6-E766-ECDEFEF19EB1}"/>
              </a:ext>
            </a:extLst>
          </p:cNvPr>
          <p:cNvSpPr txBox="1"/>
          <p:nvPr/>
        </p:nvSpPr>
        <p:spPr>
          <a:xfrm>
            <a:off x="4545594" y="6257985"/>
            <a:ext cx="4182312" cy="523220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Insertion Practice randerson11</a:t>
            </a:r>
          </a:p>
          <a:p>
            <a:r>
              <a:rPr lang="en-GB" dirty="0">
                <a:hlinkClick r:id="rId3"/>
              </a:rPr>
              <a:t>https://www.youtube.com/watch?v=kcXKAhsJKDg</a:t>
            </a:r>
            <a:r>
              <a:rPr lang="en-GB" dirty="0"/>
              <a:t>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08034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6">
          <a:extLst>
            <a:ext uri="{FF2B5EF4-FFF2-40B4-BE49-F238E27FC236}">
              <a16:creationId xmlns:a16="http://schemas.microsoft.com/office/drawing/2014/main" id="{DE9289ED-767D-68DE-F0B7-BA354CF7A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53">
            <a:extLst>
              <a:ext uri="{FF2B5EF4-FFF2-40B4-BE49-F238E27FC236}">
                <a16:creationId xmlns:a16="http://schemas.microsoft.com/office/drawing/2014/main" id="{1D4170CA-91B3-DDA5-A617-812544FD52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2500" y="225229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4400"/>
              <a:buFont typeface="Quattrocento Sans"/>
              <a:buNone/>
            </a:pPr>
            <a:r>
              <a:rPr lang="en-GB" b="0" i="0" dirty="0">
                <a:effectLst/>
                <a:latin typeface="fkGroteskNeue"/>
              </a:rPr>
              <a:t>AVL Tree</a:t>
            </a:r>
            <a:endParaRPr dirty="0"/>
          </a:p>
        </p:txBody>
      </p:sp>
      <p:sp>
        <p:nvSpPr>
          <p:cNvPr id="1732" name="Text Placeholder 2">
            <a:extLst>
              <a:ext uri="{FF2B5EF4-FFF2-40B4-BE49-F238E27FC236}">
                <a16:creationId xmlns:a16="http://schemas.microsoft.com/office/drawing/2014/main" id="{D1F94952-1343-8428-78A4-59DDDB522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4" y="1568275"/>
            <a:ext cx="10667689" cy="1477285"/>
          </a:xfrm>
        </p:spPr>
        <p:txBody>
          <a:bodyPr/>
          <a:lstStyle/>
          <a:p>
            <a:r>
              <a:rPr lang="en-GB" dirty="0"/>
              <a:t>Create an AVL Tree by inserting the values: 45, 70, 35, 3, 74, 25, 81, 60. Draw a new figure whenever you do a rotation.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37160685"/>
      </p:ext>
    </p:extLst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Custom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519</Words>
  <Application>Microsoft Office PowerPoint</Application>
  <PresentationFormat>Widescreen</PresentationFormat>
  <Paragraphs>241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Quattrocento Sans</vt:lpstr>
      <vt:lpstr>Helvetica</vt:lpstr>
      <vt:lpstr>Wingdings</vt:lpstr>
      <vt:lpstr>fkGroteskNeue</vt:lpstr>
      <vt:lpstr>Times New Roman</vt:lpstr>
      <vt:lpstr>Arial</vt:lpstr>
      <vt:lpstr>Twentieth Century</vt:lpstr>
      <vt:lpstr>Calibri</vt:lpstr>
      <vt:lpstr>Integral</vt:lpstr>
      <vt:lpstr>PowerPoint Presentation</vt:lpstr>
      <vt:lpstr>AVL Tree: Inserting the sequence: 1,2,3,4,5,6,7</vt:lpstr>
      <vt:lpstr>Red-Black Tree: Inserting the sequence: 1,2,3,4,5,6,7</vt:lpstr>
      <vt:lpstr>PowerPoint Presentation</vt:lpstr>
      <vt:lpstr>PowerPoint Presentation</vt:lpstr>
      <vt:lpstr>AVL Tree: Inserting the sequence: 1,2,3,4,5,6,7</vt:lpstr>
      <vt:lpstr>AVL Tree</vt:lpstr>
      <vt:lpstr>AVL Tree: Inserting the sequence: 45, 70, 35, 3, 74, 25, 81, 60</vt:lpstr>
      <vt:lpstr>AVL Tree</vt:lpstr>
      <vt:lpstr>AVL Tree: Inserting the sequence: 9, 15, 20, 8, 7, 13, 10</vt:lpstr>
      <vt:lpstr>AVL Tree: Inserting the sequence: 9, 15, 20, 8, 7, 13,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Zonghua</dc:creator>
  <cp:lastModifiedBy>Zonghua Gu</cp:lastModifiedBy>
  <cp:revision>20</cp:revision>
  <dcterms:modified xsi:type="dcterms:W3CDTF">2025-03-12T13:18:33Z</dcterms:modified>
</cp:coreProperties>
</file>