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351" r:id="rId3"/>
    <p:sldId id="257" r:id="rId4"/>
    <p:sldId id="35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9F66C0-3357-40C2-B5B1-DCDAC1289C61}" v="30" dt="2025-09-18T01:37:31.3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176" autoAdjust="0"/>
    <p:restoredTop sz="93609"/>
  </p:normalViewPr>
  <p:slideViewPr>
    <p:cSldViewPr>
      <p:cViewPr varScale="1">
        <p:scale>
          <a:sx n="77" d="100"/>
          <a:sy n="77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custSel addSld delSld modSld">
      <pc:chgData name="Zonghua Gu" userId="9a7e1853e1951ef5" providerId="LiveId" clId="{CF1FAA12-072C-4ED5-BA76-0FFFAEFDB88A}" dt="2025-09-18T18:33:35.763" v="687" actId="47"/>
      <pc:docMkLst>
        <pc:docMk/>
      </pc:docMkLst>
      <pc:sldChg chg="addSp modSp mod">
        <pc:chgData name="Zonghua Gu" userId="9a7e1853e1951ef5" providerId="LiveId" clId="{CF1FAA12-072C-4ED5-BA76-0FFFAEFDB88A}" dt="2025-09-18T18:33:17.100" v="685" actId="20577"/>
        <pc:sldMkLst>
          <pc:docMk/>
          <pc:sldMk cId="1227639730" sldId="256"/>
        </pc:sldMkLst>
        <pc:spChg chg="mod">
          <ac:chgData name="Zonghua Gu" userId="9a7e1853e1951ef5" providerId="LiveId" clId="{CF1FAA12-072C-4ED5-BA76-0FFFAEFDB88A}" dt="2025-09-18T00:01:33.595" v="35" actId="20577"/>
          <ac:spMkLst>
            <pc:docMk/>
            <pc:sldMk cId="1227639730" sldId="256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6T21:27:48.835" v="8" actId="20577"/>
          <ac:spMkLst>
            <pc:docMk/>
            <pc:sldMk cId="1227639730" sldId="256"/>
            <ac:spMk id="3" creationId="{00000000-0000-0000-0000-000000000000}"/>
          </ac:spMkLst>
        </pc:spChg>
        <pc:spChg chg="mod">
          <ac:chgData name="Zonghua Gu" userId="9a7e1853e1951ef5" providerId="LiveId" clId="{CF1FAA12-072C-4ED5-BA76-0FFFAEFDB88A}" dt="2025-09-18T18:33:17.100" v="685" actId="20577"/>
          <ac:spMkLst>
            <pc:docMk/>
            <pc:sldMk cId="1227639730" sldId="256"/>
            <ac:spMk id="5" creationId="{00000000-0000-0000-0000-000000000000}"/>
          </ac:spMkLst>
        </pc:spChg>
        <pc:spChg chg="add mod">
          <ac:chgData name="Zonghua Gu" userId="9a7e1853e1951ef5" providerId="LiveId" clId="{CF1FAA12-072C-4ED5-BA76-0FFFAEFDB88A}" dt="2025-09-16T21:27:38.538" v="2" actId="1076"/>
          <ac:spMkLst>
            <pc:docMk/>
            <pc:sldMk cId="1227639730" sldId="256"/>
            <ac:spMk id="7" creationId="{04F69590-944C-2F0D-5FE5-A89C06E0D2BF}"/>
          </ac:spMkLst>
        </pc:spChg>
      </pc:sldChg>
      <pc:sldChg chg="addSp delSp modSp new mod">
        <pc:chgData name="Zonghua Gu" userId="9a7e1853e1951ef5" providerId="LiveId" clId="{CF1FAA12-072C-4ED5-BA76-0FFFAEFDB88A}" dt="2025-09-18T00:54:10.339" v="566" actId="27636"/>
        <pc:sldMkLst>
          <pc:docMk/>
          <pc:sldMk cId="868372046" sldId="257"/>
        </pc:sldMkLst>
        <pc:spChg chg="mod">
          <ac:chgData name="Zonghua Gu" userId="9a7e1853e1951ef5" providerId="LiveId" clId="{CF1FAA12-072C-4ED5-BA76-0FFFAEFDB88A}" dt="2025-09-18T00:06:57.785" v="94" actId="20577"/>
          <ac:spMkLst>
            <pc:docMk/>
            <pc:sldMk cId="868372046" sldId="257"/>
            <ac:spMk id="2" creationId="{983FB880-04B3-ECE3-3ABD-F33567012B93}"/>
          </ac:spMkLst>
        </pc:spChg>
        <pc:spChg chg="mod">
          <ac:chgData name="Zonghua Gu" userId="9a7e1853e1951ef5" providerId="LiveId" clId="{CF1FAA12-072C-4ED5-BA76-0FFFAEFDB88A}" dt="2025-09-18T00:54:10.339" v="566" actId="27636"/>
          <ac:spMkLst>
            <pc:docMk/>
            <pc:sldMk cId="868372046" sldId="257"/>
            <ac:spMk id="4" creationId="{77B7521E-4543-F7E4-701C-9D4CAFA526F9}"/>
          </ac:spMkLst>
        </pc:spChg>
        <pc:picChg chg="add del">
          <ac:chgData name="Zonghua Gu" userId="9a7e1853e1951ef5" providerId="LiveId" clId="{CF1FAA12-072C-4ED5-BA76-0FFFAEFDB88A}" dt="2025-09-18T00:18:04.227" v="258" actId="22"/>
          <ac:picMkLst>
            <pc:docMk/>
            <pc:sldMk cId="868372046" sldId="257"/>
            <ac:picMk id="6" creationId="{6EFF4761-745B-B567-3045-FEF647A3F6B3}"/>
          </ac:picMkLst>
        </pc:picChg>
      </pc:sldChg>
      <pc:sldChg chg="modSp add del mod">
        <pc:chgData name="Zonghua Gu" userId="9a7e1853e1951ef5" providerId="LiveId" clId="{CF1FAA12-072C-4ED5-BA76-0FFFAEFDB88A}" dt="2025-09-18T18:33:34.013" v="686" actId="47"/>
        <pc:sldMkLst>
          <pc:docMk/>
          <pc:sldMk cId="3884576026" sldId="258"/>
        </pc:sldMkLst>
        <pc:spChg chg="mod">
          <ac:chgData name="Zonghua Gu" userId="9a7e1853e1951ef5" providerId="LiveId" clId="{CF1FAA12-072C-4ED5-BA76-0FFFAEFDB88A}" dt="2025-09-18T00:20:29.736" v="297" actId="20577"/>
          <ac:spMkLst>
            <pc:docMk/>
            <pc:sldMk cId="3884576026" sldId="258"/>
            <ac:spMk id="2" creationId="{835CD60A-F4CC-C593-9C3D-32E1A059F354}"/>
          </ac:spMkLst>
        </pc:spChg>
        <pc:spChg chg="mod">
          <ac:chgData name="Zonghua Gu" userId="9a7e1853e1951ef5" providerId="LiveId" clId="{CF1FAA12-072C-4ED5-BA76-0FFFAEFDB88A}" dt="2025-09-18T00:53:37.744" v="549" actId="20577"/>
          <ac:spMkLst>
            <pc:docMk/>
            <pc:sldMk cId="3884576026" sldId="258"/>
            <ac:spMk id="4" creationId="{53E5C410-5B5B-9673-EACF-102D341F6238}"/>
          </ac:spMkLst>
        </pc:spChg>
      </pc:sldChg>
      <pc:sldChg chg="modSp add del mod">
        <pc:chgData name="Zonghua Gu" userId="9a7e1853e1951ef5" providerId="LiveId" clId="{CF1FAA12-072C-4ED5-BA76-0FFFAEFDB88A}" dt="2025-09-18T18:33:34.013" v="686" actId="47"/>
        <pc:sldMkLst>
          <pc:docMk/>
          <pc:sldMk cId="2205104917" sldId="259"/>
        </pc:sldMkLst>
        <pc:spChg chg="mod">
          <ac:chgData name="Zonghua Gu" userId="9a7e1853e1951ef5" providerId="LiveId" clId="{CF1FAA12-072C-4ED5-BA76-0FFFAEFDB88A}" dt="2025-09-18T00:20:35.878" v="299" actId="20577"/>
          <ac:spMkLst>
            <pc:docMk/>
            <pc:sldMk cId="2205104917" sldId="259"/>
            <ac:spMk id="2" creationId="{461FDE60-E213-C841-CE66-6B08D43FD2FE}"/>
          </ac:spMkLst>
        </pc:spChg>
        <pc:spChg chg="mod">
          <ac:chgData name="Zonghua Gu" userId="9a7e1853e1951ef5" providerId="LiveId" clId="{CF1FAA12-072C-4ED5-BA76-0FFFAEFDB88A}" dt="2025-09-18T00:53:42.605" v="553" actId="20577"/>
          <ac:spMkLst>
            <pc:docMk/>
            <pc:sldMk cId="2205104917" sldId="259"/>
            <ac:spMk id="4" creationId="{BA07637E-01BA-8126-601A-84479B0807A3}"/>
          </ac:spMkLst>
        </pc:spChg>
      </pc:sldChg>
      <pc:sldChg chg="modSp new del mod">
        <pc:chgData name="Zonghua Gu" userId="9a7e1853e1951ef5" providerId="LiveId" clId="{CF1FAA12-072C-4ED5-BA76-0FFFAEFDB88A}" dt="2025-09-18T18:33:34.013" v="686" actId="47"/>
        <pc:sldMkLst>
          <pc:docMk/>
          <pc:sldMk cId="2309965032" sldId="260"/>
        </pc:sldMkLst>
        <pc:spChg chg="mod">
          <ac:chgData name="Zonghua Gu" userId="9a7e1853e1951ef5" providerId="LiveId" clId="{CF1FAA12-072C-4ED5-BA76-0FFFAEFDB88A}" dt="2025-09-18T00:46:49.227" v="494" actId="20577"/>
          <ac:spMkLst>
            <pc:docMk/>
            <pc:sldMk cId="2309965032" sldId="260"/>
            <ac:spMk id="2" creationId="{786DC036-2869-0E69-8B9A-E1933A631F00}"/>
          </ac:spMkLst>
        </pc:spChg>
        <pc:spChg chg="mod">
          <ac:chgData name="Zonghua Gu" userId="9a7e1853e1951ef5" providerId="LiveId" clId="{CF1FAA12-072C-4ED5-BA76-0FFFAEFDB88A}" dt="2025-09-18T00:56:31.537" v="583" actId="207"/>
          <ac:spMkLst>
            <pc:docMk/>
            <pc:sldMk cId="2309965032" sldId="260"/>
            <ac:spMk id="4" creationId="{0FB0DF07-A9DB-A45E-E865-E3DA1A2E9A18}"/>
          </ac:spMkLst>
        </pc:spChg>
      </pc:sldChg>
      <pc:sldChg chg="modSp new del mod">
        <pc:chgData name="Zonghua Gu" userId="9a7e1853e1951ef5" providerId="LiveId" clId="{CF1FAA12-072C-4ED5-BA76-0FFFAEFDB88A}" dt="2025-09-18T18:33:34.013" v="686" actId="47"/>
        <pc:sldMkLst>
          <pc:docMk/>
          <pc:sldMk cId="3895715509" sldId="261"/>
        </pc:sldMkLst>
        <pc:spChg chg="mod">
          <ac:chgData name="Zonghua Gu" userId="9a7e1853e1951ef5" providerId="LiveId" clId="{CF1FAA12-072C-4ED5-BA76-0FFFAEFDB88A}" dt="2025-09-18T00:46:44.730" v="491" actId="20577"/>
          <ac:spMkLst>
            <pc:docMk/>
            <pc:sldMk cId="3895715509" sldId="261"/>
            <ac:spMk id="2" creationId="{2B394F7E-B72B-03F3-82BC-5ADF55A6D6EB}"/>
          </ac:spMkLst>
        </pc:spChg>
        <pc:spChg chg="mod">
          <ac:chgData name="Zonghua Gu" userId="9a7e1853e1951ef5" providerId="LiveId" clId="{CF1FAA12-072C-4ED5-BA76-0FFFAEFDB88A}" dt="2025-09-18T00:38:11.690" v="487" actId="20577"/>
          <ac:spMkLst>
            <pc:docMk/>
            <pc:sldMk cId="3895715509" sldId="261"/>
            <ac:spMk id="4" creationId="{69D7C57D-5681-1E7F-C90E-C2A6E62DD37D}"/>
          </ac:spMkLst>
        </pc:spChg>
      </pc:sldChg>
      <pc:sldChg chg="modSp add del mod">
        <pc:chgData name="Zonghua Gu" userId="9a7e1853e1951ef5" providerId="LiveId" clId="{CF1FAA12-072C-4ED5-BA76-0FFFAEFDB88A}" dt="2025-09-18T18:33:34.013" v="686" actId="47"/>
        <pc:sldMkLst>
          <pc:docMk/>
          <pc:sldMk cId="3348230435" sldId="262"/>
        </pc:sldMkLst>
        <pc:spChg chg="mod">
          <ac:chgData name="Zonghua Gu" userId="9a7e1853e1951ef5" providerId="LiveId" clId="{CF1FAA12-072C-4ED5-BA76-0FFFAEFDB88A}" dt="2025-09-18T00:56:36.096" v="584" actId="207"/>
          <ac:spMkLst>
            <pc:docMk/>
            <pc:sldMk cId="3348230435" sldId="262"/>
            <ac:spMk id="4" creationId="{8BA53D22-7664-ED5A-1A06-11937BAAD832}"/>
          </ac:spMkLst>
        </pc:spChg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420550765" sldId="272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059043100" sldId="277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290796456" sldId="279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012842885" sldId="281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511335096" sldId="282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668909280" sldId="283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71435320" sldId="284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704552365" sldId="285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106604463" sldId="286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646693943" sldId="287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844324683" sldId="288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884958220" sldId="289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9255324" sldId="291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771709229" sldId="292"/>
        </pc:sldMkLst>
      </pc:sldChg>
      <pc:sldChg chg="modSp del mod">
        <pc:chgData name="Zonghua Gu" userId="9a7e1853e1951ef5" providerId="LiveId" clId="{CF1FAA12-072C-4ED5-BA76-0FFFAEFDB88A}" dt="2025-09-16T21:32:05.630" v="31" actId="47"/>
        <pc:sldMkLst>
          <pc:docMk/>
          <pc:sldMk cId="1337576135" sldId="293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459654649" sldId="295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274838406" sldId="306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785807384" sldId="307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644265921" sldId="312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277304446" sldId="313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099586659" sldId="314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430688265" sldId="315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128225317" sldId="316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703302262" sldId="317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321944581" sldId="318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152283833" sldId="320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720761071" sldId="322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4133200898" sldId="323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177597633" sldId="324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177597633" sldId="325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975851832" sldId="326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42584573" sldId="328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148212839" sldId="329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380735846" sldId="330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640407279" sldId="331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4134758979" sldId="332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45956393" sldId="333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913135421" sldId="334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816386607" sldId="335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525808290" sldId="336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861246248" sldId="337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476710942" sldId="338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4270472410" sldId="341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897190462" sldId="342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398840445" sldId="343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330855799" sldId="344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251034726" sldId="345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132066556" sldId="346"/>
        </pc:sldMkLst>
      </pc:sldChg>
      <pc:sldChg chg="addSp delSp modSp add mod">
        <pc:chgData name="Zonghua Gu" userId="9a7e1853e1951ef5" providerId="LiveId" clId="{CF1FAA12-072C-4ED5-BA76-0FFFAEFDB88A}" dt="2025-09-18T01:06:58.583" v="587" actId="478"/>
        <pc:sldMkLst>
          <pc:docMk/>
          <pc:sldMk cId="2996946337" sldId="351"/>
        </pc:sldMkLst>
        <pc:spChg chg="add del mod">
          <ac:chgData name="Zonghua Gu" userId="9a7e1853e1951ef5" providerId="LiveId" clId="{CF1FAA12-072C-4ED5-BA76-0FFFAEFDB88A}" dt="2025-09-18T01:06:58.583" v="587" actId="478"/>
          <ac:spMkLst>
            <pc:docMk/>
            <pc:sldMk cId="2996946337" sldId="351"/>
            <ac:spMk id="5" creationId="{471653AE-06A2-5BFF-AD02-CC28DF4B6AB8}"/>
          </ac:spMkLst>
        </pc:spChg>
        <pc:spChg chg="add mod">
          <ac:chgData name="Zonghua Gu" userId="9a7e1853e1951ef5" providerId="LiveId" clId="{CF1FAA12-072C-4ED5-BA76-0FFFAEFDB88A}" dt="2025-09-18T01:06:56.563" v="586" actId="1076"/>
          <ac:spMkLst>
            <pc:docMk/>
            <pc:sldMk cId="2996946337" sldId="351"/>
            <ac:spMk id="6" creationId="{E5E988BA-EC48-9C00-F0B8-EA356F0F3223}"/>
          </ac:spMkLst>
        </pc:spChg>
      </pc:sldChg>
      <pc:sldChg chg="modSp new mod">
        <pc:chgData name="Zonghua Gu" userId="9a7e1853e1951ef5" providerId="LiveId" clId="{CF1FAA12-072C-4ED5-BA76-0FFFAEFDB88A}" dt="2025-09-18T01:37:23.689" v="677" actId="15"/>
        <pc:sldMkLst>
          <pc:docMk/>
          <pc:sldMk cId="544675658" sldId="352"/>
        </pc:sldMkLst>
        <pc:spChg chg="mod">
          <ac:chgData name="Zonghua Gu" userId="9a7e1853e1951ef5" providerId="LiveId" clId="{CF1FAA12-072C-4ED5-BA76-0FFFAEFDB88A}" dt="2025-09-18T01:32:22.124" v="611" actId="20577"/>
          <ac:spMkLst>
            <pc:docMk/>
            <pc:sldMk cId="544675658" sldId="352"/>
            <ac:spMk id="2" creationId="{DD9933DF-9610-809C-11B2-6E559AD6FCAA}"/>
          </ac:spMkLst>
        </pc:spChg>
        <pc:spChg chg="mod">
          <ac:chgData name="Zonghua Gu" userId="9a7e1853e1951ef5" providerId="LiveId" clId="{CF1FAA12-072C-4ED5-BA76-0FFFAEFDB88A}" dt="2025-09-18T01:37:23.689" v="677" actId="15"/>
          <ac:spMkLst>
            <pc:docMk/>
            <pc:sldMk cId="544675658" sldId="352"/>
            <ac:spMk id="4" creationId="{815194D1-447C-6A4E-281D-DAB9A59A84CD}"/>
          </ac:spMkLst>
        </pc:spChg>
      </pc:sldChg>
      <pc:sldChg chg="modSp new del mod">
        <pc:chgData name="Zonghua Gu" userId="9a7e1853e1951ef5" providerId="LiveId" clId="{CF1FAA12-072C-4ED5-BA76-0FFFAEFDB88A}" dt="2025-09-18T18:33:35.763" v="687" actId="47"/>
        <pc:sldMkLst>
          <pc:docMk/>
          <pc:sldMk cId="188395404" sldId="353"/>
        </pc:sldMkLst>
        <pc:spChg chg="mod">
          <ac:chgData name="Zonghua Gu" userId="9a7e1853e1951ef5" providerId="LiveId" clId="{CF1FAA12-072C-4ED5-BA76-0FFFAEFDB88A}" dt="2025-09-18T01:33:32.383" v="630" actId="20577"/>
          <ac:spMkLst>
            <pc:docMk/>
            <pc:sldMk cId="188395404" sldId="353"/>
            <ac:spMk id="2" creationId="{8F445031-374F-3949-2E75-E92EE2E13893}"/>
          </ac:spMkLst>
        </pc:spChg>
        <pc:spChg chg="mod">
          <ac:chgData name="Zonghua Gu" userId="9a7e1853e1951ef5" providerId="LiveId" clId="{CF1FAA12-072C-4ED5-BA76-0FFFAEFDB88A}" dt="2025-09-18T01:37:34.387" v="684" actId="20577"/>
          <ac:spMkLst>
            <pc:docMk/>
            <pc:sldMk cId="188395404" sldId="353"/>
            <ac:spMk id="4" creationId="{B4C3D2E6-2CBC-36E7-D723-501E1827F82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Useful for multiword shifts and certain crypto/bit-</a:t>
            </a:r>
            <a:r>
              <a:rPr lang="en-US" dirty="0" err="1">
                <a:latin typeface="Gill Sans Light"/>
              </a:rPr>
              <a:t>manip</a:t>
            </a:r>
            <a:r>
              <a:rPr lang="en-US" dirty="0">
                <a:latin typeface="Gill Sans Light"/>
              </a:rPr>
              <a:t> patterns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LSR (used here)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Always fills with zeros, converting the negative value to a large positive number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Would preserve the sign bit, maintaining the negative value (-4096)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05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966FEA0E-C2DF-4252-97AD-54F2B7E07EAC}" type="datetime1">
              <a:rPr lang="en-US" smtClean="0"/>
              <a:pPr eaLnBrk="1" latinLnBrk="0" hangingPunct="1"/>
              <a:t>9/18/2025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9EF9524-0CAA-4F98-BAC2-CE6B712F5E94}" type="datetime1">
              <a:rPr lang="en-US" smtClean="0"/>
              <a:pPr eaLnBrk="1" latinLnBrk="0" hangingPunct="1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B20516D-6F89-4C89-8307-32A716E22875}" type="datetime1">
              <a:rPr lang="en-US" smtClean="0"/>
              <a:pPr eaLnBrk="1" latinLnBrk="0" hangingPunct="1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D88620-7329-4FC3-B65D-4EA691138F1B}" type="datetime1">
              <a:rPr lang="en-US" smtClean="0"/>
              <a:pPr eaLnBrk="1" latinLnBrk="0" hangingPunct="1"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0E46F3A1-5653-427D-9F78-56077401431A}" type="datetime1">
              <a:rPr lang="en-US" smtClean="0"/>
              <a:pPr eaLnBrk="1" latinLnBrk="0" hangingPunct="1"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B67FC03-415A-45F0-B002-DF181377F7DC}" type="datetime1">
              <a:rPr lang="en-US" smtClean="0"/>
              <a:pPr eaLnBrk="1" latinLnBrk="0" hangingPunct="1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B6FC726-A0B4-4FC7-90F5-F17415A5C1A3}" type="datetime1">
              <a:rPr lang="en-US" smtClean="0"/>
              <a:pPr eaLnBrk="1" latinLnBrk="0" hangingPunct="1"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E217211-C3F9-4892-9CC3-C7105638567D}" type="datetime1">
              <a:rPr lang="en-US" smtClean="0"/>
              <a:pPr eaLnBrk="1" latinLnBrk="0" hangingPunct="1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A713E6A-6B26-4373-A75B-EF395DC64F9E}" type="datetime1">
              <a:rPr lang="en-US" smtClean="0"/>
              <a:pPr eaLnBrk="1" latinLnBrk="0" hangingPunct="1"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7EB41EF-4260-415A-8DD6-FEDCC46E7EFC}" type="datetime1">
              <a:rPr lang="en-US" smtClean="0"/>
              <a:pPr eaLnBrk="1" latinLnBrk="0" hangingPunct="1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BDA80A0-06CC-4492-94A0-E8516751045E}" type="datetime1">
              <a:rPr lang="en-US" smtClean="0"/>
              <a:pPr eaLnBrk="1" latinLnBrk="0" hangingPunct="1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A25B5B4B-57EE-495D-8E74-A657CFD8BB6C}" type="datetime1">
              <a:rPr lang="en-US" smtClean="0"/>
              <a:pPr eaLnBrk="1" latinLnBrk="0" hangingPunct="1"/>
              <a:t>9/18/2025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eece.maine.edu/~zhu/book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Z. Gu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5111" y="1828800"/>
            <a:ext cx="5814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4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ARM Arithmetic and Logic Instructions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Exercises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69590-944C-2F0D-5FE5-A89C06E0D2BF}"/>
              </a:ext>
            </a:extLst>
          </p:cNvPr>
          <p:cNvSpPr txBox="1"/>
          <p:nvPr/>
        </p:nvSpPr>
        <p:spPr>
          <a:xfrm>
            <a:off x="709138" y="6355080"/>
            <a:ext cx="7725724" cy="461665"/>
          </a:xfrm>
          <a:prstGeom prst="rect">
            <a:avLst/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Acknowledgement: Lecture slides based on Embedded Systems with ARM Cortex-M Microcontrollers in Assembly Language and C, University of Maine 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  <a:hlinkClick r:id="rId2"/>
              </a:rPr>
              <a:t>https://web.eece.maine.edu/~zhu/book/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 </a:t>
            </a:r>
            <a:endParaRPr lang="en-SE" sz="1200" dirty="0">
              <a:solidFill>
                <a:schemeClr val="tx1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F502-DB5A-8F9C-A5EB-10BBD924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Barrel Shifter: Explanations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5D8ACB-98F6-A4F1-CB73-635D27AD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C9F849-B760-6B86-0795-1026F14FB21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latin typeface="Gill Sans Light"/>
                  </a:rPr>
                  <a:t>LSL (logical shift left):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shifts left, fills zeros on the right; </a:t>
                </a:r>
                <a:r>
                  <a:rPr lang="en-US" dirty="0">
                    <a:latin typeface="Gill Sans Light"/>
                  </a:rPr>
                  <a:t>C gets the last bit shifted out of bit 31. This is multiply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latin typeface="Gill Sans Light"/>
                  </a:rPr>
                  <a:t> </a:t>
                </a:r>
                <a:r>
                  <a:rPr lang="en-US" dirty="0">
                    <a:latin typeface="Gill Sans Light"/>
                  </a:rPr>
                  <a:t>for non-overflowing values.</a:t>
                </a:r>
              </a:p>
              <a:p>
                <a:r>
                  <a:rPr lang="en-US" dirty="0">
                    <a:latin typeface="Gill Sans Light"/>
                  </a:rPr>
                  <a:t>LSR (logical shift right):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shifts right, fills zeros on the left; </a:t>
                </a:r>
                <a:r>
                  <a:rPr lang="en-US" dirty="0">
                    <a:latin typeface="Gill Sans Light"/>
                  </a:rPr>
                  <a:t>C gets the last bit shifted out of bit 0. This is unsigned division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latin typeface="Gill Sans Light"/>
                  </a:rPr>
                  <a:t>.</a:t>
                </a:r>
                <a:r>
                  <a:rPr lang="en-US" dirty="0">
                    <a:latin typeface="Gill Sans Light"/>
                  </a:rPr>
                  <a:t> </a:t>
                </a:r>
              </a:p>
              <a:p>
                <a:r>
                  <a:rPr lang="en-US" dirty="0">
                    <a:latin typeface="Gill Sans Light"/>
                  </a:rPr>
                  <a:t>ASR (arithmetic shift right):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shifts right, fills the sign bit on the left </a:t>
                </a:r>
                <a:r>
                  <a:rPr lang="en-US" dirty="0">
                    <a:latin typeface="Gill Sans Light"/>
                  </a:rPr>
                  <a:t>to preserving the sign; C gets the last bit shifted out of bit 0. This is signed division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latin typeface="Gill Sans Light"/>
                  </a:rPr>
                  <a:t> </a:t>
                </a:r>
                <a:r>
                  <a:rPr lang="en-US" dirty="0">
                    <a:latin typeface="Gill Sans Light"/>
                  </a:rPr>
                  <a:t>with sign extension</a:t>
                </a:r>
              </a:p>
              <a:p>
                <a:r>
                  <a:rPr lang="en-US" dirty="0">
                    <a:latin typeface="Gill Sans Light"/>
                  </a:rPr>
                  <a:t>ROR (rotate right):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rotates bits right with wraparound</a:t>
                </a:r>
                <a:r>
                  <a:rPr lang="en-US" dirty="0">
                    <a:latin typeface="Gill Sans Light"/>
                  </a:rPr>
                  <a:t>; bits leaving bit 0 re-enter at bit 31, and C receives the bit that wrapped. This is a pure rotation without data loss.</a:t>
                </a:r>
              </a:p>
              <a:p>
                <a:r>
                  <a:rPr lang="en-US" dirty="0">
                    <a:latin typeface="Gill Sans Light"/>
                  </a:rPr>
                  <a:t>RRX (rotate right extended):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rotates right by one through the carry flag</a:t>
                </a:r>
                <a:r>
                  <a:rPr lang="en-US" dirty="0">
                    <a:latin typeface="Gill Sans Light"/>
                  </a:rPr>
                  <a:t>, treating C as a 33rd bit; new bit 31 comes from old C, and C receives old bit 0.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C9F849-B760-6B86-0795-1026F14FB2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519" t="-2222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Horizontal Scroll 12">
            <a:extLst>
              <a:ext uri="{FF2B5EF4-FFF2-40B4-BE49-F238E27FC236}">
                <a16:creationId xmlns:a16="http://schemas.microsoft.com/office/drawing/2014/main" id="{E5E988BA-EC48-9C00-F0B8-EA356F0F3223}"/>
              </a:ext>
            </a:extLst>
          </p:cNvPr>
          <p:cNvSpPr/>
          <p:nvPr/>
        </p:nvSpPr>
        <p:spPr>
          <a:xfrm>
            <a:off x="76200" y="-19878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99694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B880-04B3-ECE3-3ABD-F3356701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with Shifts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14B1B2-C5F4-2713-F5B6-3B26A2BA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7521E-4543-F7E4-701C-9D4CAFA526F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Assuimg 32-bit registers:</a:t>
            </a:r>
          </a:p>
          <a:p>
            <a:r>
              <a:rPr lang="pt-BR" dirty="0"/>
              <a:t>Q1: </a:t>
            </a:r>
          </a:p>
          <a:p>
            <a:pPr lvl="1"/>
            <a:r>
              <a:rPr lang="pt-BR" dirty="0"/>
              <a:t>LDR r0, =0x00000007</a:t>
            </a:r>
          </a:p>
          <a:p>
            <a:pPr lvl="1"/>
            <a:r>
              <a:rPr lang="pt-BR" dirty="0"/>
              <a:t>MOV r0, r0, LSL 7</a:t>
            </a:r>
          </a:p>
          <a:p>
            <a:r>
              <a:rPr lang="pt-BR" dirty="0"/>
              <a:t>Q2:</a:t>
            </a:r>
          </a:p>
          <a:p>
            <a:pPr lvl="1"/>
            <a:r>
              <a:rPr lang="pt-BR" dirty="0"/>
              <a:t>LDR r0, =0x00000400</a:t>
            </a:r>
          </a:p>
          <a:p>
            <a:pPr lvl="1"/>
            <a:r>
              <a:rPr lang="pt-BR" dirty="0"/>
              <a:t>MOV r0, r0, LSR 2</a:t>
            </a:r>
          </a:p>
          <a:p>
            <a:r>
              <a:rPr lang="pt-BR" dirty="0"/>
              <a:t>Q3:</a:t>
            </a:r>
          </a:p>
          <a:p>
            <a:pPr lvl="1"/>
            <a:r>
              <a:rPr lang="pt-BR" dirty="0"/>
              <a:t>LDR r0, =</a:t>
            </a:r>
            <a:r>
              <a:rPr lang="en-US" dirty="0"/>
              <a:t>0xFFFFC000</a:t>
            </a:r>
          </a:p>
          <a:p>
            <a:pPr lvl="1"/>
            <a:r>
              <a:rPr lang="pt-BR" dirty="0"/>
              <a:t>MOV r0, r0, LSR 2</a:t>
            </a:r>
            <a:endParaRPr lang="en-US" dirty="0"/>
          </a:p>
          <a:p>
            <a:r>
              <a:rPr lang="pt-BR" dirty="0"/>
              <a:t>Q4:</a:t>
            </a:r>
          </a:p>
          <a:p>
            <a:pPr lvl="1"/>
            <a:r>
              <a:rPr lang="pt-BR" dirty="0"/>
              <a:t>LDR r0, =</a:t>
            </a:r>
            <a:r>
              <a:rPr lang="en-US" dirty="0"/>
              <a:t>0xFFFFC000</a:t>
            </a:r>
          </a:p>
          <a:p>
            <a:pPr lvl="1"/>
            <a:r>
              <a:rPr lang="pt-BR" dirty="0"/>
              <a:t>MOV r0, r0, ASR 2</a:t>
            </a:r>
          </a:p>
          <a:p>
            <a:r>
              <a:rPr lang="pt-BR" dirty="0"/>
              <a:t>Q5:</a:t>
            </a:r>
          </a:p>
          <a:p>
            <a:pPr lvl="1"/>
            <a:r>
              <a:rPr lang="pt-BR" dirty="0"/>
              <a:t>LDR r0, =0x00000007</a:t>
            </a:r>
          </a:p>
          <a:p>
            <a:pPr lvl="1"/>
            <a:r>
              <a:rPr lang="pt-BR" dirty="0"/>
              <a:t>MOV r0, r0, ROR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7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33DF-9610-809C-11B2-6E559AD6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Programming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51F047-7DC1-1269-97CA-1BFB3E38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194D1-447C-6A4E-281D-DAB9A59A84C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ARMv7 assembly for pseudocode</a:t>
            </a:r>
          </a:p>
          <a:p>
            <a:pPr lvl="1"/>
            <a:r>
              <a:rPr lang="en-US" dirty="0"/>
              <a:t>r1 = (r0 &gt;&gt; 4) &amp; 15</a:t>
            </a:r>
          </a:p>
        </p:txBody>
      </p:sp>
    </p:spTree>
    <p:extLst>
      <p:ext uri="{BB962C8B-B14F-4D97-AF65-F5344CB8AC3E}">
        <p14:creationId xmlns:p14="http://schemas.microsoft.com/office/powerpoint/2010/main" val="544675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3208</TotalTime>
  <Words>389</Words>
  <Application>Microsoft Office PowerPoint</Application>
  <PresentationFormat>On-screen Show (4:3)</PresentationFormat>
  <Paragraphs>42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Bookman Old Style (Headings)</vt:lpstr>
      <vt:lpstr>Gill Sans Light</vt:lpstr>
      <vt:lpstr>Bookman Old Style</vt:lpstr>
      <vt:lpstr>Calibri</vt:lpstr>
      <vt:lpstr>Cambria Math</vt:lpstr>
      <vt:lpstr>Gill Sans MT</vt:lpstr>
      <vt:lpstr>Wingdings</vt:lpstr>
      <vt:lpstr>Wingdings 3</vt:lpstr>
      <vt:lpstr>Origin</vt:lpstr>
      <vt:lpstr>Z. Gu</vt:lpstr>
      <vt:lpstr>Barrel Shifter: Explanations</vt:lpstr>
      <vt:lpstr>Arithmetic with Shifts</vt:lpstr>
      <vt:lpstr>Assembly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345</cp:revision>
  <dcterms:created xsi:type="dcterms:W3CDTF">2014-02-05T02:41:42Z</dcterms:created>
  <dcterms:modified xsi:type="dcterms:W3CDTF">2025-09-18T18:33:38Z</dcterms:modified>
</cp:coreProperties>
</file>