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/>
              <a:t> Exercises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an AVL tree (Balanced BST)?</a:t>
            </a: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</a:t>
            </a:r>
          </a:p>
          <a:p>
            <a:r>
              <a:rPr lang="en-GB" dirty="0"/>
              <a:t>In-Order: 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C8753B-69AF-24BA-F750-4E6CB4BE8FC6}"/>
              </a:ext>
            </a:extLst>
          </p:cNvPr>
          <p:cNvSpPr txBox="1">
            <a:spLocks/>
          </p:cNvSpPr>
          <p:nvPr/>
        </p:nvSpPr>
        <p:spPr>
          <a:xfrm>
            <a:off x="4109224" y="1860564"/>
            <a:ext cx="4806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Preorder: 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</a:p>
        </p:txBody>
      </p:sp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</p:txBody>
      </p:sp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53354</TotalTime>
  <Words>683</Words>
  <Application>Microsoft Office PowerPoint</Application>
  <PresentationFormat>On-screen Show (4:3)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</vt:lpstr>
      <vt:lpstr>Binary Tree</vt:lpstr>
      <vt:lpstr>AVL Tree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1377</cp:revision>
  <dcterms:created xsi:type="dcterms:W3CDTF">2018-08-13T22:58:39Z</dcterms:created>
  <dcterms:modified xsi:type="dcterms:W3CDTF">2025-03-05T16:06:12Z</dcterms:modified>
</cp:coreProperties>
</file>